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6"/>
  </p:sldMasterIdLst>
  <p:notesMasterIdLst>
    <p:notesMasterId r:id="rId53"/>
  </p:notesMasterIdLst>
  <p:sldIdLst>
    <p:sldId id="269" r:id="rId27"/>
    <p:sldId id="257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60" r:id="rId37"/>
    <p:sldId id="281" r:id="rId38"/>
    <p:sldId id="270" r:id="rId39"/>
    <p:sldId id="271" r:id="rId40"/>
    <p:sldId id="261" r:id="rId41"/>
    <p:sldId id="275" r:id="rId42"/>
    <p:sldId id="272" r:id="rId43"/>
    <p:sldId id="263" r:id="rId44"/>
    <p:sldId id="268" r:id="rId45"/>
    <p:sldId id="277" r:id="rId46"/>
    <p:sldId id="278" r:id="rId47"/>
    <p:sldId id="279" r:id="rId48"/>
    <p:sldId id="280" r:id="rId49"/>
    <p:sldId id="265" r:id="rId50"/>
    <p:sldId id="259" r:id="rId51"/>
    <p:sldId id="26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5473" autoAdjust="0"/>
  </p:normalViewPr>
  <p:slideViewPr>
    <p:cSldViewPr snapToGrid="0">
      <p:cViewPr varScale="1">
        <p:scale>
          <a:sx n="64" d="100"/>
          <a:sy n="64" d="100"/>
        </p:scale>
        <p:origin x="23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2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F254-9E74-4DFB-8594-3941BC242FD1}" type="pres">
      <dgm:prSet presAssocID="{88700EB4-B969-488B-9666-CB73BE8872D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483577" y="15713"/>
          <a:ext cx="3711888" cy="3711888"/>
        </a:xfrm>
        <a:prstGeom prst="circularArrow">
          <a:avLst>
            <a:gd name="adj1" fmla="val 5544"/>
            <a:gd name="adj2" fmla="val 330680"/>
            <a:gd name="adj3" fmla="val 13869061"/>
            <a:gd name="adj4" fmla="val 173295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1505610" y="35335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Testing sounds</a:t>
          </a:r>
        </a:p>
      </dsp:txBody>
      <dsp:txXfrm>
        <a:off x="1546318" y="76043"/>
        <a:ext cx="1586407" cy="752495"/>
      </dsp:txXfrm>
    </dsp:sp>
    <dsp:sp modelId="{02891E4D-A304-4F2F-BEE7-FF39C2E0E784}">
      <dsp:nvSpPr>
        <dsp:cNvPr id="0" name=""/>
        <dsp:cNvSpPr/>
      </dsp:nvSpPr>
      <dsp:spPr>
        <a:xfrm>
          <a:off x="3011032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Start recording</a:t>
          </a:r>
        </a:p>
      </dsp:txBody>
      <dsp:txXfrm>
        <a:off x="3051740" y="1169796"/>
        <a:ext cx="1586407" cy="752495"/>
      </dsp:txXfrm>
    </dsp:sp>
    <dsp:sp modelId="{A87066B9-8C72-423F-852B-A83CA3D95087}">
      <dsp:nvSpPr>
        <dsp:cNvPr id="0" name=""/>
        <dsp:cNvSpPr/>
      </dsp:nvSpPr>
      <dsp:spPr>
        <a:xfrm>
          <a:off x="2436012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Making sounds</a:t>
          </a:r>
        </a:p>
      </dsp:txBody>
      <dsp:txXfrm>
        <a:off x="2476720" y="2939526"/>
        <a:ext cx="1586407" cy="752495"/>
      </dsp:txXfrm>
    </dsp:sp>
    <dsp:sp modelId="{E0311810-9CAF-48FE-9365-EF0CE1D74BFB}">
      <dsp:nvSpPr>
        <dsp:cNvPr id="0" name=""/>
        <dsp:cNvSpPr/>
      </dsp:nvSpPr>
      <dsp:spPr>
        <a:xfrm>
          <a:off x="575208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Stop recording</a:t>
          </a:r>
        </a:p>
      </dsp:txBody>
      <dsp:txXfrm>
        <a:off x="615916" y="2939526"/>
        <a:ext cx="1586407" cy="752495"/>
      </dsp:txXfrm>
    </dsp:sp>
    <dsp:sp modelId="{84718A2E-C2A8-4900-81A4-AFA67C5BE681}">
      <dsp:nvSpPr>
        <dsp:cNvPr id="0" name=""/>
        <dsp:cNvSpPr/>
      </dsp:nvSpPr>
      <dsp:spPr>
        <a:xfrm>
          <a:off x="188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Export to file</a:t>
          </a:r>
        </a:p>
      </dsp:txBody>
      <dsp:txXfrm>
        <a:off x="40896" y="1169796"/>
        <a:ext cx="1586407" cy="7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6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7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2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</a:t>
            </a:r>
            <a:r>
              <a:rPr lang="he-IL" baseline="0" dirty="0" smtClean="0"/>
              <a:t> בע"פ:</a:t>
            </a:r>
            <a:endParaRPr lang="en-US" baseline="0" dirty="0" smtClean="0"/>
          </a:p>
          <a:p>
            <a:r>
              <a:rPr lang="he-IL" baseline="0" dirty="0" smtClean="0"/>
              <a:t>*אומן יכול "לראות" את המוזיקה שהוא יוצר</a:t>
            </a:r>
          </a:p>
          <a:p>
            <a:r>
              <a:rPr lang="he-IL" baseline="0" dirty="0" smtClean="0"/>
              <a:t>קהל יכול גם לראות את המוזיקה שהאומן מנגן</a:t>
            </a:r>
            <a:r>
              <a:rPr lang="en-US" baseline="0" dirty="0" smtClean="0"/>
              <a:t>*</a:t>
            </a:r>
            <a:endParaRPr lang="he-IL" baseline="0" dirty="0" smtClean="0"/>
          </a:p>
          <a:p>
            <a:r>
              <a:rPr lang="he-IL" dirty="0" smtClean="0"/>
              <a:t>הנגשה</a:t>
            </a:r>
            <a:r>
              <a:rPr lang="he-IL" baseline="0" dirty="0" smtClean="0"/>
              <a:t> של יצירה והבנה של מוסיקה</a:t>
            </a:r>
            <a:r>
              <a:rPr lang="en-US" baseline="0" dirty="0" smtClean="0"/>
              <a:t>*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לתת</a:t>
            </a:r>
            <a:r>
              <a:rPr lang="he-IL" baseline="0" dirty="0" smtClean="0"/>
              <a:t> דוגמה לגבי אורך הניגון – שנקבע רק עפ"י אורך הציור על ציר </a:t>
            </a:r>
            <a:r>
              <a:rPr lang="en-US" baseline="0" dirty="0" smtClean="0"/>
              <a:t>X</a:t>
            </a:r>
            <a:endParaRPr lang="he-I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למשל – מעגל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Hear the entire</a:t>
            </a:r>
            <a:r>
              <a:rPr lang="en-US" baseline="0" dirty="0" smtClean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במקום תווים, כהוראות לנגנים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Hear the entire</a:t>
            </a:r>
            <a:r>
              <a:rPr lang="en-US" baseline="0" dirty="0" smtClean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במקום תווים, כהוראות לנגנים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הסבר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על הוידיאו: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Intertwine is a three-movement piece entirely written using the Vuzik composing interface, specifically for an ensemble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ChoirMob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 Mob –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אפליקציה לניגון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כמקהלה, כל סמארטפון מייצר ניגון של כלי נגינה באמצעות טאץ'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להרחיב</a:t>
            </a:r>
            <a:r>
              <a:rPr lang="he-IL" baseline="0" dirty="0" smtClean="0"/>
              <a:t> בע"פ: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ככלי ללימוד ילדים: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ממשיכים במחקר ומתייעצים עם מורים למוזיקה מה האתגרים של ילדים בתחום ואיך לפתור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12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9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23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0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1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3.xml"/><Relationship Id="rId21" Type="http://schemas.openxmlformats.org/officeDocument/2006/relationships/image" Target="../media/image13.jpg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10.xml"/><Relationship Id="rId25" Type="http://schemas.openxmlformats.org/officeDocument/2006/relationships/image" Target="../media/image17.png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18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22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4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14.xml"/><Relationship Id="rId19" Type="http://schemas.openxmlformats.org/officeDocument/2006/relationships/notesSlide" Target="../notesSlides/notesSlide21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13.xml"/><Relationship Id="rId2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7c43mZYd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NzV7lvgJj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Back to RGB music </a:t>
            </a:r>
            <a:endParaRPr lang="en-US" sz="72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RGB Music is a software interface for creating music from an image through clicking on the image. </a:t>
            </a:r>
          </a:p>
          <a:p>
            <a:pPr marL="0" indent="0">
              <a:buNone/>
            </a:pPr>
            <a:r>
              <a:rPr lang="en-US" dirty="0" smtClean="0"/>
              <a:t>In this project we aim to map between visual elements to sound elements. For example:</a:t>
            </a:r>
          </a:p>
          <a:p>
            <a:r>
              <a:rPr lang="en-US" dirty="0" smtClean="0"/>
              <a:t>Map from the RGB value of a chosen pixel to </a:t>
            </a:r>
            <a:r>
              <a:rPr lang="en-US" dirty="0"/>
              <a:t>unique instrument </a:t>
            </a:r>
            <a:r>
              <a:rPr lang="en-US" dirty="0" smtClean="0"/>
              <a:t>tone</a:t>
            </a:r>
            <a:endParaRPr lang="en-US" dirty="0" smtClean="0"/>
          </a:p>
          <a:p>
            <a:r>
              <a:rPr lang="en-US" dirty="0" smtClean="0"/>
              <a:t>Map from a set of pixels (</a:t>
            </a:r>
            <a:r>
              <a:rPr lang="en-US" dirty="0" err="1" smtClean="0"/>
              <a:t>i.e</a:t>
            </a:r>
            <a:r>
              <a:rPr lang="en-US" dirty="0" smtClean="0"/>
              <a:t> the surrounding pixels of the chosen pixel) to pitch or time duration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dirty="0" smtClean="0"/>
              <a:t>VUZIK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Very interactive</a:t>
            </a:r>
          </a:p>
          <a:p>
            <a:pPr lvl="1"/>
            <a:r>
              <a:rPr lang="en-US" dirty="0" smtClean="0"/>
              <a:t>Suitable even for children that can’t read</a:t>
            </a:r>
            <a:endParaRPr lang="en-US" dirty="0"/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Not public</a:t>
            </a:r>
          </a:p>
          <a:p>
            <a:pPr lvl="1"/>
            <a:r>
              <a:rPr lang="en-US" dirty="0" smtClean="0"/>
              <a:t>User needs to be very creative in order to produce fare music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3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will be implemented in Python using the following libraries: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– UI </a:t>
            </a:r>
          </a:p>
          <a:p>
            <a:r>
              <a:rPr lang="en-US" dirty="0" smtClean="0"/>
              <a:t>OSC – to interact with SC for creating music </a:t>
            </a:r>
            <a:endParaRPr lang="en-US" dirty="0" smtClean="0"/>
          </a:p>
          <a:p>
            <a:r>
              <a:rPr lang="en-US" dirty="0" err="1" smtClean="0"/>
              <a:t>Pil</a:t>
            </a:r>
            <a:r>
              <a:rPr lang="en-US" dirty="0" smtClean="0"/>
              <a:t> -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406006"/>
              </p:ext>
            </p:extLst>
          </p:nvPr>
        </p:nvGraphicFramePr>
        <p:xfrm>
          <a:off x="6432772" y="1794172"/>
          <a:ext cx="4679044" cy="3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5094" y="184829"/>
            <a:ext cx="10058400" cy="1609344"/>
          </a:xfrm>
        </p:spPr>
        <p:txBody>
          <a:bodyPr/>
          <a:lstStyle/>
          <a:p>
            <a:r>
              <a:rPr lang="en-US" dirty="0" smtClean="0"/>
              <a:t>Main use case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808" y="2028146"/>
            <a:ext cx="3214250" cy="458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4" y="147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main use case is very basic – just load the image and click on the image to create music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2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</a:t>
            </a:r>
            <a:r>
              <a:rPr lang="en-US" sz="2800" dirty="0" smtClean="0"/>
              <a:t>work</a:t>
            </a:r>
            <a:endParaRPr lang="en-US" sz="2800" dirty="0"/>
          </a:p>
          <a:p>
            <a:r>
              <a:rPr lang="en-US" sz="2800" dirty="0"/>
              <a:t> The user can use multiple images for creating one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 The user can use the visual elements of the picture as an auxiliary (not all the music is made up) </a:t>
            </a:r>
            <a:endParaRPr lang="en-US" sz="2800" dirty="0"/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49" y="2362199"/>
            <a:ext cx="7450189" cy="41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and musical details of the engine are to be defined : basically we want to </a:t>
            </a:r>
            <a:r>
              <a:rPr lang="en-US" dirty="0"/>
              <a:t>have a unique instrument </a:t>
            </a:r>
            <a:r>
              <a:rPr lang="en-US" dirty="0" smtClean="0"/>
              <a:t>timbre for each RGB value and a mapping from </a:t>
            </a:r>
            <a:r>
              <a:rPr lang="en-US" dirty="0"/>
              <a:t>a set of pixels </a:t>
            </a:r>
            <a:r>
              <a:rPr lang="en-US" dirty="0" smtClean="0"/>
              <a:t>(i.e. </a:t>
            </a:r>
            <a:r>
              <a:rPr lang="en-US" dirty="0"/>
              <a:t>the surrounding pixels of the chosen pixel) to pitch or time </a:t>
            </a:r>
            <a:r>
              <a:rPr lang="en-US" dirty="0" smtClean="0"/>
              <a:t>duration </a:t>
            </a:r>
          </a:p>
          <a:p>
            <a:r>
              <a:rPr lang="en-US" dirty="0" smtClean="0"/>
              <a:t>In the advanced phases of the project we would like to give the user the ability to:  </a:t>
            </a:r>
          </a:p>
          <a:p>
            <a:pPr lvl="1"/>
            <a:r>
              <a:rPr lang="en-US" dirty="0" smtClean="0"/>
              <a:t>Change the engine settings (mapping from visual elements to sound elements)</a:t>
            </a:r>
          </a:p>
          <a:p>
            <a:pPr lvl="1"/>
            <a:r>
              <a:rPr lang="en-US" dirty="0" smtClean="0"/>
              <a:t>Record its created music</a:t>
            </a:r>
          </a:p>
          <a:p>
            <a:pPr lvl="1"/>
            <a:r>
              <a:rPr lang="en-US" dirty="0" smtClean="0"/>
              <a:t>Create music based on multiple images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917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Implement an engine that creates a sound based on the RGB of the current pixel (according to mouse location)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UI and logic for user input: Sliders, selection of instrument, etc. </a:t>
            </a:r>
          </a:p>
          <a:p>
            <a:pPr lvl="1"/>
            <a:r>
              <a:rPr lang="en-US" dirty="0" smtClean="0"/>
              <a:t>Record the music created </a:t>
            </a:r>
          </a:p>
          <a:p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Add support for creating a music using multiple pictures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Vuzik</a:t>
            </a:r>
            <a:r>
              <a:rPr lang="en-US" dirty="0"/>
              <a:t> </a:t>
            </a:r>
            <a:r>
              <a:rPr lang="en-US" dirty="0" smtClean="0"/>
              <a:t>–A </a:t>
            </a:r>
            <a:r>
              <a:rPr lang="en-US" dirty="0"/>
              <a:t>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www.youtube.com/watch?v=Oq7c43mZYdY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Paper:</a:t>
            </a:r>
            <a:r>
              <a:rPr lang="en-US" dirty="0" err="1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</a:t>
            </a:r>
            <a:r>
              <a:rPr lang="en-US" dirty="0" smtClean="0">
                <a:hlinkClick r:id="rId5"/>
              </a:rPr>
              <a:t>b/b/p/bbp2372.2012.108/bbp2372.2012.108.pdf#page=4;zoom=75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Musical Sonification of Super High Frequency </a:t>
            </a:r>
            <a:r>
              <a:rPr lang="en-US" dirty="0"/>
              <a:t>Lighting </a:t>
            </a:r>
            <a:r>
              <a:rPr lang="en-US" dirty="0" smtClean="0"/>
              <a:t>–  Paper: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://quod.lib.umich.edu/cache//</a:t>
            </a:r>
            <a:r>
              <a:rPr lang="en-US" dirty="0" smtClean="0">
                <a:hlinkClick r:id="rId3"/>
              </a:rPr>
              <a:t>b/b/p/bbp2372.2017.039/bbp2372.2017.039.pdf#page=1;zoom=75</a:t>
            </a:r>
            <a:endParaRPr lang="en-US" dirty="0" smtClean="0"/>
          </a:p>
          <a:p>
            <a:r>
              <a:rPr lang="en-US" dirty="0" smtClean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www.youtube.com/watch?v=qNhwDzInBjo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Paper - vuzik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painting graphic score interface for composing and control of sound </a:t>
            </a:r>
            <a:r>
              <a:rPr lang="en-US" b="1" dirty="0" smtClean="0"/>
              <a:t>generation</a:t>
            </a:r>
          </a:p>
          <a:p>
            <a:r>
              <a:rPr lang="en-US" b="1" dirty="0" smtClean="0"/>
              <a:t>Authors: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94" y="2797222"/>
            <a:ext cx="7984211" cy="37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Vuzik?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53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Vuzik </a:t>
            </a:r>
            <a:r>
              <a:rPr lang="en-US" dirty="0"/>
              <a:t>is an interface for creating and visualizing </a:t>
            </a:r>
            <a:r>
              <a:rPr lang="en-US" dirty="0" smtClean="0"/>
              <a:t>music through </a:t>
            </a:r>
            <a:r>
              <a:rPr lang="en-US" dirty="0"/>
              <a:t>painting gestures on a large interactive </a:t>
            </a:r>
            <a:r>
              <a:rPr lang="en-US" dirty="0" smtClean="0"/>
              <a:t>surface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Motivation: </a:t>
            </a:r>
            <a:r>
              <a:rPr lang="en-US" dirty="0"/>
              <a:t>open up new ways to create </a:t>
            </a:r>
            <a:r>
              <a:rPr lang="en-US" dirty="0" smtClean="0"/>
              <a:t>and realize </a:t>
            </a:r>
            <a:r>
              <a:rPr lang="en-US" dirty="0"/>
              <a:t>musical </a:t>
            </a:r>
            <a:r>
              <a:rPr lang="en-US" dirty="0" smtClean="0"/>
              <a:t>ideas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How?</a:t>
            </a:r>
          </a:p>
          <a:p>
            <a:pPr marL="0" indent="0">
              <a:buNone/>
            </a:pPr>
            <a:r>
              <a:rPr lang="en-US" dirty="0" smtClean="0"/>
              <a:t>Using the understanding of basic </a:t>
            </a:r>
            <a:r>
              <a:rPr lang="en-US" dirty="0"/>
              <a:t>concepts about </a:t>
            </a:r>
            <a:r>
              <a:rPr lang="en-US" dirty="0" smtClean="0"/>
              <a:t>the physical world to build </a:t>
            </a:r>
            <a:r>
              <a:rPr lang="en-US" dirty="0"/>
              <a:t>a usable </a:t>
            </a:r>
            <a:r>
              <a:rPr lang="en-US" dirty="0" smtClean="0"/>
              <a:t>understanding of </a:t>
            </a:r>
            <a:r>
              <a:rPr lang="en-US" dirty="0"/>
              <a:t>music’s structure and </a:t>
            </a:r>
            <a:r>
              <a:rPr lang="en-US" dirty="0" smtClean="0"/>
              <a:t>encourage </a:t>
            </a:r>
            <a:r>
              <a:rPr lang="en-US" dirty="0"/>
              <a:t>more </a:t>
            </a:r>
            <a:r>
              <a:rPr lang="en-US" dirty="0" smtClean="0"/>
              <a:t>intuitive music </a:t>
            </a:r>
            <a:r>
              <a:rPr lang="en-US" dirty="0"/>
              <a:t>exploration and </a:t>
            </a:r>
            <a:r>
              <a:rPr lang="en-US" dirty="0" smtClean="0"/>
              <a:t>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83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step- sound visual mapping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4085" y="1978703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3102963" y="3702572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9848" y="1978703"/>
            <a:ext cx="314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826832" y="5426441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78040" y="3518940"/>
            <a:ext cx="80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pitch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78019" y="5426441"/>
            <a:ext cx="1664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 duration</a:t>
            </a:r>
            <a:endParaRPr lang="he-IL" dirty="0"/>
          </a:p>
        </p:txBody>
      </p:sp>
      <p:sp>
        <p:nvSpPr>
          <p:cNvPr id="17" name="Freeform 16"/>
          <p:cNvSpPr/>
          <p:nvPr/>
        </p:nvSpPr>
        <p:spPr>
          <a:xfrm>
            <a:off x="1790751" y="2845087"/>
            <a:ext cx="2654406" cy="915121"/>
          </a:xfrm>
          <a:custGeom>
            <a:avLst/>
            <a:gdLst>
              <a:gd name="connsiteX0" fmla="*/ 0 w 2654406"/>
              <a:gd name="connsiteY0" fmla="*/ 915121 h 915121"/>
              <a:gd name="connsiteX1" fmla="*/ 1079292 w 2654406"/>
              <a:gd name="connsiteY1" fmla="*/ 120643 h 915121"/>
              <a:gd name="connsiteX2" fmla="*/ 1663908 w 2654406"/>
              <a:gd name="connsiteY2" fmla="*/ 420446 h 915121"/>
              <a:gd name="connsiteX3" fmla="*/ 2308486 w 2654406"/>
              <a:gd name="connsiteY3" fmla="*/ 721 h 915121"/>
              <a:gd name="connsiteX4" fmla="*/ 2608289 w 2654406"/>
              <a:gd name="connsiteY4" fmla="*/ 330505 h 915121"/>
              <a:gd name="connsiteX5" fmla="*/ 2653259 w 2654406"/>
              <a:gd name="connsiteY5" fmla="*/ 735240 h 915121"/>
              <a:gd name="connsiteX6" fmla="*/ 2653259 w 2654406"/>
              <a:gd name="connsiteY6" fmla="*/ 735240 h 9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406" h="915121">
                <a:moveTo>
                  <a:pt x="0" y="915121"/>
                </a:moveTo>
                <a:cubicBezTo>
                  <a:pt x="400987" y="559105"/>
                  <a:pt x="801974" y="203089"/>
                  <a:pt x="1079292" y="120643"/>
                </a:cubicBezTo>
                <a:cubicBezTo>
                  <a:pt x="1356610" y="38197"/>
                  <a:pt x="1459042" y="440433"/>
                  <a:pt x="1663908" y="420446"/>
                </a:cubicBezTo>
                <a:cubicBezTo>
                  <a:pt x="1868774" y="400459"/>
                  <a:pt x="2151089" y="15711"/>
                  <a:pt x="2308486" y="721"/>
                </a:cubicBezTo>
                <a:cubicBezTo>
                  <a:pt x="2465883" y="-14269"/>
                  <a:pt x="2550827" y="208085"/>
                  <a:pt x="2608289" y="330505"/>
                </a:cubicBezTo>
                <a:cubicBezTo>
                  <a:pt x="2665751" y="452925"/>
                  <a:pt x="2653259" y="735240"/>
                  <a:pt x="2653259" y="735240"/>
                </a:cubicBezTo>
                <a:lnTo>
                  <a:pt x="2653259" y="7352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274589" y="2933315"/>
            <a:ext cx="616624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color is paired to a unique instrument 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Thickness of the line reflects the loudness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658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 – hear the painting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modes of operation :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Creation – “paint” music in real-time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Playback – hear the entire canvas or a selected stroke</a:t>
            </a:r>
          </a:p>
        </p:txBody>
      </p:sp>
    </p:spTree>
    <p:extLst>
      <p:ext uri="{BB962C8B-B14F-4D97-AF65-F5344CB8AC3E}">
        <p14:creationId xmlns:p14="http://schemas.microsoft.com/office/powerpoint/2010/main" val="31573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is implemented in C# (WPF) and utilizes the open sound control protocol for messaging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7" y="2654458"/>
            <a:ext cx="6827544" cy="38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envisioned as a tool for children to explore music and sound</a:t>
            </a:r>
          </a:p>
          <a:p>
            <a:r>
              <a:rPr lang="en-US" dirty="0" smtClean="0"/>
              <a:t>Offering the capability for more advanced music composition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www.youtube.com/watch?v=BNzV7lvgJjI</a:t>
            </a:r>
            <a:r>
              <a:rPr lang="en-US" dirty="0" smtClean="0"/>
              <a:t> 0:57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developing vuzik as an educational tool for elementary schools </a:t>
            </a:r>
            <a:endParaRPr lang="en-US" dirty="0"/>
          </a:p>
          <a:p>
            <a:r>
              <a:rPr lang="en-US" dirty="0" smtClean="0"/>
              <a:t>Further validate it as composition tool by creating more music works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795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D2F8A09A-65EA-406E-ACCF-200333A101C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9DAEECD-CB3A-4D8D-8233-CD4F0C808F6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4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8117E05-8279-40B2-8C98-17BD47CF047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</TotalTime>
  <Words>1168</Words>
  <Application>Microsoft Office PowerPoint</Application>
  <PresentationFormat>Widescreen</PresentationFormat>
  <Paragraphs>197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Paper - vuzik </vt:lpstr>
      <vt:lpstr>What is Vuzik?</vt:lpstr>
      <vt:lpstr>First step- sound visual mapping</vt:lpstr>
      <vt:lpstr>Second step – hear the painting</vt:lpstr>
      <vt:lpstr>Implementation and use case</vt:lpstr>
      <vt:lpstr>Applications </vt:lpstr>
      <vt:lpstr>Future work </vt:lpstr>
      <vt:lpstr>PowerPoint Presentation</vt:lpstr>
      <vt:lpstr>The project </vt:lpstr>
      <vt:lpstr>Related Work - VUZIK</vt:lpstr>
      <vt:lpstr>Related Work - RGB Music Lab</vt:lpstr>
      <vt:lpstr>Related Work - RGB Music Lab</vt:lpstr>
      <vt:lpstr>Implementation</vt:lpstr>
      <vt:lpstr>Main use case </vt:lpstr>
      <vt:lpstr>PROS over other products </vt:lpstr>
      <vt:lpstr>Technical and musical summary #1 </vt:lpstr>
      <vt:lpstr>Technical and musical summary #2 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Project timeline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Zehavit Leibovich</cp:lastModifiedBy>
  <cp:revision>49</cp:revision>
  <dcterms:created xsi:type="dcterms:W3CDTF">2018-12-02T07:03:33Z</dcterms:created>
  <dcterms:modified xsi:type="dcterms:W3CDTF">2018-12-15T15:54:00Z</dcterms:modified>
</cp:coreProperties>
</file>