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3" autoAdjust="0"/>
  </p:normalViewPr>
  <p:slideViewPr>
    <p:cSldViewPr snapToGrid="0">
      <p:cViewPr varScale="1">
        <p:scale>
          <a:sx n="39" d="100"/>
          <a:sy n="39" d="100"/>
        </p:scale>
        <p:origin x="16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endParaRPr lang="he-I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http://www.kenjikojima.com/rgbmusic/</a:t>
            </a:r>
          </a:p>
          <a:p>
            <a:r>
              <a:rPr lang="en-US" dirty="0"/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lot of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free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 dated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complicated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DLA8B8Bkb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287624" y="2845837"/>
            <a:ext cx="935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Zehavit</a:t>
            </a:r>
            <a:r>
              <a:rPr lang="en-US" dirty="0"/>
              <a:t> </a:t>
            </a:r>
            <a:r>
              <a:rPr lang="en-US" sz="40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Leibovich</a:t>
            </a:r>
            <a:r>
              <a:rPr lang="en-US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6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Oran</a:t>
            </a:r>
            <a:r>
              <a:rPr lang="en-US" dirty="0"/>
              <a:t> </a:t>
            </a:r>
            <a:r>
              <a:rPr lang="en-US" sz="40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Gilboa</a:t>
            </a:r>
            <a:endParaRPr lang="en-US" sz="40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2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were inspired by the video presented in class of “Geo shred preview”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https://www.youtube.com/watch?v=CDLA8B8BkbQ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Were you can see a musician play using a touch screen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11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חלוקת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Related work  - Oran</a:t>
            </a:r>
          </a:p>
          <a:p>
            <a:pPr marL="0" indent="0">
              <a:buNone/>
            </a:pPr>
            <a:r>
              <a:rPr lang="en-US" dirty="0" smtClean="0"/>
              <a:t>Articles – Zehavit</a:t>
            </a:r>
          </a:p>
          <a:p>
            <a:pPr marL="0" indent="0">
              <a:buNone/>
            </a:pPr>
            <a:r>
              <a:rPr lang="en-US" dirty="0" smtClean="0"/>
              <a:t>The project – Zehavit</a:t>
            </a:r>
          </a:p>
          <a:p>
            <a:pPr marL="0" indent="0">
              <a:buNone/>
            </a:pPr>
            <a:r>
              <a:rPr lang="en-US" dirty="0" smtClean="0"/>
              <a:t>Use case – Zehavit</a:t>
            </a:r>
          </a:p>
          <a:p>
            <a:pPr marL="0" indent="0">
              <a:buNone/>
            </a:pPr>
            <a:r>
              <a:rPr lang="en-US" dirty="0" smtClean="0"/>
              <a:t>Cons – Oran </a:t>
            </a:r>
          </a:p>
          <a:p>
            <a:pPr marL="0" indent="0">
              <a:buNone/>
            </a:pPr>
            <a:r>
              <a:rPr lang="en-US" dirty="0" smtClean="0"/>
              <a:t>Technical summary - Zehavit</a:t>
            </a:r>
          </a:p>
          <a:p>
            <a:pPr marL="0" indent="0">
              <a:buNone/>
            </a:pPr>
            <a:r>
              <a:rPr lang="en-US" dirty="0" smtClean="0"/>
              <a:t>UI scheme – Oran </a:t>
            </a:r>
          </a:p>
          <a:p>
            <a:pPr marL="0" indent="0">
              <a:buNone/>
            </a:pPr>
            <a:r>
              <a:rPr lang="en-US" dirty="0" smtClean="0"/>
              <a:t>Videos – Zehavit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578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90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 &amp; use case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6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66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86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scheme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73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timeline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Implement an engine that creates a sound based on the RGB of the current pixel (according to mouse location)</a:t>
            </a:r>
            <a:endParaRPr lang="en-US" dirty="0" smtClean="0"/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Add UI and logic for user input: Sliders, selection of instrument, etc. </a:t>
            </a:r>
          </a:p>
          <a:p>
            <a:pPr lvl="1"/>
            <a:r>
              <a:rPr lang="en-US" dirty="0" smtClean="0"/>
              <a:t>Record the music created </a:t>
            </a:r>
          </a:p>
          <a:p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Add support for creating a music using multiple pictures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39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</TotalTime>
  <Words>207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David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Related Work</vt:lpstr>
      <vt:lpstr>The project </vt:lpstr>
      <vt:lpstr>Implementation notes &amp; use case</vt:lpstr>
      <vt:lpstr>Cons over other products </vt:lpstr>
      <vt:lpstr>Technical and musical summary </vt:lpstr>
      <vt:lpstr>UI scheme</vt:lpstr>
      <vt:lpstr>Project timeline</vt:lpstr>
      <vt:lpstr>Bibliography </vt:lpstr>
      <vt:lpstr>חלוקת עבודה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Zehavit Leibovich</cp:lastModifiedBy>
  <cp:revision>20</cp:revision>
  <dcterms:created xsi:type="dcterms:W3CDTF">2018-12-02T07:03:33Z</dcterms:created>
  <dcterms:modified xsi:type="dcterms:W3CDTF">2018-12-03T18:41:17Z</dcterms:modified>
</cp:coreProperties>
</file>