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7"/>
  </p:sldMasterIdLst>
  <p:notesMasterIdLst>
    <p:notesMasterId r:id="rId53"/>
  </p:notesMasterIdLst>
  <p:sldIdLst>
    <p:sldId id="278" r:id="rId48"/>
    <p:sldId id="273" r:id="rId49"/>
    <p:sldId id="277" r:id="rId50"/>
    <p:sldId id="276" r:id="rId51"/>
    <p:sldId id="279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85" autoAdjust="0"/>
  </p:normalViewPr>
  <p:slideViewPr>
    <p:cSldViewPr snapToGrid="0">
      <p:cViewPr varScale="1">
        <p:scale>
          <a:sx n="72" d="100"/>
          <a:sy n="72" d="100"/>
        </p:scale>
        <p:origin x="3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slideMaster" Target="slideMasters/slideMaster1.xml"/><Relationship Id="rId50" Type="http://schemas.openxmlformats.org/officeDocument/2006/relationships/slide" Target="slides/slide3.xml"/><Relationship Id="rId55" Type="http://schemas.openxmlformats.org/officeDocument/2006/relationships/viewProps" Target="view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slide" Target="slides/slide1.xml"/><Relationship Id="rId56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2.xml"/><Relationship Id="rId57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4AA0A5-FBD7-4C81-890E-633F86614CE4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A8D2D2-3821-4701-A278-BFAB01BBC014}">
      <dgm:prSet phldrT="[Text]"/>
      <dgm:spPr/>
      <dgm:t>
        <a:bodyPr/>
        <a:lstStyle/>
        <a:p>
          <a:r>
            <a:rPr lang="en-US" dirty="0"/>
            <a:t>Testing sounds</a:t>
          </a:r>
        </a:p>
      </dgm:t>
    </dgm:pt>
    <dgm:pt modelId="{211EF5FE-33CB-4F9D-84DE-5D07848BA846}" type="parTrans" cxnId="{C650C440-A6F8-4EDD-A2CA-592E8D278193}">
      <dgm:prSet/>
      <dgm:spPr/>
      <dgm:t>
        <a:bodyPr/>
        <a:lstStyle/>
        <a:p>
          <a:endParaRPr lang="en-US"/>
        </a:p>
      </dgm:t>
    </dgm:pt>
    <dgm:pt modelId="{88700EB4-B969-488B-9666-CB73BE8872D6}" type="sibTrans" cxnId="{C650C440-A6F8-4EDD-A2CA-592E8D278193}">
      <dgm:prSet/>
      <dgm:spPr/>
      <dgm:t>
        <a:bodyPr/>
        <a:lstStyle/>
        <a:p>
          <a:endParaRPr lang="en-US"/>
        </a:p>
      </dgm:t>
    </dgm:pt>
    <dgm:pt modelId="{E338106C-5242-4984-A36A-1655A7A7ABEC}">
      <dgm:prSet phldrT="[Text]"/>
      <dgm:spPr/>
      <dgm:t>
        <a:bodyPr/>
        <a:lstStyle/>
        <a:p>
          <a:r>
            <a:rPr lang="en-US" dirty="0"/>
            <a:t>Start recording</a:t>
          </a:r>
        </a:p>
      </dgm:t>
    </dgm:pt>
    <dgm:pt modelId="{58EE5F5C-E769-46B0-B6D0-A8FAAE9DA995}" type="parTrans" cxnId="{F46F1CE1-A9EC-4246-90F9-BBE3580A315F}">
      <dgm:prSet/>
      <dgm:spPr/>
      <dgm:t>
        <a:bodyPr/>
        <a:lstStyle/>
        <a:p>
          <a:endParaRPr lang="en-US"/>
        </a:p>
      </dgm:t>
    </dgm:pt>
    <dgm:pt modelId="{8076776B-C5D3-4F5E-855C-AC4175E5266B}" type="sibTrans" cxnId="{F46F1CE1-A9EC-4246-90F9-BBE3580A315F}">
      <dgm:prSet/>
      <dgm:spPr/>
      <dgm:t>
        <a:bodyPr/>
        <a:lstStyle/>
        <a:p>
          <a:endParaRPr lang="en-US"/>
        </a:p>
      </dgm:t>
    </dgm:pt>
    <dgm:pt modelId="{CA150011-7FDE-43DE-B28C-D6258E2A17AA}">
      <dgm:prSet phldrT="[Text]"/>
      <dgm:spPr/>
      <dgm:t>
        <a:bodyPr/>
        <a:lstStyle/>
        <a:p>
          <a:r>
            <a:rPr lang="en-US" dirty="0"/>
            <a:t>Making sounds</a:t>
          </a:r>
        </a:p>
      </dgm:t>
    </dgm:pt>
    <dgm:pt modelId="{AE01A340-851D-4892-B287-3CA90BF7E587}" type="parTrans" cxnId="{858D0A61-C861-4283-9136-1F36040B2850}">
      <dgm:prSet/>
      <dgm:spPr/>
      <dgm:t>
        <a:bodyPr/>
        <a:lstStyle/>
        <a:p>
          <a:endParaRPr lang="en-US"/>
        </a:p>
      </dgm:t>
    </dgm:pt>
    <dgm:pt modelId="{44A4737A-24D0-46B6-AB73-55F3D32BB589}" type="sibTrans" cxnId="{858D0A61-C861-4283-9136-1F36040B2850}">
      <dgm:prSet/>
      <dgm:spPr/>
      <dgm:t>
        <a:bodyPr/>
        <a:lstStyle/>
        <a:p>
          <a:endParaRPr lang="en-US"/>
        </a:p>
      </dgm:t>
    </dgm:pt>
    <dgm:pt modelId="{71050950-0F16-4DC3-9618-7962A5B648A2}">
      <dgm:prSet phldrT="[Text]"/>
      <dgm:spPr/>
      <dgm:t>
        <a:bodyPr/>
        <a:lstStyle/>
        <a:p>
          <a:r>
            <a:rPr lang="en-US" dirty="0"/>
            <a:t>Stop recording</a:t>
          </a:r>
        </a:p>
      </dgm:t>
    </dgm:pt>
    <dgm:pt modelId="{6A63106D-70BC-43EE-A993-16B61D81C3E1}" type="parTrans" cxnId="{5E9580BD-A1C2-4830-B655-833CE11B0893}">
      <dgm:prSet/>
      <dgm:spPr/>
      <dgm:t>
        <a:bodyPr/>
        <a:lstStyle/>
        <a:p>
          <a:endParaRPr lang="en-US"/>
        </a:p>
      </dgm:t>
    </dgm:pt>
    <dgm:pt modelId="{FF295BB9-9E6C-4F6F-A6AF-00AC1FFCF0FA}" type="sibTrans" cxnId="{5E9580BD-A1C2-4830-B655-833CE11B0893}">
      <dgm:prSet/>
      <dgm:spPr/>
      <dgm:t>
        <a:bodyPr/>
        <a:lstStyle/>
        <a:p>
          <a:endParaRPr lang="en-US"/>
        </a:p>
      </dgm:t>
    </dgm:pt>
    <dgm:pt modelId="{518F6B47-FFA7-40B1-BE2D-332D62954591}">
      <dgm:prSet phldrT="[Text]"/>
      <dgm:spPr/>
      <dgm:t>
        <a:bodyPr/>
        <a:lstStyle/>
        <a:p>
          <a:r>
            <a:rPr lang="en-US" dirty="0"/>
            <a:t>Export to file</a:t>
          </a:r>
        </a:p>
      </dgm:t>
    </dgm:pt>
    <dgm:pt modelId="{64D240ED-32DE-49ED-9AD8-DB45E40D0DDD}" type="parTrans" cxnId="{9DDE7523-F5C7-402F-A7DC-89BB85363279}">
      <dgm:prSet/>
      <dgm:spPr/>
      <dgm:t>
        <a:bodyPr/>
        <a:lstStyle/>
        <a:p>
          <a:endParaRPr lang="en-US"/>
        </a:p>
      </dgm:t>
    </dgm:pt>
    <dgm:pt modelId="{141162A4-1A3B-416A-BBAF-61997CBC04DD}" type="sibTrans" cxnId="{9DDE7523-F5C7-402F-A7DC-89BB85363279}">
      <dgm:prSet/>
      <dgm:spPr/>
      <dgm:t>
        <a:bodyPr/>
        <a:lstStyle/>
        <a:p>
          <a:endParaRPr lang="en-US"/>
        </a:p>
      </dgm:t>
    </dgm:pt>
    <dgm:pt modelId="{542D7D18-969B-44A3-A815-665A41506AD9}" type="pres">
      <dgm:prSet presAssocID="{9A4AA0A5-FBD7-4C81-890E-633F86614CE4}" presName="Name0" presStyleCnt="0">
        <dgm:presLayoutVars>
          <dgm:dir/>
          <dgm:resizeHandles val="exact"/>
        </dgm:presLayoutVars>
      </dgm:prSet>
      <dgm:spPr/>
    </dgm:pt>
    <dgm:pt modelId="{6E0F3C3A-DC2B-45BE-8184-2FF604594528}" type="pres">
      <dgm:prSet presAssocID="{9A4AA0A5-FBD7-4C81-890E-633F86614CE4}" presName="cycle" presStyleCnt="0"/>
      <dgm:spPr/>
    </dgm:pt>
    <dgm:pt modelId="{EA9A7013-93DC-477A-A98F-A0ADF16F5AB8}" type="pres">
      <dgm:prSet presAssocID="{B8A8D2D2-3821-4701-A278-BFAB01BBC014}" presName="nodeFirstNode" presStyleLbl="node1" presStyleIdx="0" presStyleCnt="5">
        <dgm:presLayoutVars>
          <dgm:bulletEnabled val="1"/>
        </dgm:presLayoutVars>
      </dgm:prSet>
      <dgm:spPr/>
    </dgm:pt>
    <dgm:pt modelId="{1435F254-9E74-4DFB-8594-3941BC242FD1}" type="pres">
      <dgm:prSet presAssocID="{88700EB4-B969-488B-9666-CB73BE8872D6}" presName="sibTransFirstNode" presStyleLbl="bgShp" presStyleIdx="0" presStyleCnt="1"/>
      <dgm:spPr/>
    </dgm:pt>
    <dgm:pt modelId="{02891E4D-A304-4F2F-BEE7-FF39C2E0E784}" type="pres">
      <dgm:prSet presAssocID="{E338106C-5242-4984-A36A-1655A7A7ABEC}" presName="nodeFollowingNodes" presStyleLbl="node1" presStyleIdx="1" presStyleCnt="5">
        <dgm:presLayoutVars>
          <dgm:bulletEnabled val="1"/>
        </dgm:presLayoutVars>
      </dgm:prSet>
      <dgm:spPr/>
    </dgm:pt>
    <dgm:pt modelId="{A87066B9-8C72-423F-852B-A83CA3D95087}" type="pres">
      <dgm:prSet presAssocID="{CA150011-7FDE-43DE-B28C-D6258E2A17AA}" presName="nodeFollowingNodes" presStyleLbl="node1" presStyleIdx="2" presStyleCnt="5">
        <dgm:presLayoutVars>
          <dgm:bulletEnabled val="1"/>
        </dgm:presLayoutVars>
      </dgm:prSet>
      <dgm:spPr/>
    </dgm:pt>
    <dgm:pt modelId="{E0311810-9CAF-48FE-9365-EF0CE1D74BFB}" type="pres">
      <dgm:prSet presAssocID="{71050950-0F16-4DC3-9618-7962A5B648A2}" presName="nodeFollowingNodes" presStyleLbl="node1" presStyleIdx="3" presStyleCnt="5">
        <dgm:presLayoutVars>
          <dgm:bulletEnabled val="1"/>
        </dgm:presLayoutVars>
      </dgm:prSet>
      <dgm:spPr/>
    </dgm:pt>
    <dgm:pt modelId="{84718A2E-C2A8-4900-81A4-AFA67C5BE681}" type="pres">
      <dgm:prSet presAssocID="{518F6B47-FFA7-40B1-BE2D-332D62954591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50C3570C-D556-4B95-9CEA-04EE3F875215}" type="presOf" srcId="{518F6B47-FFA7-40B1-BE2D-332D62954591}" destId="{84718A2E-C2A8-4900-81A4-AFA67C5BE681}" srcOrd="0" destOrd="0" presId="urn:microsoft.com/office/officeart/2005/8/layout/cycle3"/>
    <dgm:cxn modelId="{9DDE7523-F5C7-402F-A7DC-89BB85363279}" srcId="{9A4AA0A5-FBD7-4C81-890E-633F86614CE4}" destId="{518F6B47-FFA7-40B1-BE2D-332D62954591}" srcOrd="4" destOrd="0" parTransId="{64D240ED-32DE-49ED-9AD8-DB45E40D0DDD}" sibTransId="{141162A4-1A3B-416A-BBAF-61997CBC04DD}"/>
    <dgm:cxn modelId="{6FCBF73A-6085-4E0F-8FD6-F3EB6EAA52FA}" type="presOf" srcId="{71050950-0F16-4DC3-9618-7962A5B648A2}" destId="{E0311810-9CAF-48FE-9365-EF0CE1D74BFB}" srcOrd="0" destOrd="0" presId="urn:microsoft.com/office/officeart/2005/8/layout/cycle3"/>
    <dgm:cxn modelId="{C650C440-A6F8-4EDD-A2CA-592E8D278193}" srcId="{9A4AA0A5-FBD7-4C81-890E-633F86614CE4}" destId="{B8A8D2D2-3821-4701-A278-BFAB01BBC014}" srcOrd="0" destOrd="0" parTransId="{211EF5FE-33CB-4F9D-84DE-5D07848BA846}" sibTransId="{88700EB4-B969-488B-9666-CB73BE8872D6}"/>
    <dgm:cxn modelId="{858D0A61-C861-4283-9136-1F36040B2850}" srcId="{9A4AA0A5-FBD7-4C81-890E-633F86614CE4}" destId="{CA150011-7FDE-43DE-B28C-D6258E2A17AA}" srcOrd="2" destOrd="0" parTransId="{AE01A340-851D-4892-B287-3CA90BF7E587}" sibTransId="{44A4737A-24D0-46B6-AB73-55F3D32BB589}"/>
    <dgm:cxn modelId="{5C556945-C4B3-4275-A95C-A24C20DF050F}" type="presOf" srcId="{88700EB4-B969-488B-9666-CB73BE8872D6}" destId="{1435F254-9E74-4DFB-8594-3941BC242FD1}" srcOrd="0" destOrd="0" presId="urn:microsoft.com/office/officeart/2005/8/layout/cycle3"/>
    <dgm:cxn modelId="{086CA666-F5F6-4CB6-8291-A608D9C822BC}" type="presOf" srcId="{E338106C-5242-4984-A36A-1655A7A7ABEC}" destId="{02891E4D-A304-4F2F-BEE7-FF39C2E0E784}" srcOrd="0" destOrd="0" presId="urn:microsoft.com/office/officeart/2005/8/layout/cycle3"/>
    <dgm:cxn modelId="{4C24678E-4555-4E07-A284-6318BA091D23}" type="presOf" srcId="{9A4AA0A5-FBD7-4C81-890E-633F86614CE4}" destId="{542D7D18-969B-44A3-A815-665A41506AD9}" srcOrd="0" destOrd="0" presId="urn:microsoft.com/office/officeart/2005/8/layout/cycle3"/>
    <dgm:cxn modelId="{76A1A2A5-3673-4A4B-A3E6-FCFBB2DA002D}" type="presOf" srcId="{CA150011-7FDE-43DE-B28C-D6258E2A17AA}" destId="{A87066B9-8C72-423F-852B-A83CA3D95087}" srcOrd="0" destOrd="0" presId="urn:microsoft.com/office/officeart/2005/8/layout/cycle3"/>
    <dgm:cxn modelId="{FEEEFDAE-5250-408F-80ED-B00CC2CC69EE}" type="presOf" srcId="{B8A8D2D2-3821-4701-A278-BFAB01BBC014}" destId="{EA9A7013-93DC-477A-A98F-A0ADF16F5AB8}" srcOrd="0" destOrd="0" presId="urn:microsoft.com/office/officeart/2005/8/layout/cycle3"/>
    <dgm:cxn modelId="{5E9580BD-A1C2-4830-B655-833CE11B0893}" srcId="{9A4AA0A5-FBD7-4C81-890E-633F86614CE4}" destId="{71050950-0F16-4DC3-9618-7962A5B648A2}" srcOrd="3" destOrd="0" parTransId="{6A63106D-70BC-43EE-A993-16B61D81C3E1}" sibTransId="{FF295BB9-9E6C-4F6F-A6AF-00AC1FFCF0FA}"/>
    <dgm:cxn modelId="{F46F1CE1-A9EC-4246-90F9-BBE3580A315F}" srcId="{9A4AA0A5-FBD7-4C81-890E-633F86614CE4}" destId="{E338106C-5242-4984-A36A-1655A7A7ABEC}" srcOrd="1" destOrd="0" parTransId="{58EE5F5C-E769-46B0-B6D0-A8FAAE9DA995}" sibTransId="{8076776B-C5D3-4F5E-855C-AC4175E5266B}"/>
    <dgm:cxn modelId="{52215F2B-55A1-4267-B84F-4BF9F0C068F9}" type="presParOf" srcId="{542D7D18-969B-44A3-A815-665A41506AD9}" destId="{6E0F3C3A-DC2B-45BE-8184-2FF604594528}" srcOrd="0" destOrd="0" presId="urn:microsoft.com/office/officeart/2005/8/layout/cycle3"/>
    <dgm:cxn modelId="{0730E3D1-EFBE-4873-83C9-CB285650266B}" type="presParOf" srcId="{6E0F3C3A-DC2B-45BE-8184-2FF604594528}" destId="{EA9A7013-93DC-477A-A98F-A0ADF16F5AB8}" srcOrd="0" destOrd="0" presId="urn:microsoft.com/office/officeart/2005/8/layout/cycle3"/>
    <dgm:cxn modelId="{D343ADF7-51D5-496B-A61F-065FAF3D4100}" type="presParOf" srcId="{6E0F3C3A-DC2B-45BE-8184-2FF604594528}" destId="{1435F254-9E74-4DFB-8594-3941BC242FD1}" srcOrd="1" destOrd="0" presId="urn:microsoft.com/office/officeart/2005/8/layout/cycle3"/>
    <dgm:cxn modelId="{5583BD00-9246-467B-86EC-CB5AD2C1BDEA}" type="presParOf" srcId="{6E0F3C3A-DC2B-45BE-8184-2FF604594528}" destId="{02891E4D-A304-4F2F-BEE7-FF39C2E0E784}" srcOrd="2" destOrd="0" presId="urn:microsoft.com/office/officeart/2005/8/layout/cycle3"/>
    <dgm:cxn modelId="{2804D4FF-F790-43FA-9F2D-529C7D010CB9}" type="presParOf" srcId="{6E0F3C3A-DC2B-45BE-8184-2FF604594528}" destId="{A87066B9-8C72-423F-852B-A83CA3D95087}" srcOrd="3" destOrd="0" presId="urn:microsoft.com/office/officeart/2005/8/layout/cycle3"/>
    <dgm:cxn modelId="{ADF580E1-8F7C-485F-8094-8D60228C7A0B}" type="presParOf" srcId="{6E0F3C3A-DC2B-45BE-8184-2FF604594528}" destId="{E0311810-9CAF-48FE-9365-EF0CE1D74BFB}" srcOrd="4" destOrd="0" presId="urn:microsoft.com/office/officeart/2005/8/layout/cycle3"/>
    <dgm:cxn modelId="{CE882E7D-F154-4CD8-B78D-DD50B020E7AF}" type="presParOf" srcId="{6E0F3C3A-DC2B-45BE-8184-2FF604594528}" destId="{84718A2E-C2A8-4900-81A4-AFA67C5BE681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5F254-9E74-4DFB-8594-3941BC242FD1}">
      <dsp:nvSpPr>
        <dsp:cNvPr id="0" name=""/>
        <dsp:cNvSpPr/>
      </dsp:nvSpPr>
      <dsp:spPr>
        <a:xfrm>
          <a:off x="1374164" y="-32039"/>
          <a:ext cx="5379671" cy="5379671"/>
        </a:xfrm>
        <a:prstGeom prst="circularArrow">
          <a:avLst>
            <a:gd name="adj1" fmla="val 5544"/>
            <a:gd name="adj2" fmla="val 330680"/>
            <a:gd name="adj3" fmla="val 13767645"/>
            <a:gd name="adj4" fmla="val 17391005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A7013-93DC-477A-A98F-A0ADF16F5AB8}">
      <dsp:nvSpPr>
        <dsp:cNvPr id="0" name=""/>
        <dsp:cNvSpPr/>
      </dsp:nvSpPr>
      <dsp:spPr>
        <a:xfrm>
          <a:off x="2799953" y="2274"/>
          <a:ext cx="2528093" cy="12640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Testing sounds</a:t>
          </a:r>
        </a:p>
      </dsp:txBody>
      <dsp:txXfrm>
        <a:off x="2861659" y="63980"/>
        <a:ext cx="2404681" cy="1140634"/>
      </dsp:txXfrm>
    </dsp:sp>
    <dsp:sp modelId="{02891E4D-A304-4F2F-BEE7-FF39C2E0E784}">
      <dsp:nvSpPr>
        <dsp:cNvPr id="0" name=""/>
        <dsp:cNvSpPr/>
      </dsp:nvSpPr>
      <dsp:spPr>
        <a:xfrm>
          <a:off x="4981774" y="1587460"/>
          <a:ext cx="2528093" cy="12640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Start recording</a:t>
          </a:r>
        </a:p>
      </dsp:txBody>
      <dsp:txXfrm>
        <a:off x="5043480" y="1649166"/>
        <a:ext cx="2404681" cy="1140634"/>
      </dsp:txXfrm>
    </dsp:sp>
    <dsp:sp modelId="{A87066B9-8C72-423F-852B-A83CA3D95087}">
      <dsp:nvSpPr>
        <dsp:cNvPr id="0" name=""/>
        <dsp:cNvSpPr/>
      </dsp:nvSpPr>
      <dsp:spPr>
        <a:xfrm>
          <a:off x="4148393" y="4152345"/>
          <a:ext cx="2528093" cy="12640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Making sounds</a:t>
          </a:r>
        </a:p>
      </dsp:txBody>
      <dsp:txXfrm>
        <a:off x="4210099" y="4214051"/>
        <a:ext cx="2404681" cy="1140634"/>
      </dsp:txXfrm>
    </dsp:sp>
    <dsp:sp modelId="{E0311810-9CAF-48FE-9365-EF0CE1D74BFB}">
      <dsp:nvSpPr>
        <dsp:cNvPr id="0" name=""/>
        <dsp:cNvSpPr/>
      </dsp:nvSpPr>
      <dsp:spPr>
        <a:xfrm>
          <a:off x="1451513" y="4152345"/>
          <a:ext cx="2528093" cy="12640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Stop recording</a:t>
          </a:r>
        </a:p>
      </dsp:txBody>
      <dsp:txXfrm>
        <a:off x="1513219" y="4214051"/>
        <a:ext cx="2404681" cy="1140634"/>
      </dsp:txXfrm>
    </dsp:sp>
    <dsp:sp modelId="{84718A2E-C2A8-4900-81A4-AFA67C5BE681}">
      <dsp:nvSpPr>
        <dsp:cNvPr id="0" name=""/>
        <dsp:cNvSpPr/>
      </dsp:nvSpPr>
      <dsp:spPr>
        <a:xfrm>
          <a:off x="618131" y="1587460"/>
          <a:ext cx="2528093" cy="12640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Export to file</a:t>
          </a:r>
        </a:p>
      </dsp:txBody>
      <dsp:txXfrm>
        <a:off x="679837" y="1649166"/>
        <a:ext cx="2404681" cy="1140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5A3F3-128A-4D96-B02F-ECDB675C7CC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BED1A-8388-4503-8515-6BC025807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9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8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77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78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6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9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5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9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18D53EE-AD22-4BCC-B47B-45E9D925B6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4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7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12/4/2018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8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18D53EE-AD22-4BCC-B47B-45E9D925B6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9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../customXml/item22.xml"/><Relationship Id="rId7" Type="http://schemas.openxmlformats.org/officeDocument/2006/relationships/image" Target="../media/image6.jpg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20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../customXml/item19.xml"/><Relationship Id="rId7" Type="http://schemas.openxmlformats.org/officeDocument/2006/relationships/image" Target="../media/image6.jpg"/><Relationship Id="rId2" Type="http://schemas.openxmlformats.org/officeDocument/2006/relationships/customXml" Target="../../customXml/item18.xml"/><Relationship Id="rId1" Type="http://schemas.openxmlformats.org/officeDocument/2006/relationships/customXml" Target="../../customXml/item17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.xml"/><Relationship Id="rId13" Type="http://schemas.openxmlformats.org/officeDocument/2006/relationships/customXml" Target="../../customXml/item43.xml"/><Relationship Id="rId18" Type="http://schemas.openxmlformats.org/officeDocument/2006/relationships/slideLayout" Target="../slideLayouts/slideLayout2.xml"/><Relationship Id="rId3" Type="http://schemas.openxmlformats.org/officeDocument/2006/relationships/customXml" Target="../../customXml/item26.xml"/><Relationship Id="rId21" Type="http://schemas.openxmlformats.org/officeDocument/2006/relationships/image" Target="../media/image6.jpg"/><Relationship Id="rId7" Type="http://schemas.openxmlformats.org/officeDocument/2006/relationships/customXml" Target="../../customXml/item35.xml"/><Relationship Id="rId12" Type="http://schemas.openxmlformats.org/officeDocument/2006/relationships/customXml" Target="../../customXml/item42.xml"/><Relationship Id="rId17" Type="http://schemas.openxmlformats.org/officeDocument/2006/relationships/customXml" Target="../../customXml/item27.xml"/><Relationship Id="rId25" Type="http://schemas.openxmlformats.org/officeDocument/2006/relationships/image" Target="../media/image10.png"/><Relationship Id="rId2" Type="http://schemas.openxmlformats.org/officeDocument/2006/relationships/customXml" Target="../../customXml/item25.xml"/><Relationship Id="rId16" Type="http://schemas.openxmlformats.org/officeDocument/2006/relationships/customXml" Target="../../customXml/item46.xml"/><Relationship Id="rId20" Type="http://schemas.openxmlformats.org/officeDocument/2006/relationships/image" Target="../media/image5.png"/><Relationship Id="rId1" Type="http://schemas.openxmlformats.org/officeDocument/2006/relationships/customXml" Target="../../customXml/item24.xml"/><Relationship Id="rId6" Type="http://schemas.openxmlformats.org/officeDocument/2006/relationships/customXml" Target="../../customXml/item36.xml"/><Relationship Id="rId11" Type="http://schemas.openxmlformats.org/officeDocument/2006/relationships/customXml" Target="../../customXml/item41.xml"/><Relationship Id="rId24" Type="http://schemas.openxmlformats.org/officeDocument/2006/relationships/image" Target="../media/image9.png"/><Relationship Id="rId5" Type="http://schemas.openxmlformats.org/officeDocument/2006/relationships/customXml" Target="../../customXml/item29.xml"/><Relationship Id="rId15" Type="http://schemas.openxmlformats.org/officeDocument/2006/relationships/customXml" Target="../../customXml/item45.xml"/><Relationship Id="rId23" Type="http://schemas.openxmlformats.org/officeDocument/2006/relationships/image" Target="../media/image8.png"/><Relationship Id="rId10" Type="http://schemas.openxmlformats.org/officeDocument/2006/relationships/customXml" Target="../../customXml/item40.xml"/><Relationship Id="rId19" Type="http://schemas.openxmlformats.org/officeDocument/2006/relationships/notesSlide" Target="../notesSlides/notesSlide4.xml"/><Relationship Id="rId4" Type="http://schemas.openxmlformats.org/officeDocument/2006/relationships/customXml" Target="../../customXml/item28.xml"/><Relationship Id="rId9" Type="http://schemas.openxmlformats.org/officeDocument/2006/relationships/customXml" Target="../../customXml/item38.xml"/><Relationship Id="rId14" Type="http://schemas.openxmlformats.org/officeDocument/2006/relationships/customXml" Target="../../customXml/item44.xml"/><Relationship Id="rId2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6A063DA-B6C5-493D-8524-0B711F773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8570778"/>
              </p:ext>
            </p:extLst>
          </p:nvPr>
        </p:nvGraphicFramePr>
        <p:xfrm>
          <a:off x="2711106" y="48463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939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">
            <a:extLst>
              <a:ext uri="{FF2B5EF4-FFF2-40B4-BE49-F238E27FC236}">
                <a16:creationId xmlns:a16="http://schemas.microsoft.com/office/drawing/2014/main" id="{1F40398A-D061-4993-8AA1-CE7E9D8FA32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842282" y="1769557"/>
            <a:ext cx="4593574" cy="4518751"/>
            <a:chOff x="0" y="-26498"/>
            <a:chExt cx="9144000" cy="68844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3EBD16-0F07-45FA-B018-C4F177B218A0}"/>
                </a:ext>
              </a:extLst>
            </p:cNvPr>
            <p:cNvGrpSpPr/>
            <p:nvPr/>
          </p:nvGrpSpPr>
          <p:grpSpPr>
            <a:xfrm>
              <a:off x="0" y="-26498"/>
              <a:ext cx="9144000" cy="6884498"/>
              <a:chOff x="0" y="-26498"/>
              <a:chExt cx="9144000" cy="688449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770E91-D522-411A-9F10-F93457AE6E7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3C730F-274F-4FF3-B6F3-C0B4A2624E69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WindowTitle">
                <a:extLst>
                  <a:ext uri="{FF2B5EF4-FFF2-40B4-BE49-F238E27FC236}">
                    <a16:creationId xmlns:a16="http://schemas.microsoft.com/office/drawing/2014/main" id="{AF4BB876-1F1A-4336-9642-67A66A78AA32}"/>
                  </a:ext>
                </a:extLst>
              </p:cNvPr>
              <p:cNvSpPr txBox="1"/>
              <p:nvPr/>
            </p:nvSpPr>
            <p:spPr>
              <a:xfrm>
                <a:off x="240975" y="-26498"/>
                <a:ext cx="3027342" cy="351682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RGB</a:t>
                </a:r>
                <a:r>
                  <a:rPr lang="he-IL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Music</a:t>
                </a: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8F413EB3-AE2C-4EB6-9DB4-1E375E6D911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12FC7B2-F7B6-4337-8EFB-611B47F20B9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" name="Line">
                <a:extLst>
                  <a:ext uri="{FF2B5EF4-FFF2-40B4-BE49-F238E27FC236}">
                    <a16:creationId xmlns:a16="http://schemas.microsoft.com/office/drawing/2014/main" id="{0D509EB9-8574-464D-9B5C-9FA1766968D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5E0E5BB-FA99-4A47-9550-6685B40B879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A1B02160-A007-47A5-9866-6E78C67E985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Line">
                <a:extLst>
                  <a:ext uri="{FF2B5EF4-FFF2-40B4-BE49-F238E27FC236}">
                    <a16:creationId xmlns:a16="http://schemas.microsoft.com/office/drawing/2014/main" id="{242673CD-4AB7-4C90-BF97-43781B2B12E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AAF468-16D5-4097-9AFB-F08743CC73A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2A15BC3B-D6DC-41A3-9FE1-0B0DA0132B8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880730" y="1985457"/>
            <a:ext cx="4516845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he-IL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he-IL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UI scheme –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MOCK (Before implementing)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A4FEC63E-33DC-4978-8B13-CA2C36BC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sunset over a city&#10;&#10;Description generated with very high confidence">
            <a:extLst>
              <a:ext uri="{FF2B5EF4-FFF2-40B4-BE49-F238E27FC236}">
                <a16:creationId xmlns:a16="http://schemas.microsoft.com/office/drawing/2014/main" id="{6ADF78D2-B28A-45AC-9F78-2D1721F05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75" y="2700248"/>
            <a:ext cx="2932357" cy="2196940"/>
          </a:xfrm>
          <a:prstGeom prst="rect">
            <a:avLst/>
          </a:prstGeom>
        </p:spPr>
      </p:pic>
      <p:pic>
        <p:nvPicPr>
          <p:cNvPr id="21" name="Picture 20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E45EE274-2CE8-42ED-A2CA-918D36949E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06" y="3640669"/>
            <a:ext cx="388575" cy="388575"/>
          </a:xfrm>
          <a:prstGeom prst="rect">
            <a:avLst/>
          </a:prstGeom>
        </p:spPr>
      </p:pic>
      <p:pic>
        <p:nvPicPr>
          <p:cNvPr id="23" name="Picture 22" descr="A flat screen tv&#10;&#10;Description generated with high confidence">
            <a:extLst>
              <a:ext uri="{FF2B5EF4-FFF2-40B4-BE49-F238E27FC236}">
                <a16:creationId xmlns:a16="http://schemas.microsoft.com/office/drawing/2014/main" id="{47DCD805-91D1-417F-89D0-17934147F239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28" y="3587890"/>
            <a:ext cx="388575" cy="388575"/>
          </a:xfrm>
          <a:prstGeom prst="rect">
            <a:avLst/>
          </a:prstGeom>
        </p:spPr>
      </p:pic>
      <p:pic>
        <p:nvPicPr>
          <p:cNvPr id="1026" name="Picture 2" descr="×ª××× × ×§×©××¨×">
            <a:extLst>
              <a:ext uri="{FF2B5EF4-FFF2-40B4-BE49-F238E27FC236}">
                <a16:creationId xmlns:a16="http://schemas.microsoft.com/office/drawing/2014/main" id="{9E1628A4-69DE-4023-B51A-1C6842683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7" r="25299"/>
          <a:stretch/>
        </p:blipFill>
        <p:spPr bwMode="auto">
          <a:xfrm>
            <a:off x="4268272" y="5100323"/>
            <a:ext cx="816788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×ª××× × ×§×©××¨×">
            <a:extLst>
              <a:ext uri="{FF2B5EF4-FFF2-40B4-BE49-F238E27FC236}">
                <a16:creationId xmlns:a16="http://schemas.microsoft.com/office/drawing/2014/main" id="{59CFEFA1-0B67-407B-94E3-670BF2A84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7"/>
          <a:stretch/>
        </p:blipFill>
        <p:spPr bwMode="auto">
          <a:xfrm>
            <a:off x="5245124" y="5100323"/>
            <a:ext cx="838109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89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">
            <a:extLst>
              <a:ext uri="{FF2B5EF4-FFF2-40B4-BE49-F238E27FC236}">
                <a16:creationId xmlns:a16="http://schemas.microsoft.com/office/drawing/2014/main" id="{1F40398A-D061-4993-8AA1-CE7E9D8FA32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842282" y="1769557"/>
            <a:ext cx="4593574" cy="4518751"/>
            <a:chOff x="0" y="-26498"/>
            <a:chExt cx="9144000" cy="68844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3EBD16-0F07-45FA-B018-C4F177B218A0}"/>
                </a:ext>
              </a:extLst>
            </p:cNvPr>
            <p:cNvGrpSpPr/>
            <p:nvPr/>
          </p:nvGrpSpPr>
          <p:grpSpPr>
            <a:xfrm>
              <a:off x="0" y="-26498"/>
              <a:ext cx="9144000" cy="6884498"/>
              <a:chOff x="0" y="-26498"/>
              <a:chExt cx="9144000" cy="688449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770E91-D522-411A-9F10-F93457AE6E7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3C730F-274F-4FF3-B6F3-C0B4A2624E69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WindowTitle">
                <a:extLst>
                  <a:ext uri="{FF2B5EF4-FFF2-40B4-BE49-F238E27FC236}">
                    <a16:creationId xmlns:a16="http://schemas.microsoft.com/office/drawing/2014/main" id="{AF4BB876-1F1A-4336-9642-67A66A78AA32}"/>
                  </a:ext>
                </a:extLst>
              </p:cNvPr>
              <p:cNvSpPr txBox="1"/>
              <p:nvPr/>
            </p:nvSpPr>
            <p:spPr>
              <a:xfrm>
                <a:off x="240975" y="-26498"/>
                <a:ext cx="3027342" cy="351682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RGB</a:t>
                </a:r>
                <a:r>
                  <a:rPr lang="he-IL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Music</a:t>
                </a: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8F413EB3-AE2C-4EB6-9DB4-1E375E6D911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12FC7B2-F7B6-4337-8EFB-611B47F20B9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" name="Line">
                <a:extLst>
                  <a:ext uri="{FF2B5EF4-FFF2-40B4-BE49-F238E27FC236}">
                    <a16:creationId xmlns:a16="http://schemas.microsoft.com/office/drawing/2014/main" id="{0D509EB9-8574-464D-9B5C-9FA1766968D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5E0E5BB-FA99-4A47-9550-6685B40B879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A1B02160-A007-47A5-9866-6E78C67E985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Line">
                <a:extLst>
                  <a:ext uri="{FF2B5EF4-FFF2-40B4-BE49-F238E27FC236}">
                    <a16:creationId xmlns:a16="http://schemas.microsoft.com/office/drawing/2014/main" id="{242673CD-4AB7-4C90-BF97-43781B2B12E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AAF468-16D5-4097-9AFB-F08743CC73A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2A15BC3B-D6DC-41A3-9FE1-0B0DA0132B8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880730" y="1985457"/>
            <a:ext cx="4516845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he-IL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he-IL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UI scheme –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MOCK (Before implementing)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A4FEC63E-33DC-4978-8B13-CA2C36BC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sunset over a city&#10;&#10;Description generated with very high confidence">
            <a:extLst>
              <a:ext uri="{FF2B5EF4-FFF2-40B4-BE49-F238E27FC236}">
                <a16:creationId xmlns:a16="http://schemas.microsoft.com/office/drawing/2014/main" id="{6ADF78D2-B28A-45AC-9F78-2D1721F052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75" y="2700248"/>
            <a:ext cx="2932357" cy="2196940"/>
          </a:xfrm>
          <a:prstGeom prst="rect">
            <a:avLst/>
          </a:prstGeom>
        </p:spPr>
      </p:pic>
      <p:pic>
        <p:nvPicPr>
          <p:cNvPr id="21" name="Picture 20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E45EE274-2CE8-42ED-A2CA-918D36949E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06" y="3640669"/>
            <a:ext cx="388575" cy="388575"/>
          </a:xfrm>
          <a:prstGeom prst="rect">
            <a:avLst/>
          </a:prstGeom>
        </p:spPr>
      </p:pic>
      <p:pic>
        <p:nvPicPr>
          <p:cNvPr id="23" name="Picture 22" descr="A flat screen tv&#10;&#10;Description generated with high confidence">
            <a:extLst>
              <a:ext uri="{FF2B5EF4-FFF2-40B4-BE49-F238E27FC236}">
                <a16:creationId xmlns:a16="http://schemas.microsoft.com/office/drawing/2014/main" id="{47DCD805-91D1-417F-89D0-17934147F23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28" y="3587890"/>
            <a:ext cx="388575" cy="388575"/>
          </a:xfrm>
          <a:prstGeom prst="rect">
            <a:avLst/>
          </a:prstGeom>
        </p:spPr>
      </p:pic>
      <p:pic>
        <p:nvPicPr>
          <p:cNvPr id="1026" name="Picture 2" descr="×ª××× × ×§×©××¨×">
            <a:extLst>
              <a:ext uri="{FF2B5EF4-FFF2-40B4-BE49-F238E27FC236}">
                <a16:creationId xmlns:a16="http://schemas.microsoft.com/office/drawing/2014/main" id="{9E1628A4-69DE-4023-B51A-1C6842683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7" r="25299"/>
          <a:stretch/>
        </p:blipFill>
        <p:spPr bwMode="auto">
          <a:xfrm>
            <a:off x="4268272" y="5100323"/>
            <a:ext cx="816788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×ª××× × ×§×©××¨×">
            <a:extLst>
              <a:ext uri="{FF2B5EF4-FFF2-40B4-BE49-F238E27FC236}">
                <a16:creationId xmlns:a16="http://schemas.microsoft.com/office/drawing/2014/main" id="{59CFEFA1-0B67-407B-94E3-670BF2A84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7"/>
          <a:stretch/>
        </p:blipFill>
        <p:spPr bwMode="auto">
          <a:xfrm>
            <a:off x="5245124" y="5100323"/>
            <a:ext cx="838109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MousePointer">
            <a:extLst>
              <a:ext uri="{FF2B5EF4-FFF2-40B4-BE49-F238E27FC236}">
                <a16:creationId xmlns:a16="http://schemas.microsoft.com/office/drawing/2014/main" id="{D257A4DE-9690-4D92-99C3-F10391B5F67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 rot="20359169">
            <a:off x="5474254" y="312990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">
            <a:extLst>
              <a:ext uri="{FF2B5EF4-FFF2-40B4-BE49-F238E27FC236}">
                <a16:creationId xmlns:a16="http://schemas.microsoft.com/office/drawing/2014/main" id="{1F40398A-D061-4993-8AA1-CE7E9D8FA32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842282" y="1769557"/>
            <a:ext cx="4593574" cy="4518751"/>
            <a:chOff x="0" y="-26498"/>
            <a:chExt cx="9144000" cy="68844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3EBD16-0F07-45FA-B018-C4F177B218A0}"/>
                </a:ext>
              </a:extLst>
            </p:cNvPr>
            <p:cNvGrpSpPr/>
            <p:nvPr/>
          </p:nvGrpSpPr>
          <p:grpSpPr>
            <a:xfrm>
              <a:off x="0" y="-26498"/>
              <a:ext cx="9144000" cy="6884498"/>
              <a:chOff x="0" y="-26498"/>
              <a:chExt cx="9144000" cy="688449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770E91-D522-411A-9F10-F93457AE6E7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3C730F-274F-4FF3-B6F3-C0B4A2624E69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WindowTitle">
                <a:extLst>
                  <a:ext uri="{FF2B5EF4-FFF2-40B4-BE49-F238E27FC236}">
                    <a16:creationId xmlns:a16="http://schemas.microsoft.com/office/drawing/2014/main" id="{AF4BB876-1F1A-4336-9642-67A66A78AA32}"/>
                  </a:ext>
                </a:extLst>
              </p:cNvPr>
              <p:cNvSpPr txBox="1"/>
              <p:nvPr/>
            </p:nvSpPr>
            <p:spPr>
              <a:xfrm>
                <a:off x="240975" y="-26498"/>
                <a:ext cx="3027342" cy="351682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RGB</a:t>
                </a:r>
                <a:r>
                  <a:rPr lang="he-IL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Music</a:t>
                </a: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8F413EB3-AE2C-4EB6-9DB4-1E375E6D911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12FC7B2-F7B6-4337-8EFB-611B47F20B9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" name="Line">
                <a:extLst>
                  <a:ext uri="{FF2B5EF4-FFF2-40B4-BE49-F238E27FC236}">
                    <a16:creationId xmlns:a16="http://schemas.microsoft.com/office/drawing/2014/main" id="{0D509EB9-8574-464D-9B5C-9FA1766968D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5E0E5BB-FA99-4A47-9550-6685B40B879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A1B02160-A007-47A5-9866-6E78C67E985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Line">
                <a:extLst>
                  <a:ext uri="{FF2B5EF4-FFF2-40B4-BE49-F238E27FC236}">
                    <a16:creationId xmlns:a16="http://schemas.microsoft.com/office/drawing/2014/main" id="{242673CD-4AB7-4C90-BF97-43781B2B12E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AAF468-16D5-4097-9AFB-F08743CC73A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2A15BC3B-D6DC-41A3-9FE1-0B0DA0132B8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880730" y="1985457"/>
            <a:ext cx="4516845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E</a:t>
            </a:r>
            <a:r>
              <a:rPr kumimoji="0" lang="he-IL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UI scheme –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MOCK (Before implementing)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A4FEC63E-33DC-4978-8B13-CA2C36BC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sunset over a city&#10;&#10;Description generated with very high confidence">
            <a:extLst>
              <a:ext uri="{FF2B5EF4-FFF2-40B4-BE49-F238E27FC236}">
                <a16:creationId xmlns:a16="http://schemas.microsoft.com/office/drawing/2014/main" id="{6ADF78D2-B28A-45AC-9F78-2D1721F052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75" y="2700248"/>
            <a:ext cx="2932357" cy="2196940"/>
          </a:xfrm>
          <a:prstGeom prst="rect">
            <a:avLst/>
          </a:prstGeom>
        </p:spPr>
      </p:pic>
      <p:pic>
        <p:nvPicPr>
          <p:cNvPr id="21" name="Picture 20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E45EE274-2CE8-42ED-A2CA-918D36949E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06" y="3640669"/>
            <a:ext cx="388575" cy="388575"/>
          </a:xfrm>
          <a:prstGeom prst="rect">
            <a:avLst/>
          </a:prstGeom>
        </p:spPr>
      </p:pic>
      <p:pic>
        <p:nvPicPr>
          <p:cNvPr id="23" name="Picture 22" descr="A flat screen tv&#10;&#10;Description generated with high confidence">
            <a:extLst>
              <a:ext uri="{FF2B5EF4-FFF2-40B4-BE49-F238E27FC236}">
                <a16:creationId xmlns:a16="http://schemas.microsoft.com/office/drawing/2014/main" id="{47DCD805-91D1-417F-89D0-17934147F23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28" y="3587890"/>
            <a:ext cx="388575" cy="388575"/>
          </a:xfrm>
          <a:prstGeom prst="rect">
            <a:avLst/>
          </a:prstGeom>
        </p:spPr>
      </p:pic>
      <p:grpSp>
        <p:nvGrpSpPr>
          <p:cNvPr id="47" name="FileMenu">
            <a:extLst>
              <a:ext uri="{FF2B5EF4-FFF2-40B4-BE49-F238E27FC236}">
                <a16:creationId xmlns:a16="http://schemas.microsoft.com/office/drawing/2014/main" id="{F854AF5A-F386-4D54-859D-2FAF5CBBFD17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870817" y="1987608"/>
            <a:ext cx="1397456" cy="917815"/>
            <a:chOff x="3942645" y="2460940"/>
            <a:chExt cx="1397456" cy="91781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489B766-9499-4EAA-A05A-03D4C0C6E64D}"/>
                </a:ext>
              </a:extLst>
            </p:cNvPr>
            <p:cNvGrpSpPr/>
            <p:nvPr/>
          </p:nvGrpSpPr>
          <p:grpSpPr>
            <a:xfrm>
              <a:off x="3942645" y="2689012"/>
              <a:ext cx="1397456" cy="669872"/>
              <a:chOff x="135845" y="3547390"/>
              <a:chExt cx="1397456" cy="823925"/>
            </a:xfrm>
          </p:grpSpPr>
          <p:sp>
            <p:nvSpPr>
              <p:cNvPr id="51" name="Background">
                <a:extLst>
                  <a:ext uri="{FF2B5EF4-FFF2-40B4-BE49-F238E27FC236}">
                    <a16:creationId xmlns:a16="http://schemas.microsoft.com/office/drawing/2014/main" id="{50F1447A-9AFE-4C38-8FB3-8A110870B05F}"/>
                  </a:ext>
                </a:extLst>
              </p:cNvPr>
              <p:cNvSpPr/>
              <p:nvPr/>
            </p:nvSpPr>
            <p:spPr>
              <a:xfrm>
                <a:off x="135845" y="3547930"/>
                <a:ext cx="1397456" cy="82338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52" name="MenuLine">
                <a:extLst>
                  <a:ext uri="{FF2B5EF4-FFF2-40B4-BE49-F238E27FC236}">
                    <a16:creationId xmlns:a16="http://schemas.microsoft.com/office/drawing/2014/main" id="{E62AB4AD-6A2E-45A2-B8D8-D975B31CD0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65" y="3547390"/>
                <a:ext cx="0" cy="82392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49" name="MenuText">
              <a:extLst>
                <a:ext uri="{FF2B5EF4-FFF2-40B4-BE49-F238E27FC236}">
                  <a16:creationId xmlns:a16="http://schemas.microsoft.com/office/drawing/2014/main" id="{1A2105E5-DF53-4023-B326-286A08FE9E49}"/>
                </a:ext>
              </a:extLst>
            </p:cNvPr>
            <p:cNvSpPr txBox="1"/>
            <p:nvPr/>
          </p:nvSpPr>
          <p:spPr>
            <a:xfrm>
              <a:off x="4240411" y="2689010"/>
              <a:ext cx="1099689" cy="6897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Load images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Settings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Exit</a:t>
              </a:r>
            </a:p>
          </p:txBody>
        </p:sp>
        <p:sp>
          <p:nvSpPr>
            <p:cNvPr id="50" name="FileText">
              <a:extLst>
                <a:ext uri="{FF2B5EF4-FFF2-40B4-BE49-F238E27FC236}">
                  <a16:creationId xmlns:a16="http://schemas.microsoft.com/office/drawing/2014/main" id="{34DB1F56-4758-4409-8656-1910F94CD048}"/>
                </a:ext>
              </a:extLst>
            </p:cNvPr>
            <p:cNvSpPr/>
            <p:nvPr/>
          </p:nvSpPr>
          <p:spPr>
            <a:xfrm>
              <a:off x="3951265" y="2460940"/>
              <a:ext cx="694417" cy="2286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File</a:t>
              </a:r>
            </a:p>
          </p:txBody>
        </p:sp>
      </p:grpSp>
      <p:pic>
        <p:nvPicPr>
          <p:cNvPr id="1026" name="Picture 2" descr="×ª××× × ×§×©××¨×">
            <a:extLst>
              <a:ext uri="{FF2B5EF4-FFF2-40B4-BE49-F238E27FC236}">
                <a16:creationId xmlns:a16="http://schemas.microsoft.com/office/drawing/2014/main" id="{9E1628A4-69DE-4023-B51A-1C6842683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7" r="25299"/>
          <a:stretch/>
        </p:blipFill>
        <p:spPr bwMode="auto">
          <a:xfrm>
            <a:off x="4268272" y="5100323"/>
            <a:ext cx="816788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×ª××× × ×§×©××¨×">
            <a:extLst>
              <a:ext uri="{FF2B5EF4-FFF2-40B4-BE49-F238E27FC236}">
                <a16:creationId xmlns:a16="http://schemas.microsoft.com/office/drawing/2014/main" id="{59CFEFA1-0B67-407B-94E3-670BF2A84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7"/>
          <a:stretch/>
        </p:blipFill>
        <p:spPr bwMode="auto">
          <a:xfrm>
            <a:off x="5245124" y="5100323"/>
            <a:ext cx="838109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35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">
            <a:extLst>
              <a:ext uri="{FF2B5EF4-FFF2-40B4-BE49-F238E27FC236}">
                <a16:creationId xmlns:a16="http://schemas.microsoft.com/office/drawing/2014/main" id="{1F40398A-D061-4993-8AA1-CE7E9D8FA32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683333" y="1854617"/>
            <a:ext cx="4593574" cy="4518751"/>
            <a:chOff x="0" y="-26498"/>
            <a:chExt cx="9144000" cy="68844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3EBD16-0F07-45FA-B018-C4F177B218A0}"/>
                </a:ext>
              </a:extLst>
            </p:cNvPr>
            <p:cNvGrpSpPr/>
            <p:nvPr/>
          </p:nvGrpSpPr>
          <p:grpSpPr>
            <a:xfrm>
              <a:off x="0" y="-26498"/>
              <a:ext cx="9144000" cy="6884498"/>
              <a:chOff x="0" y="-26498"/>
              <a:chExt cx="9144000" cy="688449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770E91-D522-411A-9F10-F93457AE6E7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3C730F-274F-4FF3-B6F3-C0B4A2624E69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WindowTitle">
                <a:extLst>
                  <a:ext uri="{FF2B5EF4-FFF2-40B4-BE49-F238E27FC236}">
                    <a16:creationId xmlns:a16="http://schemas.microsoft.com/office/drawing/2014/main" id="{AF4BB876-1F1A-4336-9642-67A66A78AA32}"/>
                  </a:ext>
                </a:extLst>
              </p:cNvPr>
              <p:cNvSpPr txBox="1"/>
              <p:nvPr/>
            </p:nvSpPr>
            <p:spPr>
              <a:xfrm>
                <a:off x="240975" y="-26498"/>
                <a:ext cx="3027342" cy="351682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RGB</a:t>
                </a:r>
                <a:r>
                  <a:rPr lang="he-IL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Music</a:t>
                </a: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8F413EB3-AE2C-4EB6-9DB4-1E375E6D911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12FC7B2-F7B6-4337-8EFB-611B47F20B9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" name="Line">
                <a:extLst>
                  <a:ext uri="{FF2B5EF4-FFF2-40B4-BE49-F238E27FC236}">
                    <a16:creationId xmlns:a16="http://schemas.microsoft.com/office/drawing/2014/main" id="{0D509EB9-8574-464D-9B5C-9FA1766968D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5E0E5BB-FA99-4A47-9550-6685B40B879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A1B02160-A007-47A5-9866-6E78C67E985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Line">
                <a:extLst>
                  <a:ext uri="{FF2B5EF4-FFF2-40B4-BE49-F238E27FC236}">
                    <a16:creationId xmlns:a16="http://schemas.microsoft.com/office/drawing/2014/main" id="{242673CD-4AB7-4C90-BF97-43781B2B12E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AAF468-16D5-4097-9AFB-F08743CC73A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2A15BC3B-D6DC-41A3-9FE1-0B0DA0132B8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721781" y="2070517"/>
            <a:ext cx="4516845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E</a:t>
            </a:r>
            <a:r>
              <a:rPr kumimoji="0" lang="he-IL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UI scheme –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MOCK (Before implementing)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A4FEC63E-33DC-4978-8B13-CA2C36BC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sunset over a city&#10;&#10;Description generated with very high confidence">
            <a:extLst>
              <a:ext uri="{FF2B5EF4-FFF2-40B4-BE49-F238E27FC236}">
                <a16:creationId xmlns:a16="http://schemas.microsoft.com/office/drawing/2014/main" id="{6ADF78D2-B28A-45AC-9F78-2D1721F052D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426" y="2785308"/>
            <a:ext cx="2932357" cy="2196940"/>
          </a:xfrm>
          <a:prstGeom prst="rect">
            <a:avLst/>
          </a:prstGeom>
        </p:spPr>
      </p:pic>
      <p:pic>
        <p:nvPicPr>
          <p:cNvPr id="21" name="Picture 20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E45EE274-2CE8-42ED-A2CA-918D36949E9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157" y="3725729"/>
            <a:ext cx="388575" cy="388575"/>
          </a:xfrm>
          <a:prstGeom prst="rect">
            <a:avLst/>
          </a:prstGeom>
        </p:spPr>
      </p:pic>
      <p:pic>
        <p:nvPicPr>
          <p:cNvPr id="23" name="Picture 22" descr="A flat screen tv&#10;&#10;Description generated with high confidence">
            <a:extLst>
              <a:ext uri="{FF2B5EF4-FFF2-40B4-BE49-F238E27FC236}">
                <a16:creationId xmlns:a16="http://schemas.microsoft.com/office/drawing/2014/main" id="{47DCD805-91D1-417F-89D0-17934147F23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979" y="3672950"/>
            <a:ext cx="388575" cy="388575"/>
          </a:xfrm>
          <a:prstGeom prst="rect">
            <a:avLst/>
          </a:prstGeom>
        </p:spPr>
      </p:pic>
      <p:grpSp>
        <p:nvGrpSpPr>
          <p:cNvPr id="47" name="FileMenu">
            <a:extLst>
              <a:ext uri="{FF2B5EF4-FFF2-40B4-BE49-F238E27FC236}">
                <a16:creationId xmlns:a16="http://schemas.microsoft.com/office/drawing/2014/main" id="{F854AF5A-F386-4D54-859D-2FAF5CBBFD17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711868" y="2072668"/>
            <a:ext cx="1397456" cy="917815"/>
            <a:chOff x="3942645" y="2460940"/>
            <a:chExt cx="1397456" cy="91781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489B766-9499-4EAA-A05A-03D4C0C6E64D}"/>
                </a:ext>
              </a:extLst>
            </p:cNvPr>
            <p:cNvGrpSpPr/>
            <p:nvPr/>
          </p:nvGrpSpPr>
          <p:grpSpPr>
            <a:xfrm>
              <a:off x="3942645" y="2689012"/>
              <a:ext cx="1397456" cy="669872"/>
              <a:chOff x="135845" y="3547390"/>
              <a:chExt cx="1397456" cy="823925"/>
            </a:xfrm>
          </p:grpSpPr>
          <p:sp>
            <p:nvSpPr>
              <p:cNvPr id="51" name="Background">
                <a:extLst>
                  <a:ext uri="{FF2B5EF4-FFF2-40B4-BE49-F238E27FC236}">
                    <a16:creationId xmlns:a16="http://schemas.microsoft.com/office/drawing/2014/main" id="{50F1447A-9AFE-4C38-8FB3-8A110870B05F}"/>
                  </a:ext>
                </a:extLst>
              </p:cNvPr>
              <p:cNvSpPr/>
              <p:nvPr/>
            </p:nvSpPr>
            <p:spPr>
              <a:xfrm>
                <a:off x="135845" y="3547930"/>
                <a:ext cx="1397456" cy="82338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52" name="MenuLine">
                <a:extLst>
                  <a:ext uri="{FF2B5EF4-FFF2-40B4-BE49-F238E27FC236}">
                    <a16:creationId xmlns:a16="http://schemas.microsoft.com/office/drawing/2014/main" id="{E62AB4AD-6A2E-45A2-B8D8-D975B31CD0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65" y="3547390"/>
                <a:ext cx="0" cy="82392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49" name="MenuText">
              <a:extLst>
                <a:ext uri="{FF2B5EF4-FFF2-40B4-BE49-F238E27FC236}">
                  <a16:creationId xmlns:a16="http://schemas.microsoft.com/office/drawing/2014/main" id="{1A2105E5-DF53-4023-B326-286A08FE9E49}"/>
                </a:ext>
              </a:extLst>
            </p:cNvPr>
            <p:cNvSpPr txBox="1"/>
            <p:nvPr/>
          </p:nvSpPr>
          <p:spPr>
            <a:xfrm>
              <a:off x="4240411" y="2689010"/>
              <a:ext cx="1099689" cy="6897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Load images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Settings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Exit</a:t>
              </a:r>
            </a:p>
          </p:txBody>
        </p:sp>
        <p:sp>
          <p:nvSpPr>
            <p:cNvPr id="50" name="FileText">
              <a:extLst>
                <a:ext uri="{FF2B5EF4-FFF2-40B4-BE49-F238E27FC236}">
                  <a16:creationId xmlns:a16="http://schemas.microsoft.com/office/drawing/2014/main" id="{34DB1F56-4758-4409-8656-1910F94CD048}"/>
                </a:ext>
              </a:extLst>
            </p:cNvPr>
            <p:cNvSpPr/>
            <p:nvPr/>
          </p:nvSpPr>
          <p:spPr>
            <a:xfrm>
              <a:off x="3951265" y="2460940"/>
              <a:ext cx="694417" cy="2286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File</a:t>
              </a:r>
            </a:p>
          </p:txBody>
        </p:sp>
      </p:grpSp>
      <p:pic>
        <p:nvPicPr>
          <p:cNvPr id="1026" name="Picture 2" descr="×ª××× × ×§×©××¨×">
            <a:extLst>
              <a:ext uri="{FF2B5EF4-FFF2-40B4-BE49-F238E27FC236}">
                <a16:creationId xmlns:a16="http://schemas.microsoft.com/office/drawing/2014/main" id="{9E1628A4-69DE-4023-B51A-1C6842683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7" r="25299"/>
          <a:stretch/>
        </p:blipFill>
        <p:spPr bwMode="auto">
          <a:xfrm>
            <a:off x="3109323" y="5185383"/>
            <a:ext cx="816788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×ª××× × ×§×©××¨×">
            <a:extLst>
              <a:ext uri="{FF2B5EF4-FFF2-40B4-BE49-F238E27FC236}">
                <a16:creationId xmlns:a16="http://schemas.microsoft.com/office/drawing/2014/main" id="{59CFEFA1-0B67-407B-94E3-670BF2A84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7"/>
          <a:stretch/>
        </p:blipFill>
        <p:spPr bwMode="auto">
          <a:xfrm>
            <a:off x="4086175" y="5185383"/>
            <a:ext cx="838109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DragSelection">
            <a:extLst>
              <a:ext uri="{FF2B5EF4-FFF2-40B4-BE49-F238E27FC236}">
                <a16:creationId xmlns:a16="http://schemas.microsoft.com/office/drawing/2014/main" id="{407E5253-D053-4D9D-930B-FFA6BACB4498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997434" y="2512047"/>
            <a:ext cx="1192289" cy="416123"/>
            <a:chOff x="3248152" y="3961292"/>
            <a:chExt cx="1192289" cy="416123"/>
          </a:xfrm>
        </p:grpSpPr>
        <p:sp>
          <p:nvSpPr>
            <p:cNvPr id="29" name="Selection">
              <a:extLst>
                <a:ext uri="{FF2B5EF4-FFF2-40B4-BE49-F238E27FC236}">
                  <a16:creationId xmlns:a16="http://schemas.microsoft.com/office/drawing/2014/main" id="{ECA24AAB-D6DB-4883-A65D-DB8E59BE63B6}"/>
                </a:ext>
              </a:extLst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3248152" y="3961292"/>
              <a:ext cx="1099690" cy="228600"/>
            </a:xfrm>
            <a:prstGeom prst="rect">
              <a:avLst/>
            </a:prstGeom>
            <a:solidFill>
              <a:srgbClr val="1F497D">
                <a:lumMod val="20000"/>
                <a:lumOff val="80000"/>
                <a:alpha val="38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t" anchorCtr="0"/>
            <a:lstStyle/>
            <a:p>
              <a:endParaRPr lang="en-US" sz="9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MousePointer">
              <a:extLst>
                <a:ext uri="{FF2B5EF4-FFF2-40B4-BE49-F238E27FC236}">
                  <a16:creationId xmlns:a16="http://schemas.microsoft.com/office/drawing/2014/main" id="{7D7F54B4-2AC1-4E05-AFE1-811D6A87A447}"/>
                </a:ext>
              </a:extLst>
            </p:cNvPr>
            <p:cNvSpPr/>
            <p:nvPr/>
          </p:nvSpPr>
          <p:spPr>
            <a:xfrm rot="20359169">
              <a:off x="4289388" y="4129721"/>
              <a:ext cx="151053" cy="247694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DialogBox">
            <a:extLst>
              <a:ext uri="{FF2B5EF4-FFF2-40B4-BE49-F238E27FC236}">
                <a16:creationId xmlns:a16="http://schemas.microsoft.com/office/drawing/2014/main" id="{D99BC303-B7DF-4F73-8679-1ACBDAE7F62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6468017" y="1872009"/>
            <a:ext cx="4306436" cy="3079650"/>
            <a:chOff x="2894330" y="2844900"/>
            <a:chExt cx="4215606" cy="307965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4064AF4-E54E-4BC7-9B61-310DF01F32EB}"/>
                </a:ext>
              </a:extLst>
            </p:cNvPr>
            <p:cNvGrpSpPr/>
            <p:nvPr/>
          </p:nvGrpSpPr>
          <p:grpSpPr>
            <a:xfrm>
              <a:off x="2894330" y="2844900"/>
              <a:ext cx="3727726" cy="3079650"/>
              <a:chOff x="2161590" y="569937"/>
              <a:chExt cx="3727726" cy="3079650"/>
            </a:xfrm>
          </p:grpSpPr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95D16F9E-7B91-496A-8BF4-EA3BCCA609DD}"/>
                  </a:ext>
                </a:extLst>
              </p:cNvPr>
              <p:cNvSpPr/>
              <p:nvPr/>
            </p:nvSpPr>
            <p:spPr>
              <a:xfrm>
                <a:off x="2161590" y="569937"/>
                <a:ext cx="3727726" cy="3079650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>
                    <a:solidFill>
                      <a:srgbClr val="FFFFFF"/>
                    </a:solidFill>
                    <a:latin typeface="Segoe UI"/>
                  </a:rPr>
                  <a:t>Settings</a:t>
                </a:r>
              </a:p>
            </p:txBody>
          </p:sp>
          <p:sp>
            <p:nvSpPr>
              <p:cNvPr id="37" name="InnerArea">
                <a:extLst>
                  <a:ext uri="{FF2B5EF4-FFF2-40B4-BE49-F238E27FC236}">
                    <a16:creationId xmlns:a16="http://schemas.microsoft.com/office/drawing/2014/main" id="{7E45CC79-9A5B-41C2-A132-33D8296C38F1}"/>
                  </a:ext>
                </a:extLst>
              </p:cNvPr>
              <p:cNvSpPr/>
              <p:nvPr/>
            </p:nvSpPr>
            <p:spPr>
              <a:xfrm>
                <a:off x="2222671" y="806374"/>
                <a:ext cx="3574926" cy="276320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Minimize - Maximize - Close">
              <a:extLst>
                <a:ext uri="{FF2B5EF4-FFF2-40B4-BE49-F238E27FC236}">
                  <a16:creationId xmlns:a16="http://schemas.microsoft.com/office/drawing/2014/main" id="{D087E361-BCA5-4BEF-A27C-EEB47DFDE8D0}"/>
                </a:ext>
              </a:extLst>
            </p:cNvPr>
            <p:cNvGrpSpPr/>
            <p:nvPr/>
          </p:nvGrpSpPr>
          <p:grpSpPr>
            <a:xfrm>
              <a:off x="7039162" y="2903682"/>
              <a:ext cx="70774" cy="76200"/>
              <a:chOff x="9661395" y="156988"/>
              <a:chExt cx="70774" cy="76200"/>
            </a:xfrm>
          </p:grpSpPr>
          <p:cxnSp>
            <p:nvCxnSpPr>
              <p:cNvPr id="34" name="X2">
                <a:extLst>
                  <a:ext uri="{FF2B5EF4-FFF2-40B4-BE49-F238E27FC236}">
                    <a16:creationId xmlns:a16="http://schemas.microsoft.com/office/drawing/2014/main" id="{45CA1101-72E6-4FAC-A82E-0E37E75E1D52}"/>
                  </a:ext>
                </a:extLst>
              </p:cNvPr>
              <p:cNvCxnSpPr/>
              <p:nvPr/>
            </p:nvCxnSpPr>
            <p:spPr>
              <a:xfrm>
                <a:off x="9661396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5" name="X1">
                <a:extLst>
                  <a:ext uri="{FF2B5EF4-FFF2-40B4-BE49-F238E27FC236}">
                    <a16:creationId xmlns:a16="http://schemas.microsoft.com/office/drawing/2014/main" id="{57791857-0D73-413E-8A59-AA8A765E38B1}"/>
                  </a:ext>
                </a:extLst>
              </p:cNvPr>
              <p:cNvCxnSpPr/>
              <p:nvPr/>
            </p:nvCxnSpPr>
            <p:spPr>
              <a:xfrm flipH="1">
                <a:off x="9661395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F76B803-A70C-4AE3-8C15-8CF986313754}"/>
              </a:ext>
            </a:extLst>
          </p:cNvPr>
          <p:cNvSpPr txBox="1"/>
          <p:nvPr/>
        </p:nvSpPr>
        <p:spPr>
          <a:xfrm>
            <a:off x="6721700" y="2278787"/>
            <a:ext cx="1340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Instruments: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C23CC1-6D49-4F04-8652-B48A7DD97604}"/>
              </a:ext>
            </a:extLst>
          </p:cNvPr>
          <p:cNvSpPr txBox="1"/>
          <p:nvPr/>
        </p:nvSpPr>
        <p:spPr>
          <a:xfrm>
            <a:off x="6765419" y="4348180"/>
            <a:ext cx="117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Radius: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A9A617-2B8F-4C00-99AE-9617EA06B387}"/>
              </a:ext>
            </a:extLst>
          </p:cNvPr>
          <p:cNvSpPr txBox="1"/>
          <p:nvPr/>
        </p:nvSpPr>
        <p:spPr>
          <a:xfrm>
            <a:off x="6765419" y="3968799"/>
            <a:ext cx="1356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Amplitude:</a:t>
            </a:r>
          </a:p>
        </p:txBody>
      </p:sp>
      <p:grpSp>
        <p:nvGrpSpPr>
          <p:cNvPr id="73" name="List">
            <a:extLst>
              <a:ext uri="{FF2B5EF4-FFF2-40B4-BE49-F238E27FC236}">
                <a16:creationId xmlns:a16="http://schemas.microsoft.com/office/drawing/2014/main" id="{F3E40E65-CBE6-4577-AFF5-A94D9C9A4FB9}"/>
              </a:ext>
            </a:extLst>
          </p:cNvPr>
          <p:cNvGrpSpPr/>
          <p:nvPr>
            <p:custDataLst>
              <p:custData r:id="rId6"/>
              <p:custData r:id="rId7"/>
            </p:custDataLst>
          </p:nvPr>
        </p:nvGrpSpPr>
        <p:grpSpPr>
          <a:xfrm>
            <a:off x="8183829" y="2267491"/>
            <a:ext cx="1471745" cy="1634658"/>
            <a:chOff x="6284282" y="4935719"/>
            <a:chExt cx="1471745" cy="1737152"/>
          </a:xfrm>
        </p:grpSpPr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325A99EC-4B13-4817-92D9-244E823B4B1D}"/>
                </a:ext>
              </a:extLst>
            </p:cNvPr>
            <p:cNvSpPr/>
            <p:nvPr/>
          </p:nvSpPr>
          <p:spPr bwMode="auto">
            <a:xfrm>
              <a:off x="628428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75" name="Scrollbar">
              <a:extLst>
                <a:ext uri="{FF2B5EF4-FFF2-40B4-BE49-F238E27FC236}">
                  <a16:creationId xmlns:a16="http://schemas.microsoft.com/office/drawing/2014/main" id="{57DA1BF9-57BD-4820-B2B4-E74BBD0910AC}"/>
                </a:ext>
              </a:extLst>
            </p:cNvPr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grpSp>
        <p:nvGrpSpPr>
          <p:cNvPr id="76" name="CheckBoxChecked">
            <a:extLst>
              <a:ext uri="{FF2B5EF4-FFF2-40B4-BE49-F238E27FC236}">
                <a16:creationId xmlns:a16="http://schemas.microsoft.com/office/drawing/2014/main" id="{033FE83B-58D9-48DF-AC31-8D430FBB86B8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8292864" y="2366335"/>
            <a:ext cx="628073" cy="230832"/>
            <a:chOff x="4317072" y="3312427"/>
            <a:chExt cx="628073" cy="23083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B023918-842E-4680-8842-566DC2EDD3AE}"/>
                </a:ext>
              </a:extLst>
            </p:cNvPr>
            <p:cNvGrpSpPr/>
            <p:nvPr/>
          </p:nvGrpSpPr>
          <p:grpSpPr>
            <a:xfrm>
              <a:off x="4354470" y="3312427"/>
              <a:ext cx="590675" cy="230832"/>
              <a:chOff x="5179843" y="2087451"/>
              <a:chExt cx="553579" cy="216403"/>
            </a:xfrm>
          </p:grpSpPr>
          <p:sp>
            <p:nvSpPr>
              <p:cNvPr id="79" name="Content">
                <a:extLst>
                  <a:ext uri="{FF2B5EF4-FFF2-40B4-BE49-F238E27FC236}">
                    <a16:creationId xmlns:a16="http://schemas.microsoft.com/office/drawing/2014/main" id="{363FDBBE-A8E4-48A3-AFFA-BE281D579982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5535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Piano</a:t>
                </a:r>
              </a:p>
            </p:txBody>
          </p:sp>
          <p:sp>
            <p:nvSpPr>
              <p:cNvPr id="80" name="CheckBox">
                <a:extLst>
                  <a:ext uri="{FF2B5EF4-FFF2-40B4-BE49-F238E27FC236}">
                    <a16:creationId xmlns:a16="http://schemas.microsoft.com/office/drawing/2014/main" id="{9E623FBB-FAF1-4771-A041-51AC8830EAC0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8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C2F8E2CE-FEE5-4397-8D02-A91FCD0E77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CheckBoxUnchecked">
            <a:extLst>
              <a:ext uri="{FF2B5EF4-FFF2-40B4-BE49-F238E27FC236}">
                <a16:creationId xmlns:a16="http://schemas.microsoft.com/office/drawing/2014/main" id="{8DEB474D-D6FF-4AEA-B659-48603D6F0E6E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8330252" y="2645610"/>
            <a:ext cx="658006" cy="230832"/>
            <a:chOff x="5179843" y="2087449"/>
            <a:chExt cx="616683" cy="216403"/>
          </a:xfrm>
        </p:grpSpPr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8829A97C-2EE8-45CF-974E-96F344816258}"/>
                </a:ext>
              </a:extLst>
            </p:cNvPr>
            <p:cNvSpPr txBox="1"/>
            <p:nvPr/>
          </p:nvSpPr>
          <p:spPr>
            <a:xfrm>
              <a:off x="5179848" y="2087449"/>
              <a:ext cx="616678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Drums</a:t>
              </a:r>
            </a:p>
          </p:txBody>
        </p:sp>
        <p:sp>
          <p:nvSpPr>
            <p:cNvPr id="83" name="CheckBox">
              <a:extLst>
                <a:ext uri="{FF2B5EF4-FFF2-40B4-BE49-F238E27FC236}">
                  <a16:creationId xmlns:a16="http://schemas.microsoft.com/office/drawing/2014/main" id="{8E93CC34-0556-45FC-8646-9B46186A781C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CheckBoxUnchecked">
            <a:extLst>
              <a:ext uri="{FF2B5EF4-FFF2-40B4-BE49-F238E27FC236}">
                <a16:creationId xmlns:a16="http://schemas.microsoft.com/office/drawing/2014/main" id="{BE267DA3-6539-4930-8EDC-C3840A4A22AE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8330233" y="3227844"/>
            <a:ext cx="952958" cy="230832"/>
            <a:chOff x="5179843" y="2087449"/>
            <a:chExt cx="893114" cy="216403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26F63282-37B7-4686-B267-72D13D29C848}"/>
                </a:ext>
              </a:extLst>
            </p:cNvPr>
            <p:cNvSpPr txBox="1"/>
            <p:nvPr/>
          </p:nvSpPr>
          <p:spPr>
            <a:xfrm>
              <a:off x="5179848" y="2087449"/>
              <a:ext cx="89310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Elec. guitar</a:t>
              </a:r>
            </a:p>
          </p:txBody>
        </p:sp>
        <p:sp>
          <p:nvSpPr>
            <p:cNvPr id="89" name="CheckBox">
              <a:extLst>
                <a:ext uri="{FF2B5EF4-FFF2-40B4-BE49-F238E27FC236}">
                  <a16:creationId xmlns:a16="http://schemas.microsoft.com/office/drawing/2014/main" id="{9F6C6738-2422-4272-A6E4-51B112E7EBEB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0" name="CheckBoxUnchecked">
            <a:extLst>
              <a:ext uri="{FF2B5EF4-FFF2-40B4-BE49-F238E27FC236}">
                <a16:creationId xmlns:a16="http://schemas.microsoft.com/office/drawing/2014/main" id="{ADF43BDB-61CD-487C-AB33-0F10DC806B43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8321289" y="3518961"/>
            <a:ext cx="1102038" cy="230832"/>
            <a:chOff x="5179843" y="2087449"/>
            <a:chExt cx="1032834" cy="216403"/>
          </a:xfrm>
        </p:grpSpPr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280425B4-6F2C-4151-AD7A-AA9511C0EB99}"/>
                </a:ext>
              </a:extLst>
            </p:cNvPr>
            <p:cNvSpPr txBox="1"/>
            <p:nvPr/>
          </p:nvSpPr>
          <p:spPr>
            <a:xfrm>
              <a:off x="5179848" y="2087449"/>
              <a:ext cx="103282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Classic guitar</a:t>
              </a:r>
            </a:p>
          </p:txBody>
        </p:sp>
        <p:sp>
          <p:nvSpPr>
            <p:cNvPr id="92" name="CheckBox">
              <a:extLst>
                <a:ext uri="{FF2B5EF4-FFF2-40B4-BE49-F238E27FC236}">
                  <a16:creationId xmlns:a16="http://schemas.microsoft.com/office/drawing/2014/main" id="{C64EEEFD-A045-43B6-AA14-F2E115219811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3" name="Content">
            <a:extLst>
              <a:ext uri="{FF2B5EF4-FFF2-40B4-BE49-F238E27FC236}">
                <a16:creationId xmlns:a16="http://schemas.microsoft.com/office/drawing/2014/main" id="{5C70225D-E26C-42A5-82D0-577AD22BE203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8182599" y="3986329"/>
            <a:ext cx="738338" cy="26722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Min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4" name="Content">
            <a:extLst>
              <a:ext uri="{FF2B5EF4-FFF2-40B4-BE49-F238E27FC236}">
                <a16:creationId xmlns:a16="http://schemas.microsoft.com/office/drawing/2014/main" id="{DBDD8F26-D294-4425-8D7A-41DCB6A91F15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8982018" y="3988809"/>
            <a:ext cx="673556" cy="26474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Max</a:t>
            </a:r>
          </a:p>
        </p:txBody>
      </p:sp>
      <p:grpSp>
        <p:nvGrpSpPr>
          <p:cNvPr id="96" name="Slider">
            <a:extLst>
              <a:ext uri="{FF2B5EF4-FFF2-40B4-BE49-F238E27FC236}">
                <a16:creationId xmlns:a16="http://schemas.microsoft.com/office/drawing/2014/main" id="{C3506179-F69E-435F-A91B-310718678337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8200074" y="4423526"/>
            <a:ext cx="1455500" cy="158275"/>
            <a:chOff x="4123535" y="3349863"/>
            <a:chExt cx="1455500" cy="158275"/>
          </a:xfrm>
        </p:grpSpPr>
        <p:cxnSp>
          <p:nvCxnSpPr>
            <p:cNvPr id="97" name="Line">
              <a:extLst>
                <a:ext uri="{FF2B5EF4-FFF2-40B4-BE49-F238E27FC236}">
                  <a16:creationId xmlns:a16="http://schemas.microsoft.com/office/drawing/2014/main" id="{50BB426A-7F14-4014-A109-09349CB9EDB7}"/>
                </a:ext>
              </a:extLst>
            </p:cNvPr>
            <p:cNvCxnSpPr>
              <a:cxnSpLocks/>
            </p:cNvCxnSpPr>
            <p:nvPr/>
          </p:nvCxnSpPr>
          <p:spPr>
            <a:xfrm>
              <a:off x="4123535" y="3432175"/>
              <a:ext cx="1455500" cy="0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sp>
          <p:nvSpPr>
            <p:cNvPr id="98" name="Handle">
              <a:extLst>
                <a:ext uri="{FF2B5EF4-FFF2-40B4-BE49-F238E27FC236}">
                  <a16:creationId xmlns:a16="http://schemas.microsoft.com/office/drawing/2014/main" id="{84204311-25A1-4DE5-AD12-34DA0DF0652E}"/>
                </a:ext>
              </a:extLst>
            </p:cNvPr>
            <p:cNvSpPr/>
            <p:nvPr/>
          </p:nvSpPr>
          <p:spPr>
            <a:xfrm rot="5400000">
              <a:off x="4301610" y="3389823"/>
              <a:ext cx="158275" cy="78355"/>
            </a:xfrm>
            <a:prstGeom prst="homePlate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4FAA5DF3-68C6-462E-A3BF-C1FF2A5BFE52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9651953" y="4386652"/>
            <a:ext cx="3513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15</a:t>
            </a:r>
          </a:p>
        </p:txBody>
      </p:sp>
      <p:grpSp>
        <p:nvGrpSpPr>
          <p:cNvPr id="100" name="CheckBoxChecked">
            <a:extLst>
              <a:ext uri="{FF2B5EF4-FFF2-40B4-BE49-F238E27FC236}">
                <a16:creationId xmlns:a16="http://schemas.microsoft.com/office/drawing/2014/main" id="{D0AEFB86-BF11-4EB2-87D4-95BE0BEBAC43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8293797" y="2922319"/>
            <a:ext cx="632873" cy="230832"/>
            <a:chOff x="4317072" y="3312427"/>
            <a:chExt cx="632873" cy="230832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BFE22D8-BCE5-4C4B-9036-0397495C7B4C}"/>
                </a:ext>
              </a:extLst>
            </p:cNvPr>
            <p:cNvGrpSpPr/>
            <p:nvPr/>
          </p:nvGrpSpPr>
          <p:grpSpPr>
            <a:xfrm>
              <a:off x="4354461" y="3312427"/>
              <a:ext cx="595484" cy="230832"/>
              <a:chOff x="5179843" y="2087451"/>
              <a:chExt cx="558087" cy="216403"/>
            </a:xfrm>
          </p:grpSpPr>
          <p:sp>
            <p:nvSpPr>
              <p:cNvPr id="103" name="Content">
                <a:extLst>
                  <a:ext uri="{FF2B5EF4-FFF2-40B4-BE49-F238E27FC236}">
                    <a16:creationId xmlns:a16="http://schemas.microsoft.com/office/drawing/2014/main" id="{38D646FE-D219-44C3-83B9-B82FACD560A5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55808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Violin</a:t>
                </a:r>
              </a:p>
            </p:txBody>
          </p:sp>
          <p:sp>
            <p:nvSpPr>
              <p:cNvPr id="104" name="CheckBox">
                <a:extLst>
                  <a:ext uri="{FF2B5EF4-FFF2-40B4-BE49-F238E27FC236}">
                    <a16:creationId xmlns:a16="http://schemas.microsoft.com/office/drawing/2014/main" id="{D816D9B9-A4D9-468B-AB36-CEA8453D5274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2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7AD82DF7-1769-47F8-A7C1-F71171E1E8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68378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2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13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14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15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16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1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8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9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Icons.SpeechBubble" Revision="1" Stencil="System.Storyboarding.Icons" StencilVersion="0.1"/>
</Control>
</file>

<file path=customXml/item2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6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2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28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3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30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31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32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33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34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35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36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3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4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Slider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9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Props1.xml><?xml version="1.0" encoding="utf-8"?>
<ds:datastoreItem xmlns:ds="http://schemas.openxmlformats.org/officeDocument/2006/customXml" ds:itemID="{745B0F45-DD12-4898-907B-B42806A386D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30035CB-837F-4F1B-953E-9D2491ED5173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AEA3477-E07E-44E4-AC8D-08F0AC9CDAE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58F93E3-FFE0-45C7-B50C-68134A35AA29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DF056DF-614D-4802-B04E-D2134D991513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EC6EFBB-855E-4867-AB5F-0DD5AC3C962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5E0C0BC-8470-43DD-80F6-53FE74CC749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859BE66-8C98-4FE9-BA31-79CDC5BDE6A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00D81F8-4BC0-4834-B187-464530346FC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AADB52BB-F608-4EDE-9EE9-9CF85A7F98CA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BF3A0E7-D0DC-4EC6-A56C-9FBFB70B3E8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CFF9BDE-17DF-400C-B375-B4A0FA77CED1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A24D505E-F763-4187-B170-B0C455E3180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84C318E-C929-4C3E-B33D-A8A9042A119A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392601F-1C60-40B3-8481-32D2B50E6B0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0F95286B-58D2-4028-9AF3-B0CA72FCA720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0C8D0A77-4BE1-44D5-AB76-099BA878F4AC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17BCBC9-D052-4DCC-B880-C7D71C65394C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271DBD6E-E2A5-48DB-9773-ABBFC6987ED4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28.xml><?xml version="1.0" encoding="utf-8"?>
<ds:datastoreItem xmlns:ds="http://schemas.openxmlformats.org/officeDocument/2006/customXml" ds:itemID="{A0C0B854-DCE0-4777-A6A2-6AA42FCBDEF9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5AB1E6F-A2B5-45A3-9769-33069D11639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F0A1625-DDA8-4A57-9128-70B7F3EF17BA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BC2F96B6-830F-4463-B1BE-1A6D3494A11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5ECCAF7-59FD-4A25-9888-0CB0228DC22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12486C6-1DC1-4275-B995-422311776EE8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1A66F2A6-5D81-4001-8ECC-EE53BCA63E74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47615358-5035-4ECC-A2F5-BE58801BC5E4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A41DB21A-AE9E-4B14-B182-EA560F7D74DA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6AD7DCC7-FD22-482F-BE87-3EB39C4561D8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2CC5C6A2-55D6-45C9-B025-9707686F78B4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135B7A6F-E387-4B16-9C6E-5C72ACF9A87B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7341022B-DAD0-48A1-BD22-1F729FDAD39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023B281-42FC-48B4-9CD9-B146A36C7031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B08AF36E-067A-4DBE-A512-235742A49236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6B61DC19-A233-4A2E-9FD7-A5620DB62F2D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35128DAE-002C-4C6E-936F-3A4A0FD00A4D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EB93A196-B759-4593-A93F-A43A64E07BBB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01B050F6-999B-4666-861C-EA1AC91B6246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C18EE418-8756-4166-9AFE-76D237F2A576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92ABB21B-66F7-4314-B129-A4AE8845ED6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2FDC7DD-9509-4D67-A928-89B67BCA076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DAE3BE4-E70D-4EC8-B1B0-025C686D4E8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38C5889-261F-4384-9AFA-0B02A900D56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CE8FDCA-BCE1-4F92-85E3-F157F9680E4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6C3DE21-D17B-4F5D-9A9A-2F4A395270C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272</TotalTime>
  <Words>97</Words>
  <Application>Microsoft Office PowerPoint</Application>
  <PresentationFormat>Widescreen</PresentationFormat>
  <Paragraphs>41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David</vt:lpstr>
      <vt:lpstr>Rockwell</vt:lpstr>
      <vt:lpstr>Rockwell Condensed</vt:lpstr>
      <vt:lpstr>Segoe</vt:lpstr>
      <vt:lpstr>Segoe UI</vt:lpstr>
      <vt:lpstr>Wingdings</vt:lpstr>
      <vt:lpstr>Wood Type</vt:lpstr>
      <vt:lpstr>PowerPoint Presentation</vt:lpstr>
      <vt:lpstr>UI scheme – MOCK (Before implementing)</vt:lpstr>
      <vt:lpstr>UI scheme – MOCK (Before implementing)</vt:lpstr>
      <vt:lpstr>UI scheme – MOCK (Before implementing)</vt:lpstr>
      <vt:lpstr>UI scheme – MOCK (Before implementing)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Oran</dc:creator>
  <cp:lastModifiedBy>Oran</cp:lastModifiedBy>
  <cp:revision>43</cp:revision>
  <dcterms:created xsi:type="dcterms:W3CDTF">2018-12-02T07:03:33Z</dcterms:created>
  <dcterms:modified xsi:type="dcterms:W3CDTF">2018-12-04T23:07:06Z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