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8" r:id="rId4"/>
    <p:sldId id="267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473" autoAdjust="0"/>
  </p:normalViewPr>
  <p:slideViewPr>
    <p:cSldViewPr snapToGrid="0">
      <p:cViewPr varScale="1">
        <p:scale>
          <a:sx n="48" d="100"/>
          <a:sy n="48" d="100"/>
        </p:scale>
        <p:origin x="20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(1)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enjikojima.com/indexTechno/rgbMusicImages/RGBMusicLab1.jpg">
            <a:extLst>
              <a:ext uri="{FF2B5EF4-FFF2-40B4-BE49-F238E27FC236}">
                <a16:creationId xmlns:a16="http://schemas.microsoft.com/office/drawing/2014/main" id="{39B7EFA7-6BBC-4514-A0CD-961CC5B2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4" y="1955131"/>
            <a:ext cx="6745705" cy="42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(1) - RGB Music Lab</a:t>
            </a:r>
          </a:p>
        </p:txBody>
      </p:sp>
    </p:spTree>
    <p:extLst>
      <p:ext uri="{BB962C8B-B14F-4D97-AF65-F5344CB8AC3E}">
        <p14:creationId xmlns:p14="http://schemas.microsoft.com/office/powerpoint/2010/main" val="18579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66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scheme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73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</TotalTime>
  <Words>138</Words>
  <Application>Microsoft Office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David</vt:lpstr>
      <vt:lpstr>Rockwell</vt:lpstr>
      <vt:lpstr>Rockwell Condensed</vt:lpstr>
      <vt:lpstr>Wingdings</vt:lpstr>
      <vt:lpstr>Wood Type</vt:lpstr>
      <vt:lpstr>PowerPoint Presentation</vt:lpstr>
      <vt:lpstr>Related Work (1) - RGB Music Lab</vt:lpstr>
      <vt:lpstr>Related Work (1) - RGB Music Lab</vt:lpstr>
      <vt:lpstr>Related Work (2)</vt:lpstr>
      <vt:lpstr>PROS over other products </vt:lpstr>
      <vt:lpstr>UI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31</cp:revision>
  <dcterms:created xsi:type="dcterms:W3CDTF">2018-12-02T07:03:33Z</dcterms:created>
  <dcterms:modified xsi:type="dcterms:W3CDTF">2018-12-03T21:14:58Z</dcterms:modified>
</cp:coreProperties>
</file>