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mrr_by_b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hurn_rate_stacked_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venue_by_product_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churn_rate_stacked_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revenue_by_product_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