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Big Little </a:t>
            </a:r>
            <a:r>
              <a:rPr lang="en-US" dirty="0" err="1" smtClean="0"/>
              <a:t>wargame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Zehna</a:t>
            </a:r>
            <a:r>
              <a:rPr lang="en-US" dirty="0" smtClean="0"/>
              <a:t> van den Berg</a:t>
            </a:r>
          </a:p>
          <a:p>
            <a:r>
              <a:rPr lang="en-US" dirty="0" err="1" smtClean="0"/>
              <a:t>Remco</a:t>
            </a:r>
            <a:r>
              <a:rPr lang="en-US" dirty="0" smtClean="0"/>
              <a:t> </a:t>
            </a:r>
            <a:r>
              <a:rPr lang="en-US" dirty="0" err="1" smtClean="0"/>
              <a:t>NIjkamp</a:t>
            </a:r>
            <a:endParaRPr lang="en-US" dirty="0" smtClean="0"/>
          </a:p>
          <a:p>
            <a:r>
              <a:rPr lang="en-US" dirty="0" err="1" smtClean="0"/>
              <a:t>Joost</a:t>
            </a:r>
            <a:r>
              <a:rPr lang="en-US" dirty="0" smtClean="0"/>
              <a:t> </a:t>
            </a:r>
            <a:r>
              <a:rPr lang="en-US" dirty="0" err="1" smtClean="0"/>
              <a:t>waGEnsveld</a:t>
            </a:r>
            <a:endParaRPr lang="en-US" dirty="0" smtClean="0"/>
          </a:p>
          <a:p>
            <a:r>
              <a:rPr lang="en-US" dirty="0" err="1" smtClean="0"/>
              <a:t>Waila</a:t>
            </a:r>
            <a:r>
              <a:rPr lang="en-US" dirty="0" smtClean="0"/>
              <a:t> Woe</a:t>
            </a:r>
          </a:p>
        </p:txBody>
      </p:sp>
    </p:spTree>
    <p:extLst>
      <p:ext uri="{BB962C8B-B14F-4D97-AF65-F5344CB8AC3E}">
        <p14:creationId xmlns:p14="http://schemas.microsoft.com/office/powerpoint/2010/main" val="304693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 </a:t>
            </a:r>
            <a:r>
              <a:rPr lang="en-US" dirty="0" err="1" smtClean="0"/>
              <a:t>idee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60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Onze</a:t>
            </a:r>
            <a:r>
              <a:rPr lang="en-US" dirty="0" smtClean="0"/>
              <a:t> </a:t>
            </a:r>
            <a:r>
              <a:rPr lang="en-US" dirty="0" err="1" smtClean="0"/>
              <a:t>ondervindingen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2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Resultaat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9129" y="2249488"/>
            <a:ext cx="7070568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4648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262</TotalTime>
  <Words>21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Big Little wargame</vt:lpstr>
      <vt:lpstr>Het idee:</vt:lpstr>
      <vt:lpstr>Onze ondervindingen:</vt:lpstr>
      <vt:lpstr>Resultaat: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Remco Nijkamp</dc:creator>
  <cp:lastModifiedBy>Remco Nijkamp</cp:lastModifiedBy>
  <cp:revision>7</cp:revision>
  <dcterms:created xsi:type="dcterms:W3CDTF">2015-11-04T09:26:05Z</dcterms:created>
  <dcterms:modified xsi:type="dcterms:W3CDTF">2015-11-05T10:45:15Z</dcterms:modified>
</cp:coreProperties>
</file>