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84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252941"/>
            <a:chOff x="189913" y="3381165"/>
            <a:chExt cx="8858711" cy="1252941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0896" y="3381165"/>
              <a:ext cx="1625317" cy="1246370"/>
              <a:chOff x="3698712" y="1721177"/>
              <a:chExt cx="1625317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6" y="1721177"/>
                <a:ext cx="1604927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8712" y="2144307"/>
                <a:ext cx="1625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Demographer</a:t>
                </a:r>
              </a:p>
            </p:txBody>
          </p:sp>
        </p:grpSp>
        <p:cxnSp>
          <p:nvCxnSpPr>
            <p:cNvPr id="25" name="Straight Arrow Connector 24"/>
            <p:cNvCxnSpPr>
              <a:cxnSpLocks/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5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5191" y="35776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AB098-B125-A12D-F403-223FC1BF5F61}"/>
              </a:ext>
            </a:extLst>
          </p:cNvPr>
          <p:cNvSpPr txBox="1"/>
          <p:nvPr/>
        </p:nvSpPr>
        <p:spPr>
          <a:xfrm>
            <a:off x="1837556" y="3059668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1: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D9CE3-FD77-666E-17BA-5B0C243E0CDF}"/>
              </a:ext>
            </a:extLst>
          </p:cNvPr>
          <p:cNvSpPr txBox="1"/>
          <p:nvPr/>
        </p:nvSpPr>
        <p:spPr>
          <a:xfrm>
            <a:off x="1642491" y="3572430"/>
            <a:ext cx="198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2: Population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6035DB-E002-E289-7146-D37A561A0E29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>
            <a:off x="5490407" y="3491558"/>
            <a:ext cx="2311915" cy="65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9D13AB-8FE1-CF45-D7F9-CDCB4495DDF0}"/>
              </a:ext>
            </a:extLst>
          </p:cNvPr>
          <p:cNvSpPr txBox="1"/>
          <p:nvPr/>
        </p:nvSpPr>
        <p:spPr>
          <a:xfrm>
            <a:off x="5484746" y="3067452"/>
            <a:ext cx="25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1: Population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3D7103-FC16-020F-F039-3929A63615DE}"/>
              </a:ext>
            </a:extLst>
          </p:cNvPr>
          <p:cNvSpPr txBox="1"/>
          <p:nvPr/>
        </p:nvSpPr>
        <p:spPr>
          <a:xfrm>
            <a:off x="5494991" y="3560095"/>
            <a:ext cx="25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2: Years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it take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Zehong Wang</cp:lastModifiedBy>
  <cp:revision>17</cp:revision>
  <dcterms:created xsi:type="dcterms:W3CDTF">2016-09-17T12:04:26Z</dcterms:created>
  <dcterms:modified xsi:type="dcterms:W3CDTF">2023-02-02T08:45:13Z</dcterms:modified>
</cp:coreProperties>
</file>