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71" r:id="rId4"/>
    <p:sldId id="270" r:id="rId5"/>
    <p:sldId id="281" r:id="rId6"/>
    <p:sldId id="274" r:id="rId7"/>
    <p:sldId id="275" r:id="rId8"/>
    <p:sldId id="280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3CBDE92A-681A-4732-9A18-E6D062CC24D5}">
          <p14:sldIdLst>
            <p14:sldId id="269"/>
            <p14:sldId id="260"/>
            <p14:sldId id="271"/>
            <p14:sldId id="270"/>
            <p14:sldId id="281"/>
          </p14:sldIdLst>
        </p14:section>
        <p14:section name="Başlıksız Bölüm" id="{2AB26695-8C3E-4CA1-9654-B581FBF01F2A}">
          <p14:sldIdLst>
            <p14:sldId id="274"/>
            <p14:sldId id="27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73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83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8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27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0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9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9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8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2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9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6B19-123C-429C-8387-C15EE54D04D5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C30D-2D36-4DB0-92EC-3482633EB7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dpsoftware.com/git-cheatsheet.html" TargetMode="Externa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github.com/adam-p/markdown-here/wiki/Markdown-Here-Cheatshe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5" y="1700808"/>
            <a:ext cx="8316416" cy="462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49220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907704" y="337010"/>
            <a:ext cx="68407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ADDITIONAL RESOURCES</a:t>
            </a:r>
          </a:p>
          <a:p>
            <a:r>
              <a:rPr lang="tr-TR" sz="1200" b="1" dirty="0" smtClean="0"/>
              <a:t>education.github.com/</a:t>
            </a:r>
            <a:r>
              <a:rPr lang="tr-TR" sz="1200" b="1" dirty="0" err="1" smtClean="0"/>
              <a:t>pack</a:t>
            </a:r>
            <a:r>
              <a:rPr lang="tr-TR" sz="1200" dirty="0" smtClean="0"/>
              <a:t>  </a:t>
            </a:r>
            <a:r>
              <a:rPr lang="tr-TR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Learn to ship software like a pro</a:t>
            </a:r>
            <a:endParaRPr lang="tr-TR" sz="1200" dirty="0" smtClean="0"/>
          </a:p>
          <a:p>
            <a:r>
              <a:rPr lang="tr-TR" sz="1200" dirty="0" err="1" smtClean="0"/>
              <a:t>Mardown</a:t>
            </a:r>
            <a:r>
              <a:rPr lang="tr-TR" sz="1200" dirty="0" smtClean="0"/>
              <a:t> </a:t>
            </a:r>
            <a:r>
              <a:rPr lang="tr-TR" sz="1200" dirty="0" err="1"/>
              <a:t>Cheatsheet</a:t>
            </a:r>
            <a:r>
              <a:rPr lang="tr-TR" sz="1200" dirty="0"/>
              <a:t>: </a:t>
            </a:r>
            <a:r>
              <a:rPr lang="tr-TR" sz="1200" dirty="0">
                <a:hlinkClick r:id="rId4"/>
              </a:rPr>
              <a:t>https://github.com/adam-p/markdown-here/wiki/Markdown-Here-Cheatsheet</a:t>
            </a:r>
            <a:endParaRPr lang="tr-TR" sz="1200" dirty="0"/>
          </a:p>
          <a:p>
            <a:r>
              <a:rPr lang="tr-TR" sz="1200" dirty="0"/>
              <a:t> Interactive git </a:t>
            </a:r>
            <a:r>
              <a:rPr lang="tr-TR" sz="1200" dirty="0" err="1"/>
              <a:t>tutorial</a:t>
            </a:r>
            <a:r>
              <a:rPr lang="tr-TR" sz="1200" dirty="0"/>
              <a:t>: </a:t>
            </a:r>
            <a:r>
              <a:rPr lang="tr-TR" sz="1200" dirty="0">
                <a:hlinkClick r:id="rId5"/>
              </a:rPr>
              <a:t>https://try.github.io/levels/1/challenges/1</a:t>
            </a:r>
            <a:endParaRPr lang="tr-TR" sz="1200" dirty="0"/>
          </a:p>
          <a:p>
            <a:r>
              <a:rPr lang="tr-TR" sz="1200" dirty="0"/>
              <a:t> Visual/</a:t>
            </a:r>
            <a:r>
              <a:rPr lang="tr-TR" sz="1200" dirty="0" err="1"/>
              <a:t>interactive</a:t>
            </a:r>
            <a:r>
              <a:rPr lang="tr-TR" sz="1200" dirty="0"/>
              <a:t> </a:t>
            </a:r>
            <a:r>
              <a:rPr lang="tr-TR" sz="1200" dirty="0" err="1"/>
              <a:t>cheatsheet</a:t>
            </a:r>
            <a:r>
              <a:rPr lang="tr-TR" sz="1200" dirty="0"/>
              <a:t>: </a:t>
            </a:r>
            <a:r>
              <a:rPr lang="tr-TR" sz="1200" dirty="0">
                <a:hlinkClick r:id="rId6"/>
              </a:rPr>
              <a:t>http://ndpsoftware.com/git-cheatshe</a:t>
            </a:r>
            <a:r>
              <a:rPr lang="tr-TR" sz="1400" dirty="0">
                <a:hlinkClick r:id="rId6"/>
              </a:rPr>
              <a:t>et.html</a:t>
            </a:r>
            <a:endParaRPr lang="tr-TR" sz="1400" dirty="0"/>
          </a:p>
          <a:p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58810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771800" y="260648"/>
            <a:ext cx="2746648" cy="706090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Basic </a:t>
            </a:r>
            <a:r>
              <a:rPr lang="tr-TR" sz="3200" b="1" dirty="0" err="1" smtClean="0"/>
              <a:t>workflow</a:t>
            </a:r>
            <a:r>
              <a:rPr lang="tr-TR" sz="3200" b="1" dirty="0" smtClean="0"/>
              <a:t> 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23528" y="1412776"/>
            <a:ext cx="4104456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200" b="1" dirty="0"/>
              <a:t>git –</a:t>
            </a:r>
            <a:r>
              <a:rPr lang="tr-TR" sz="1200" b="1" dirty="0" err="1"/>
              <a:t>version</a:t>
            </a:r>
            <a:r>
              <a:rPr lang="tr-TR" sz="1200" b="1" dirty="0"/>
              <a:t> </a:t>
            </a:r>
            <a:r>
              <a:rPr lang="tr-TR" sz="1200" b="1" dirty="0" smtClean="0"/>
              <a:t>: </a:t>
            </a:r>
            <a:r>
              <a:rPr lang="tr-TR" sz="1200" b="1" dirty="0" err="1" smtClean="0"/>
              <a:t>to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control</a:t>
            </a:r>
            <a:r>
              <a:rPr lang="tr-TR" sz="1200" b="1" dirty="0" smtClean="0"/>
              <a:t> git</a:t>
            </a:r>
          </a:p>
          <a:p>
            <a:pPr marL="0" indent="0">
              <a:buNone/>
            </a:pPr>
            <a:r>
              <a:rPr lang="en-US" sz="1200" b="1" dirty="0" err="1" smtClean="0"/>
              <a:t>git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init</a:t>
            </a:r>
            <a:r>
              <a:rPr lang="en-US" sz="1200" b="1" dirty="0" smtClean="0"/>
              <a:t> </a:t>
            </a:r>
            <a:r>
              <a:rPr lang="tr-TR" sz="1200" dirty="0"/>
              <a:t> </a:t>
            </a:r>
            <a:r>
              <a:rPr lang="tr-TR" sz="1200" dirty="0" smtClean="0"/>
              <a:t>: </a:t>
            </a:r>
            <a:r>
              <a:rPr lang="en-US" sz="1200" dirty="0" smtClean="0"/>
              <a:t>create </a:t>
            </a:r>
            <a:r>
              <a:rPr lang="en-US" sz="1200" dirty="0" err="1" smtClean="0"/>
              <a:t>git</a:t>
            </a:r>
            <a:r>
              <a:rPr lang="en-US" sz="1200" dirty="0" smtClean="0"/>
              <a:t> project in existing directory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err="1" smtClean="0"/>
              <a:t>Pwd</a:t>
            </a:r>
            <a:r>
              <a:rPr lang="tr-TR" sz="1200" b="1" dirty="0" smtClean="0"/>
              <a:t>: </a:t>
            </a:r>
            <a:r>
              <a:rPr lang="en-US" sz="1200" dirty="0" smtClean="0"/>
              <a:t>Shows </a:t>
            </a:r>
            <a:r>
              <a:rPr lang="en-US" sz="1200" dirty="0"/>
              <a:t>in detail which project you are </a:t>
            </a:r>
            <a:r>
              <a:rPr lang="en-US" sz="1200" dirty="0" smtClean="0"/>
              <a:t>on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smtClean="0"/>
              <a:t>cd .. </a:t>
            </a:r>
            <a:r>
              <a:rPr lang="tr-TR" sz="1200" dirty="0" smtClean="0">
                <a:sym typeface="Wingdings"/>
              </a:rPr>
              <a:t></a:t>
            </a:r>
            <a:r>
              <a:rPr lang="tr-TR" sz="1200" dirty="0" smtClean="0"/>
              <a:t> </a:t>
            </a:r>
            <a:r>
              <a:rPr lang="en-US" sz="1200" dirty="0"/>
              <a:t>Takes to the file 1 </a:t>
            </a:r>
            <a:r>
              <a:rPr lang="en-US" sz="1200" dirty="0" smtClean="0"/>
              <a:t>above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smtClean="0"/>
              <a:t>cd </a:t>
            </a:r>
            <a:r>
              <a:rPr lang="tr-TR" sz="1200" b="1" dirty="0" err="1" smtClean="0"/>
              <a:t>desktop</a:t>
            </a:r>
            <a:r>
              <a:rPr lang="tr-TR" sz="1200" b="1" dirty="0" smtClean="0"/>
              <a:t> </a:t>
            </a:r>
            <a:r>
              <a:rPr lang="tr-TR" sz="1200" dirty="0" smtClean="0">
                <a:sym typeface="Wingdings"/>
              </a:rPr>
              <a:t></a:t>
            </a:r>
            <a:r>
              <a:rPr lang="tr-TR" sz="1200" dirty="0" smtClean="0"/>
              <a:t> </a:t>
            </a:r>
            <a:r>
              <a:rPr lang="en-US" sz="1200" dirty="0"/>
              <a:t>takes you to the </a:t>
            </a:r>
            <a:r>
              <a:rPr lang="en-US" sz="1200" dirty="0" smtClean="0"/>
              <a:t>desktop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err="1" smtClean="0"/>
              <a:t>clear</a:t>
            </a:r>
            <a:r>
              <a:rPr lang="tr-TR" sz="1200" dirty="0" smtClean="0"/>
              <a:t> </a:t>
            </a:r>
            <a:r>
              <a:rPr lang="tr-TR" sz="1200" dirty="0">
                <a:sym typeface="Wingdings"/>
              </a:rPr>
              <a:t></a:t>
            </a:r>
            <a:r>
              <a:rPr lang="tr-TR" sz="1200" dirty="0"/>
              <a:t> </a:t>
            </a:r>
            <a:r>
              <a:rPr lang="tr-TR" sz="1200" dirty="0" err="1" smtClean="0"/>
              <a:t>clear</a:t>
            </a:r>
            <a:r>
              <a:rPr lang="tr-TR" sz="1200" dirty="0" smtClean="0"/>
              <a:t> git </a:t>
            </a:r>
            <a:r>
              <a:rPr lang="tr-TR" sz="1200" dirty="0" err="1" smtClean="0"/>
              <a:t>page</a:t>
            </a:r>
            <a:endParaRPr lang="tr-TR" sz="1200" dirty="0"/>
          </a:p>
          <a:p>
            <a:pPr marL="0" indent="0">
              <a:buNone/>
            </a:pPr>
            <a:r>
              <a:rPr lang="tr-TR" sz="1200" b="1" dirty="0" err="1"/>
              <a:t>mkdir</a:t>
            </a:r>
            <a:r>
              <a:rPr lang="tr-TR" sz="1200" dirty="0"/>
              <a:t> </a:t>
            </a:r>
            <a:r>
              <a:rPr lang="tr-TR" sz="1200" dirty="0" smtClean="0"/>
              <a:t> </a:t>
            </a:r>
            <a:r>
              <a:rPr lang="tr-TR" sz="1200" dirty="0" err="1" smtClean="0"/>
              <a:t>filename</a:t>
            </a:r>
            <a:r>
              <a:rPr lang="tr-TR" sz="1200" dirty="0" err="1" smtClean="0">
                <a:sym typeface="Wingdings"/>
              </a:rPr>
              <a:t></a:t>
            </a:r>
            <a:r>
              <a:rPr lang="tr-TR" sz="1200" dirty="0" err="1"/>
              <a:t>Creating</a:t>
            </a:r>
            <a:r>
              <a:rPr lang="tr-TR" sz="1200" dirty="0"/>
              <a:t> </a:t>
            </a:r>
            <a:r>
              <a:rPr lang="tr-TR" sz="1200" dirty="0" smtClean="0"/>
              <a:t>a </a:t>
            </a:r>
            <a:r>
              <a:rPr lang="tr-TR" sz="1200" dirty="0" err="1" smtClean="0"/>
              <a:t>folder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err="1" smtClean="0"/>
              <a:t>mkdir</a:t>
            </a:r>
            <a:r>
              <a:rPr lang="tr-TR" sz="1200" b="1" dirty="0" smtClean="0"/>
              <a:t> </a:t>
            </a:r>
            <a:r>
              <a:rPr lang="tr-TR" sz="1200" b="1" dirty="0" err="1"/>
              <a:t>app</a:t>
            </a:r>
            <a:r>
              <a:rPr lang="tr-TR" sz="1200" b="1" dirty="0"/>
              <a:t> </a:t>
            </a:r>
            <a:r>
              <a:rPr lang="tr-TR" sz="1200" dirty="0">
                <a:sym typeface="Wingdings"/>
              </a:rPr>
              <a:t></a:t>
            </a:r>
            <a:r>
              <a:rPr lang="tr-TR" sz="1200" dirty="0"/>
              <a:t> </a:t>
            </a:r>
            <a:r>
              <a:rPr lang="en-US" sz="1200" dirty="0"/>
              <a:t>Create a </a:t>
            </a:r>
            <a:r>
              <a:rPr lang="tr-TR" sz="1200" dirty="0" err="1" smtClean="0"/>
              <a:t>folder</a:t>
            </a:r>
            <a:r>
              <a:rPr lang="tr-TR" sz="1200" dirty="0" smtClean="0"/>
              <a:t>  </a:t>
            </a:r>
            <a:r>
              <a:rPr lang="en-US" sz="1200" dirty="0" smtClean="0"/>
              <a:t>named app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 err="1" smtClean="0"/>
              <a:t>touch</a:t>
            </a:r>
            <a:r>
              <a:rPr lang="tr-TR" sz="1200" b="1" dirty="0" smtClean="0"/>
              <a:t>  </a:t>
            </a:r>
            <a:r>
              <a:rPr lang="tr-TR" sz="1200" b="1" dirty="0" err="1"/>
              <a:t>filename</a:t>
            </a:r>
            <a:r>
              <a:rPr lang="tr-TR" sz="1200" b="1" dirty="0"/>
              <a:t> </a:t>
            </a:r>
            <a:r>
              <a:rPr lang="tr-TR" sz="1200" dirty="0">
                <a:sym typeface="Wingdings"/>
              </a:rPr>
              <a:t></a:t>
            </a:r>
            <a:r>
              <a:rPr lang="tr-TR" sz="1200" dirty="0"/>
              <a:t> </a:t>
            </a:r>
            <a:r>
              <a:rPr lang="tr-TR" sz="1200" dirty="0" err="1" smtClean="0"/>
              <a:t>create</a:t>
            </a:r>
            <a:r>
              <a:rPr lang="tr-TR" sz="1200" dirty="0" smtClean="0"/>
              <a:t> file</a:t>
            </a:r>
          </a:p>
          <a:p>
            <a:pPr marL="0" indent="0">
              <a:buNone/>
            </a:pPr>
            <a:r>
              <a:rPr lang="tr-TR" sz="1200" b="1" dirty="0" err="1" smtClean="0"/>
              <a:t>ls</a:t>
            </a:r>
            <a:r>
              <a:rPr lang="tr-TR" sz="1200" dirty="0">
                <a:sym typeface="Wingdings"/>
              </a:rPr>
              <a:t></a:t>
            </a:r>
            <a:r>
              <a:rPr lang="tr-TR" sz="1200" dirty="0"/>
              <a:t> </a:t>
            </a:r>
            <a:r>
              <a:rPr lang="tr-TR" sz="1200" dirty="0" err="1" smtClean="0"/>
              <a:t>List</a:t>
            </a:r>
            <a:r>
              <a:rPr lang="tr-TR" sz="1200" dirty="0" smtClean="0"/>
              <a:t> </a:t>
            </a:r>
            <a:r>
              <a:rPr lang="tr-TR" sz="1200" dirty="0" err="1" smtClean="0"/>
              <a:t>files</a:t>
            </a:r>
            <a:r>
              <a:rPr lang="tr-TR" sz="1200" dirty="0" smtClean="0"/>
              <a:t> ,</a:t>
            </a:r>
            <a:r>
              <a:rPr lang="tr-TR" sz="1200" dirty="0" err="1" smtClean="0"/>
              <a:t>folders</a:t>
            </a:r>
            <a:endParaRPr lang="tr-TR" sz="1200" dirty="0" smtClean="0"/>
          </a:p>
          <a:p>
            <a:pPr marL="0" indent="0">
              <a:buNone/>
            </a:pPr>
            <a:r>
              <a:rPr lang="en-US" sz="1200" b="1" dirty="0" err="1" smtClean="0"/>
              <a:t>git</a:t>
            </a:r>
            <a:r>
              <a:rPr lang="en-US" sz="1200" b="1" dirty="0" smtClean="0"/>
              <a:t> </a:t>
            </a:r>
            <a:r>
              <a:rPr lang="en-US" sz="1200" b="1" dirty="0"/>
              <a:t>add </a:t>
            </a:r>
            <a:r>
              <a:rPr lang="tr-TR" sz="1200" b="1" dirty="0" smtClean="0"/>
              <a:t>: </a:t>
            </a:r>
            <a:r>
              <a:rPr lang="en-US" sz="1200" dirty="0" smtClean="0"/>
              <a:t>Add files to be committed with </a:t>
            </a:r>
            <a:r>
              <a:rPr lang="tr-TR" sz="1200" dirty="0" smtClean="0"/>
              <a:t>:</a:t>
            </a:r>
            <a:endParaRPr lang="tr-TR" sz="1200" b="1" dirty="0" smtClean="0"/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commit</a:t>
            </a:r>
            <a:r>
              <a:rPr lang="tr-TR" sz="1200" b="1" dirty="0"/>
              <a:t> –m ‘’ </a:t>
            </a:r>
            <a:r>
              <a:rPr lang="tr-TR" sz="1200" b="1" dirty="0" err="1"/>
              <a:t>commit</a:t>
            </a:r>
            <a:r>
              <a:rPr lang="tr-TR" sz="1200" b="1" dirty="0"/>
              <a:t> </a:t>
            </a:r>
            <a:r>
              <a:rPr lang="tr-TR" sz="1200" b="1" dirty="0" err="1"/>
              <a:t>msg</a:t>
            </a:r>
            <a:r>
              <a:rPr lang="tr-TR" sz="1200" b="1" dirty="0"/>
              <a:t>’’ </a:t>
            </a:r>
            <a:r>
              <a:rPr lang="tr-TR" sz="1200" b="1" dirty="0" smtClean="0"/>
              <a:t> : </a:t>
            </a:r>
            <a:r>
              <a:rPr lang="tr-TR" sz="1200" dirty="0" err="1" smtClean="0"/>
              <a:t>create</a:t>
            </a:r>
            <a:r>
              <a:rPr lang="tr-TR" sz="1200" dirty="0" smtClean="0"/>
              <a:t> </a:t>
            </a:r>
            <a:r>
              <a:rPr lang="tr-TR" sz="1200" dirty="0" err="1" smtClean="0"/>
              <a:t>commit</a:t>
            </a:r>
            <a:endParaRPr lang="tr-TR" sz="1200" dirty="0"/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fetch</a:t>
            </a:r>
            <a:r>
              <a:rPr lang="tr-TR" sz="1200" b="1" dirty="0"/>
              <a:t> &lt;</a:t>
            </a:r>
            <a:r>
              <a:rPr lang="tr-TR" sz="1200" b="1" dirty="0" err="1"/>
              <a:t>remotename</a:t>
            </a:r>
            <a:r>
              <a:rPr lang="tr-TR" sz="1200" b="1" dirty="0" smtClean="0"/>
              <a:t>&gt; :</a:t>
            </a:r>
            <a:r>
              <a:rPr lang="tr-TR" sz="1200" b="1" dirty="0" err="1" smtClean="0"/>
              <a:t>catch</a:t>
            </a:r>
            <a:r>
              <a:rPr lang="tr-TR" sz="1200" b="1" dirty="0" smtClean="0"/>
              <a:t> file</a:t>
            </a:r>
            <a:endParaRPr lang="tr-TR" sz="1200" b="1" dirty="0"/>
          </a:p>
          <a:p>
            <a:pPr marL="0" indent="0">
              <a:buNone/>
            </a:pPr>
            <a:r>
              <a:rPr lang="en-US" sz="1200" b="1" dirty="0" err="1"/>
              <a:t>Git</a:t>
            </a:r>
            <a:r>
              <a:rPr lang="en-US" sz="1200" b="1" dirty="0"/>
              <a:t> pull: </a:t>
            </a:r>
            <a:r>
              <a:rPr lang="en-US" sz="1200" dirty="0"/>
              <a:t>pull changes from remote repository made by others</a:t>
            </a:r>
          </a:p>
          <a:p>
            <a:pPr marL="0" indent="0">
              <a:buNone/>
            </a:pPr>
            <a:endParaRPr lang="tr-TR" sz="1800" b="1" dirty="0" smtClean="0"/>
          </a:p>
          <a:p>
            <a:endParaRPr lang="tr-TR" sz="1800" b="1" dirty="0" smtClean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499992" y="1412776"/>
            <a:ext cx="424428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git</a:t>
            </a:r>
            <a:r>
              <a:rPr lang="en-US" sz="1200" b="1" dirty="0"/>
              <a:t> status </a:t>
            </a:r>
            <a:r>
              <a:rPr lang="tr-TR" sz="1200" b="1" dirty="0"/>
              <a:t> : </a:t>
            </a:r>
            <a:r>
              <a:rPr lang="en-US" sz="1200" dirty="0"/>
              <a:t>checks which files are set up to be </a:t>
            </a:r>
            <a:r>
              <a:rPr lang="en-US" sz="1200" dirty="0" smtClean="0"/>
              <a:t>added/updated</a:t>
            </a:r>
            <a:endParaRPr lang="tr-TR" sz="12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sz="1200" b="1" dirty="0" smtClean="0"/>
              <a:t>git </a:t>
            </a:r>
            <a:r>
              <a:rPr lang="tr-TR" sz="1200" b="1" dirty="0" err="1" smtClean="0"/>
              <a:t>merge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mybranch</a:t>
            </a:r>
            <a:r>
              <a:rPr lang="tr-TR" sz="1200" b="1" dirty="0" smtClean="0"/>
              <a:t> </a:t>
            </a:r>
            <a:r>
              <a:rPr lang="tr-TR" sz="1200" dirty="0" smtClean="0"/>
              <a:t>:</a:t>
            </a:r>
            <a:r>
              <a:rPr lang="tr-TR" sz="1200" dirty="0" err="1" smtClean="0"/>
              <a:t>merges</a:t>
            </a:r>
            <a:r>
              <a:rPr lang="tr-TR" sz="1200" dirty="0" smtClean="0"/>
              <a:t> </a:t>
            </a:r>
            <a:r>
              <a:rPr lang="tr-TR" sz="1200" dirty="0" err="1" smtClean="0"/>
              <a:t>multiple</a:t>
            </a:r>
            <a:r>
              <a:rPr lang="tr-TR" sz="1200" dirty="0" smtClean="0"/>
              <a:t> </a:t>
            </a:r>
            <a:r>
              <a:rPr lang="tr-TR" sz="1200" dirty="0" err="1" smtClean="0"/>
              <a:t>branches</a:t>
            </a:r>
            <a:r>
              <a:rPr lang="tr-TR" sz="1200" dirty="0" smtClean="0"/>
              <a:t> </a:t>
            </a:r>
            <a:r>
              <a:rPr lang="tr-TR" sz="1200" dirty="0" err="1" smtClean="0"/>
              <a:t>together</a:t>
            </a:r>
            <a:r>
              <a:rPr lang="tr-TR" sz="1200" dirty="0" smtClean="0"/>
              <a:t> </a:t>
            </a:r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config</a:t>
            </a:r>
            <a:r>
              <a:rPr lang="tr-TR" sz="1200" b="1" dirty="0"/>
              <a:t> --global alias.st </a:t>
            </a:r>
            <a:r>
              <a:rPr lang="tr-TR" sz="1200" b="1" dirty="0" err="1"/>
              <a:t>status</a:t>
            </a:r>
            <a:r>
              <a:rPr lang="tr-TR" sz="1200" b="1" dirty="0"/>
              <a:t> </a:t>
            </a:r>
            <a:r>
              <a:rPr lang="tr-TR" sz="1200" b="1" dirty="0" smtClean="0"/>
              <a:t>/ :</a:t>
            </a:r>
            <a:r>
              <a:rPr lang="tr-TR" sz="1200" dirty="0" err="1" smtClean="0"/>
              <a:t>youcan</a:t>
            </a:r>
            <a:r>
              <a:rPr lang="tr-TR" sz="1200" dirty="0" smtClean="0"/>
              <a:t> </a:t>
            </a:r>
            <a:r>
              <a:rPr lang="tr-TR" sz="1200" dirty="0" err="1" smtClean="0"/>
              <a:t>value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b="1" dirty="0"/>
              <a:t>git mv </a:t>
            </a:r>
            <a:r>
              <a:rPr lang="tr-TR" sz="1200" b="1" dirty="0" err="1"/>
              <a:t>filename</a:t>
            </a:r>
            <a:r>
              <a:rPr lang="tr-TR" sz="1200" b="1" dirty="0"/>
              <a:t> </a:t>
            </a:r>
            <a:r>
              <a:rPr lang="tr-TR" sz="1200" b="1" dirty="0" err="1" smtClean="0"/>
              <a:t>newfoldername</a:t>
            </a:r>
            <a:r>
              <a:rPr lang="tr-TR" sz="1200" b="1" dirty="0" smtClean="0"/>
              <a:t> :</a:t>
            </a:r>
            <a:r>
              <a:rPr lang="tr-TR" sz="1200" dirty="0" err="1" smtClean="0"/>
              <a:t>move</a:t>
            </a:r>
            <a:r>
              <a:rPr lang="tr-TR" sz="1200" dirty="0" smtClean="0"/>
              <a:t> file</a:t>
            </a:r>
          </a:p>
          <a:p>
            <a:pPr marL="0" indent="0">
              <a:buNone/>
            </a:pPr>
            <a:r>
              <a:rPr lang="tr-TR" sz="1200" b="1" dirty="0" smtClean="0"/>
              <a:t>git </a:t>
            </a:r>
            <a:r>
              <a:rPr lang="tr-TR" sz="1200" b="1" dirty="0" err="1"/>
              <a:t>reset</a:t>
            </a:r>
            <a:r>
              <a:rPr lang="tr-TR" sz="1200" b="1" dirty="0"/>
              <a:t> HEAD </a:t>
            </a:r>
            <a:r>
              <a:rPr lang="tr-TR" sz="1200" b="1" dirty="0" err="1" smtClean="0"/>
              <a:t>filename</a:t>
            </a:r>
            <a:r>
              <a:rPr lang="tr-TR" sz="1200" b="1" dirty="0"/>
              <a:t> :</a:t>
            </a:r>
            <a:r>
              <a:rPr lang="tr-TR" sz="1200" dirty="0" err="1"/>
              <a:t>get</a:t>
            </a:r>
            <a:r>
              <a:rPr lang="tr-TR" sz="1200" dirty="0"/>
              <a:t> </a:t>
            </a:r>
            <a:r>
              <a:rPr lang="tr-TR" sz="1200" dirty="0" err="1"/>
              <a:t>back</a:t>
            </a:r>
            <a:r>
              <a:rPr lang="tr-TR" sz="1200" dirty="0"/>
              <a:t> </a:t>
            </a:r>
            <a:r>
              <a:rPr lang="tr-TR" sz="1200" dirty="0" smtClean="0"/>
              <a:t>file</a:t>
            </a:r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log</a:t>
            </a:r>
            <a:r>
              <a:rPr lang="tr-TR" sz="1200" b="1" dirty="0"/>
              <a:t> : </a:t>
            </a:r>
            <a:r>
              <a:rPr lang="tr-TR" sz="1200" dirty="0" err="1"/>
              <a:t>shows</a:t>
            </a:r>
            <a:r>
              <a:rPr lang="tr-TR" sz="1200" dirty="0"/>
              <a:t> </a:t>
            </a:r>
            <a:r>
              <a:rPr lang="tr-TR" sz="1200" dirty="0" err="1"/>
              <a:t>all</a:t>
            </a:r>
            <a:r>
              <a:rPr lang="tr-TR" sz="1200" dirty="0"/>
              <a:t> </a:t>
            </a:r>
            <a:r>
              <a:rPr lang="tr-TR" sz="1200" dirty="0" err="1"/>
              <a:t>changed</a:t>
            </a:r>
            <a:endParaRPr lang="tr-TR" sz="1200" dirty="0"/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checkout</a:t>
            </a:r>
            <a:r>
              <a:rPr lang="tr-TR" sz="1200" b="1" dirty="0"/>
              <a:t> -- &lt;</a:t>
            </a:r>
            <a:r>
              <a:rPr lang="tr-TR" sz="1200" b="1" dirty="0" err="1"/>
              <a:t>filename</a:t>
            </a:r>
            <a:r>
              <a:rPr lang="tr-TR" sz="1200" b="1" dirty="0"/>
              <a:t>&gt; : </a:t>
            </a:r>
            <a:r>
              <a:rPr lang="tr-TR" sz="1200" dirty="0" err="1"/>
              <a:t>brings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deleted</a:t>
            </a:r>
            <a:r>
              <a:rPr lang="tr-TR" sz="1200" dirty="0"/>
              <a:t> </a:t>
            </a:r>
            <a:r>
              <a:rPr lang="tr-TR" sz="1200" dirty="0" err="1"/>
              <a:t>one</a:t>
            </a:r>
            <a:endParaRPr lang="tr-TR" sz="1200" dirty="0"/>
          </a:p>
          <a:p>
            <a:pPr marL="0" indent="0">
              <a:buNone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err="1"/>
              <a:t>rm</a:t>
            </a:r>
            <a:r>
              <a:rPr lang="en-US" sz="1200" b="1" dirty="0"/>
              <a:t> &lt;filename&gt;</a:t>
            </a:r>
            <a:r>
              <a:rPr lang="tr-TR" sz="1200" b="1" dirty="0"/>
              <a:t> : </a:t>
            </a:r>
            <a:r>
              <a:rPr lang="tr-TR" sz="1200" dirty="0" err="1"/>
              <a:t>Delete</a:t>
            </a:r>
            <a:r>
              <a:rPr lang="tr-TR" sz="1200" dirty="0"/>
              <a:t> </a:t>
            </a:r>
            <a:r>
              <a:rPr lang="tr-TR" sz="1200" dirty="0" err="1"/>
              <a:t>file,folder</a:t>
            </a:r>
            <a:endParaRPr lang="tr-TR" sz="1200" dirty="0"/>
          </a:p>
          <a:p>
            <a:pPr marL="0" indent="0">
              <a:buNone/>
            </a:pPr>
            <a:r>
              <a:rPr lang="tr-TR" sz="1200" b="1" dirty="0"/>
              <a:t>git </a:t>
            </a:r>
            <a:r>
              <a:rPr lang="tr-TR" sz="1200" b="1" dirty="0" err="1"/>
              <a:t>diff</a:t>
            </a:r>
            <a:r>
              <a:rPr lang="tr-TR" sz="1200" b="1" dirty="0"/>
              <a:t> : </a:t>
            </a:r>
            <a:r>
              <a:rPr lang="tr-TR" sz="1200" dirty="0" err="1"/>
              <a:t>Shows</a:t>
            </a:r>
            <a:r>
              <a:rPr lang="tr-TR" sz="1200" dirty="0"/>
              <a:t> </a:t>
            </a:r>
            <a:r>
              <a:rPr lang="tr-TR" sz="1200" dirty="0" err="1"/>
              <a:t>all</a:t>
            </a:r>
            <a:r>
              <a:rPr lang="tr-TR" sz="1200" dirty="0"/>
              <a:t> </a:t>
            </a:r>
            <a:r>
              <a:rPr lang="tr-TR" sz="1200" dirty="0" err="1"/>
              <a:t>changes</a:t>
            </a:r>
            <a:r>
              <a:rPr lang="tr-TR" sz="1200" dirty="0"/>
              <a:t> </a:t>
            </a:r>
            <a:r>
              <a:rPr lang="tr-TR" sz="1200" dirty="0" err="1"/>
              <a:t>made</a:t>
            </a:r>
            <a:endParaRPr lang="tr-TR" sz="1200" dirty="0"/>
          </a:p>
          <a:p>
            <a:pPr marL="0" indent="0">
              <a:buNone/>
            </a:pPr>
            <a:r>
              <a:rPr lang="tr-TR" sz="1200" b="1" dirty="0"/>
              <a:t>.</a:t>
            </a:r>
            <a:r>
              <a:rPr lang="tr-TR" sz="1200" b="1" dirty="0" err="1"/>
              <a:t>gitignore</a:t>
            </a:r>
            <a:r>
              <a:rPr lang="tr-TR" sz="1200" b="1" dirty="0"/>
              <a:t>  : </a:t>
            </a:r>
            <a:r>
              <a:rPr lang="en-US" sz="1200" dirty="0"/>
              <a:t>Write what you want to hide in this file. </a:t>
            </a:r>
            <a:endParaRPr lang="tr-TR" sz="1200" dirty="0" smtClean="0"/>
          </a:p>
          <a:p>
            <a:pPr marL="0" indent="0">
              <a:buNone/>
            </a:pPr>
            <a:r>
              <a:rPr lang="en-US" sz="1200" dirty="0" err="1"/>
              <a:t>git</a:t>
            </a:r>
            <a:r>
              <a:rPr lang="en-US" sz="1200" dirty="0"/>
              <a:t> remote </a:t>
            </a:r>
            <a:r>
              <a:rPr lang="en-US" sz="1200" dirty="0" err="1"/>
              <a:t>rm</a:t>
            </a:r>
            <a:r>
              <a:rPr lang="en-US" sz="1200" dirty="0"/>
              <a:t> &lt;</a:t>
            </a:r>
            <a:r>
              <a:rPr lang="en-US" sz="1200" dirty="0" err="1"/>
              <a:t>remotename</a:t>
            </a:r>
            <a:r>
              <a:rPr lang="en-US" sz="1200" dirty="0"/>
              <a:t>&gt; </a:t>
            </a:r>
            <a:r>
              <a:rPr lang="tr-TR" sz="1200" dirty="0" smtClean="0"/>
              <a:t>:</a:t>
            </a:r>
            <a:r>
              <a:rPr lang="tr-TR" sz="1200" dirty="0" err="1" smtClean="0"/>
              <a:t>remove</a:t>
            </a:r>
            <a:r>
              <a:rPr lang="tr-TR" sz="1200" dirty="0" smtClean="0"/>
              <a:t> </a:t>
            </a:r>
            <a:r>
              <a:rPr lang="tr-TR" sz="1200" dirty="0" err="1" smtClean="0"/>
              <a:t>filename</a:t>
            </a:r>
            <a:endParaRPr lang="tr-TR" sz="1200" dirty="0" smtClean="0"/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b="1" dirty="0" smtClean="0"/>
              <a:t>Link </a:t>
            </a:r>
            <a:r>
              <a:rPr lang="tr-TR" sz="1200" b="1" dirty="0">
                <a:sym typeface="Wingdings" pitchFamily="2" charset="2"/>
              </a:rPr>
              <a:t> </a:t>
            </a:r>
            <a:r>
              <a:rPr lang="tr-TR" sz="1200" b="1" dirty="0">
                <a:hlinkClick r:id="rId2"/>
              </a:rPr>
              <a:t>https://github.com/github/gitig</a:t>
            </a:r>
            <a:endParaRPr lang="tr-TR" sz="1200" b="1" dirty="0"/>
          </a:p>
          <a:p>
            <a:pPr marL="0" indent="0">
              <a:buNone/>
            </a:pPr>
            <a:endParaRPr lang="tr-TR" sz="1500" b="1" dirty="0"/>
          </a:p>
        </p:txBody>
      </p:sp>
    </p:spTree>
    <p:extLst>
      <p:ext uri="{BB962C8B-B14F-4D97-AF65-F5344CB8AC3E}">
        <p14:creationId xmlns:p14="http://schemas.microsoft.com/office/powerpoint/2010/main" val="8650566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153566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b="1" dirty="0" smtClean="0">
              <a:solidFill>
                <a:srgbClr val="FF0000"/>
              </a:solidFill>
              <a:latin typeface="Book Antiqua" pitchFamily="18" charset="0"/>
              <a:cs typeface="Calibri" pitchFamily="34" charset="0"/>
            </a:endParaRPr>
          </a:p>
          <a:p>
            <a:r>
              <a:rPr lang="tr-TR" sz="1400" b="1" dirty="0" smtClean="0">
                <a:solidFill>
                  <a:srgbClr val="FF0000"/>
                </a:solidFill>
                <a:latin typeface="Book Antiqua" pitchFamily="18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  <a:cs typeface="Calibri" pitchFamily="34" charset="0"/>
              </a:rPr>
              <a:t>ranches</a:t>
            </a:r>
            <a:r>
              <a:rPr lang="en-US" sz="1400" dirty="0" smtClean="0">
                <a:solidFill>
                  <a:srgbClr val="FF000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en-US" sz="1400" dirty="0" smtClean="0">
                <a:latin typeface="Book Antiqua" pitchFamily="18" charset="0"/>
                <a:cs typeface="Calibri" pitchFamily="34" charset="0"/>
              </a:rPr>
              <a:t>are actually just a pointer to these</a:t>
            </a:r>
            <a:r>
              <a:rPr lang="tr-TR" sz="1400" dirty="0" smtClean="0">
                <a:latin typeface="Book Antiqua" pitchFamily="18" charset="0"/>
                <a:cs typeface="Calibri" pitchFamily="34" charset="0"/>
              </a:rPr>
              <a:t>  </a:t>
            </a:r>
            <a:r>
              <a:rPr lang="en-US" sz="1400" dirty="0" smtClean="0">
                <a:latin typeface="Book Antiqua" pitchFamily="18" charset="0"/>
                <a:cs typeface="Calibri" pitchFamily="34" charset="0"/>
              </a:rPr>
              <a:t>commits </a:t>
            </a:r>
            <a:endParaRPr lang="tr-TR" sz="1400" dirty="0" smtClean="0">
              <a:latin typeface="Book Antiqua" pitchFamily="18" charset="0"/>
              <a:cs typeface="Calibri" pitchFamily="34" charset="0"/>
            </a:endParaRPr>
          </a:p>
          <a:p>
            <a:endParaRPr lang="tr-TR" sz="1200" dirty="0" smtClean="0">
              <a:latin typeface="Book Antiqua" pitchFamily="18" charset="0"/>
              <a:cs typeface="Calibri" pitchFamily="34" charset="0"/>
            </a:endParaRPr>
          </a:p>
          <a:p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List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all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branches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in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the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project</a:t>
            </a:r>
            <a:r>
              <a:rPr lang="tr-TR" sz="1200" dirty="0" smtClean="0"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smtClean="0">
                <a:latin typeface="Book Antiqua" pitchFamily="18" charset="0"/>
                <a:cs typeface="Calibri" pitchFamily="34" charset="0"/>
                <a:sym typeface="Wingdings" pitchFamily="2" charset="2"/>
              </a:rPr>
              <a:t>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git 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</a:t>
            </a:r>
            <a:endParaRPr lang="tr-TR" sz="1200" b="1" dirty="0" smtClean="0">
              <a:latin typeface="Book Antiqua" pitchFamily="18" charset="0"/>
              <a:cs typeface="Calibri" pitchFamily="34" charset="0"/>
            </a:endParaRPr>
          </a:p>
          <a:p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Create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a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new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branch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smtClean="0">
                <a:latin typeface="Book Antiqua" pitchFamily="18" charset="0"/>
                <a:cs typeface="Calibri" pitchFamily="34" charset="0"/>
                <a:sym typeface="Wingdings" pitchFamily="2" charset="2"/>
              </a:rPr>
              <a:t>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git 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&lt;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branchname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&gt;</a:t>
            </a:r>
          </a:p>
          <a:p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Switch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to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a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branch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smtClean="0">
                <a:latin typeface="Book Antiqua" pitchFamily="18" charset="0"/>
                <a:cs typeface="Calibri" pitchFamily="34" charset="0"/>
                <a:sym typeface="Wingdings" pitchFamily="2" charset="2"/>
              </a:rPr>
              <a:t>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git 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checkout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&lt;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branchname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&gt;</a:t>
            </a:r>
          </a:p>
          <a:p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Create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and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immediately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switch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smtClean="0">
                <a:latin typeface="Book Antiqua" pitchFamily="18" charset="0"/>
                <a:cs typeface="Calibri" pitchFamily="34" charset="0"/>
                <a:sym typeface="Wingdings" pitchFamily="2" charset="2"/>
              </a:rPr>
              <a:t>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git 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checkout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 –b&lt;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branchname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&gt;</a:t>
            </a:r>
          </a:p>
          <a:p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Delete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a </a:t>
            </a:r>
            <a:r>
              <a:rPr lang="tr-TR" sz="1200" dirty="0" err="1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branch</a:t>
            </a:r>
            <a:r>
              <a:rPr lang="tr-TR" sz="1200" dirty="0" smtClean="0">
                <a:solidFill>
                  <a:srgbClr val="00B0F0"/>
                </a:solidFill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dirty="0" smtClean="0">
                <a:latin typeface="Book Antiqua" pitchFamily="18" charset="0"/>
                <a:cs typeface="Calibri" pitchFamily="34" charset="0"/>
                <a:sym typeface="Wingdings" pitchFamily="2" charset="2"/>
              </a:rPr>
              <a:t></a:t>
            </a:r>
            <a:r>
              <a:rPr lang="tr-TR" sz="1200" dirty="0" smtClean="0">
                <a:latin typeface="Book Antiqua" pitchFamily="18" charset="0"/>
                <a:cs typeface="Calibri" pitchFamily="34" charset="0"/>
              </a:rPr>
              <a:t> 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git 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 –d &lt;</a:t>
            </a:r>
            <a:r>
              <a:rPr lang="tr-TR" sz="1200" b="1" dirty="0" err="1" smtClean="0">
                <a:latin typeface="Book Antiqua" pitchFamily="18" charset="0"/>
                <a:cs typeface="Calibri" pitchFamily="34" charset="0"/>
              </a:rPr>
              <a:t>branchname</a:t>
            </a:r>
            <a:r>
              <a:rPr lang="tr-TR" sz="1200" b="1" dirty="0" smtClean="0">
                <a:latin typeface="Book Antiqua" pitchFamily="18" charset="0"/>
                <a:cs typeface="Calibri" pitchFamily="34" charset="0"/>
              </a:rPr>
              <a:t>&gt;</a:t>
            </a:r>
          </a:p>
          <a:p>
            <a:r>
              <a:rPr lang="tr-TR" sz="1200" dirty="0" smtClean="0"/>
              <a:t> </a:t>
            </a:r>
            <a:endParaRPr lang="tr-TR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2" y="2630568"/>
            <a:ext cx="7774831" cy="330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26" y="153566"/>
            <a:ext cx="332095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89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771800" y="476672"/>
            <a:ext cx="3682752" cy="720080"/>
          </a:xfrm>
        </p:spPr>
        <p:txBody>
          <a:bodyPr>
            <a:normAutofit/>
          </a:bodyPr>
          <a:lstStyle/>
          <a:p>
            <a:r>
              <a:rPr lang="tr-TR" sz="2800" b="1" dirty="0" err="1" smtClean="0"/>
              <a:t>Pushing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and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fetching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454050"/>
            <a:ext cx="7581528" cy="4093915"/>
          </a:xfrm>
        </p:spPr>
        <p:txBody>
          <a:bodyPr/>
          <a:lstStyle/>
          <a:p>
            <a:r>
              <a:rPr lang="en-US" sz="1400" b="1" dirty="0" err="1" smtClean="0"/>
              <a:t>git</a:t>
            </a:r>
            <a:r>
              <a:rPr lang="en-US" sz="1400" b="1" dirty="0" smtClean="0"/>
              <a:t> push &lt;</a:t>
            </a:r>
            <a:r>
              <a:rPr lang="en-US" sz="1400" b="1" dirty="0" err="1" smtClean="0"/>
              <a:t>remotename</a:t>
            </a:r>
            <a:r>
              <a:rPr lang="en-US" sz="1400" b="1" dirty="0" smtClean="0"/>
              <a:t>&gt; &lt;</a:t>
            </a:r>
            <a:r>
              <a:rPr lang="en-US" sz="1400" b="1" dirty="0" err="1" smtClean="0"/>
              <a:t>branchname</a:t>
            </a:r>
            <a:r>
              <a:rPr lang="en-US" sz="1400" b="1" dirty="0" smtClean="0"/>
              <a:t>&gt; </a:t>
            </a:r>
            <a:r>
              <a:rPr lang="en-US" sz="1400" dirty="0" smtClean="0"/>
              <a:t>sends your</a:t>
            </a:r>
            <a:r>
              <a:rPr lang="tr-TR" sz="1400" dirty="0" smtClean="0"/>
              <a:t>  </a:t>
            </a:r>
            <a:r>
              <a:rPr lang="en-US" sz="1400" dirty="0" smtClean="0"/>
              <a:t>code in the branch up to the remote</a:t>
            </a:r>
            <a:endParaRPr lang="tr-TR" sz="1400" dirty="0" smtClean="0"/>
          </a:p>
          <a:p>
            <a:r>
              <a:rPr lang="en-US" sz="1400" dirty="0" smtClean="0"/>
              <a:t>The process of adding your local changes to a remote repo is called </a:t>
            </a:r>
            <a:r>
              <a:rPr lang="en-US" sz="1400" b="1" dirty="0" smtClean="0"/>
              <a:t>pushing</a:t>
            </a:r>
            <a:r>
              <a:rPr lang="en-US" sz="1400" dirty="0" smtClean="0"/>
              <a:t> changes</a:t>
            </a:r>
            <a:endParaRPr lang="tr-TR" sz="1400" dirty="0" smtClean="0"/>
          </a:p>
          <a:p>
            <a:r>
              <a:rPr lang="en-US" sz="1400" dirty="0" smtClean="0"/>
              <a:t>The process of downloading commits that don’t exist on your machine from a remote server is called </a:t>
            </a:r>
            <a:r>
              <a:rPr lang="en-US" sz="1400" b="1" dirty="0" smtClean="0"/>
              <a:t>pulling</a:t>
            </a:r>
            <a:r>
              <a:rPr lang="en-US" sz="1400" dirty="0" smtClean="0"/>
              <a:t> changes</a:t>
            </a:r>
            <a:endParaRPr lang="tr-TR" sz="1400" dirty="0" smtClean="0"/>
          </a:p>
          <a:p>
            <a:endParaRPr lang="tr-TR" sz="1600" dirty="0" smtClean="0"/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3816424" cy="246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65174"/>
            <a:ext cx="3672407" cy="300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87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2759224" cy="1152128"/>
          </a:xfrm>
        </p:spPr>
        <p:txBody>
          <a:bodyPr/>
          <a:lstStyle/>
          <a:p>
            <a:r>
              <a:rPr lang="tr-TR" dirty="0" err="1" smtClean="0"/>
              <a:t>GithuB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436096" y="2028267"/>
            <a:ext cx="2880320" cy="2840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 smtClean="0"/>
          </a:p>
          <a:p>
            <a:r>
              <a:rPr lang="tr-TR" sz="2000" dirty="0" err="1" smtClean="0"/>
              <a:t>Repository</a:t>
            </a:r>
            <a:endParaRPr lang="tr-TR" sz="2000" dirty="0" smtClean="0"/>
          </a:p>
          <a:p>
            <a:r>
              <a:rPr lang="tr-TR" sz="2000" dirty="0" err="1" smtClean="0"/>
              <a:t>Readme</a:t>
            </a:r>
            <a:endParaRPr lang="tr-TR" sz="2000" dirty="0" smtClean="0"/>
          </a:p>
          <a:p>
            <a:r>
              <a:rPr lang="tr-TR" sz="2000" dirty="0" err="1" smtClean="0"/>
              <a:t>Branch</a:t>
            </a:r>
            <a:endParaRPr lang="tr-TR" sz="2000" dirty="0" smtClean="0"/>
          </a:p>
          <a:p>
            <a:r>
              <a:rPr lang="tr-TR" sz="2000" dirty="0" err="1" smtClean="0"/>
              <a:t>Push</a:t>
            </a:r>
            <a:endParaRPr lang="tr-TR" sz="2000" dirty="0" smtClean="0"/>
          </a:p>
          <a:p>
            <a:r>
              <a:rPr lang="tr-TR" sz="2000" dirty="0" err="1" smtClean="0"/>
              <a:t>Pull</a:t>
            </a:r>
            <a:r>
              <a:rPr lang="tr-TR" sz="2000" dirty="0" smtClean="0"/>
              <a:t> </a:t>
            </a:r>
            <a:r>
              <a:rPr lang="tr-TR" sz="2000" dirty="0" err="1" smtClean="0"/>
              <a:t>requests</a:t>
            </a:r>
            <a:endParaRPr lang="tr-TR" sz="2000" dirty="0" smtClean="0"/>
          </a:p>
          <a:p>
            <a:r>
              <a:rPr lang="tr-TR" sz="2000" dirty="0" err="1" smtClean="0"/>
              <a:t>Issues</a:t>
            </a:r>
            <a:endParaRPr lang="tr-TR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6" y="1700808"/>
            <a:ext cx="4322427" cy="346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2051720" y="56612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Authenticating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Github</a:t>
            </a:r>
            <a:endParaRPr lang="tr-TR" sz="1200" b="1" dirty="0"/>
          </a:p>
          <a:p>
            <a:r>
              <a:rPr lang="tr-TR" sz="1200" b="1" dirty="0" smtClean="0">
                <a:hlinkClick r:id="rId3"/>
              </a:rPr>
              <a:t>https</a:t>
            </a:r>
            <a:r>
              <a:rPr lang="tr-TR" sz="1200" b="1" dirty="0">
                <a:hlinkClick r:id="rId3"/>
              </a:rPr>
              <a:t>://help.github.com/articles/generating-ssh-keys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52468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7222222" cy="287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09385"/>
            <a:ext cx="2896110" cy="326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95536" y="3861048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Repo</a:t>
            </a:r>
            <a:r>
              <a:rPr lang="tr-TR" dirty="0" smtClean="0"/>
              <a:t>:</a:t>
            </a:r>
          </a:p>
          <a:p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a collection of all your files and the history of those files</a:t>
            </a:r>
            <a:endParaRPr lang="tr-TR" dirty="0"/>
          </a:p>
        </p:txBody>
      </p:sp>
      <p:sp>
        <p:nvSpPr>
          <p:cNvPr id="3" name="Aşağı Ok 2"/>
          <p:cNvSpPr/>
          <p:nvPr/>
        </p:nvSpPr>
        <p:spPr>
          <a:xfrm>
            <a:off x="7308304" y="40466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Aşağı Ok 3"/>
          <p:cNvSpPr/>
          <p:nvPr/>
        </p:nvSpPr>
        <p:spPr>
          <a:xfrm>
            <a:off x="3203848" y="836712"/>
            <a:ext cx="2880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/>
          <p:nvPr/>
        </p:nvPicPr>
        <p:blipFill>
          <a:blip r:embed="rId4"/>
          <a:stretch>
            <a:fillRect/>
          </a:stretch>
        </p:blipFill>
        <p:spPr>
          <a:xfrm>
            <a:off x="6789842" y="4077072"/>
            <a:ext cx="2087880" cy="11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7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7573"/>
            <a:ext cx="7561113" cy="409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2517714" cy="151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40"/>
            <a:ext cx="3456384" cy="1944217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65834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6450"/>
            <a:ext cx="7416824" cy="49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Resim 2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5517232"/>
            <a:ext cx="5972810" cy="8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44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393</Words>
  <Application>Microsoft Office PowerPoint</Application>
  <PresentationFormat>Ekran Gösterisi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PowerPoint Sunusu</vt:lpstr>
      <vt:lpstr>Basic workflow </vt:lpstr>
      <vt:lpstr>PowerPoint Sunusu</vt:lpstr>
      <vt:lpstr>Pushing and fetching</vt:lpstr>
      <vt:lpstr>GithuB</vt:lpstr>
      <vt:lpstr>PowerPoint Sunusu</vt:lpstr>
      <vt:lpstr>PowerPoint Sunusu</vt:lpstr>
      <vt:lpstr>PowerPoint Sunusu</vt:lpstr>
    </vt:vector>
  </TitlesOfParts>
  <Company>Katilimsiz.Com @ necooy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ASUS</dc:creator>
  <cp:lastModifiedBy>ASUS</cp:lastModifiedBy>
  <cp:revision>24</cp:revision>
  <dcterms:created xsi:type="dcterms:W3CDTF">2024-02-06T21:11:03Z</dcterms:created>
  <dcterms:modified xsi:type="dcterms:W3CDTF">2024-02-07T18:53:06Z</dcterms:modified>
</cp:coreProperties>
</file>