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69"/>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1CEF1-D2B9-E9A1-50F6-F5F87B1B5CE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73A16B2-C266-547F-0ED4-3623A82AF5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9403E23-B19A-868E-50B0-E0622943DB9D}"/>
              </a:ext>
            </a:extLst>
          </p:cNvPr>
          <p:cNvSpPr>
            <a:spLocks noGrp="1"/>
          </p:cNvSpPr>
          <p:nvPr>
            <p:ph type="dt" sz="half" idx="10"/>
          </p:nvPr>
        </p:nvSpPr>
        <p:spPr/>
        <p:txBody>
          <a:bodyPr/>
          <a:lstStyle/>
          <a:p>
            <a:fld id="{6A08C0B2-600F-C243-A1F9-2CB0E427B9D8}" type="datetimeFigureOut">
              <a:rPr lang="en-US" smtClean="0"/>
              <a:t>12/24/2024</a:t>
            </a:fld>
            <a:endParaRPr lang="en-US"/>
          </a:p>
        </p:txBody>
      </p:sp>
      <p:sp>
        <p:nvSpPr>
          <p:cNvPr id="5" name="Footer Placeholder 4">
            <a:extLst>
              <a:ext uri="{FF2B5EF4-FFF2-40B4-BE49-F238E27FC236}">
                <a16:creationId xmlns:a16="http://schemas.microsoft.com/office/drawing/2014/main" id="{1EF99F31-92A8-0C64-192C-0ACAEE72D1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990E0F-B3D3-3588-FA7A-A2EAB861C5E1}"/>
              </a:ext>
            </a:extLst>
          </p:cNvPr>
          <p:cNvSpPr>
            <a:spLocks noGrp="1"/>
          </p:cNvSpPr>
          <p:nvPr>
            <p:ph type="sldNum" sz="quarter" idx="12"/>
          </p:nvPr>
        </p:nvSpPr>
        <p:spPr/>
        <p:txBody>
          <a:bodyPr/>
          <a:lstStyle/>
          <a:p>
            <a:fld id="{24D422D2-A4BA-A544-B38A-EBAB6CFBBD58}" type="slidenum">
              <a:rPr lang="en-US" smtClean="0"/>
              <a:t>‹#›</a:t>
            </a:fld>
            <a:endParaRPr lang="en-US"/>
          </a:p>
        </p:txBody>
      </p:sp>
    </p:spTree>
    <p:extLst>
      <p:ext uri="{BB962C8B-B14F-4D97-AF65-F5344CB8AC3E}">
        <p14:creationId xmlns:p14="http://schemas.microsoft.com/office/powerpoint/2010/main" val="3069782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5A3FF-360A-6104-1407-38D585D292E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F2354A8-3F3B-96CB-1EA9-7048A8369EE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E6B908E-0B52-D9A3-2DD7-E5DD4F9D049F}"/>
              </a:ext>
            </a:extLst>
          </p:cNvPr>
          <p:cNvSpPr>
            <a:spLocks noGrp="1"/>
          </p:cNvSpPr>
          <p:nvPr>
            <p:ph type="dt" sz="half" idx="10"/>
          </p:nvPr>
        </p:nvSpPr>
        <p:spPr/>
        <p:txBody>
          <a:bodyPr/>
          <a:lstStyle/>
          <a:p>
            <a:fld id="{6A08C0B2-600F-C243-A1F9-2CB0E427B9D8}" type="datetimeFigureOut">
              <a:rPr lang="en-US" smtClean="0"/>
              <a:t>12/24/2024</a:t>
            </a:fld>
            <a:endParaRPr lang="en-US"/>
          </a:p>
        </p:txBody>
      </p:sp>
      <p:sp>
        <p:nvSpPr>
          <p:cNvPr id="5" name="Footer Placeholder 4">
            <a:extLst>
              <a:ext uri="{FF2B5EF4-FFF2-40B4-BE49-F238E27FC236}">
                <a16:creationId xmlns:a16="http://schemas.microsoft.com/office/drawing/2014/main" id="{0ACB576A-8F13-BBD5-E702-26D49F6DFD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F743FE-993B-0127-AAD7-585A07CB00F9}"/>
              </a:ext>
            </a:extLst>
          </p:cNvPr>
          <p:cNvSpPr>
            <a:spLocks noGrp="1"/>
          </p:cNvSpPr>
          <p:nvPr>
            <p:ph type="sldNum" sz="quarter" idx="12"/>
          </p:nvPr>
        </p:nvSpPr>
        <p:spPr/>
        <p:txBody>
          <a:bodyPr/>
          <a:lstStyle/>
          <a:p>
            <a:fld id="{24D422D2-A4BA-A544-B38A-EBAB6CFBBD58}" type="slidenum">
              <a:rPr lang="en-US" smtClean="0"/>
              <a:t>‹#›</a:t>
            </a:fld>
            <a:endParaRPr lang="en-US"/>
          </a:p>
        </p:txBody>
      </p:sp>
    </p:spTree>
    <p:extLst>
      <p:ext uri="{BB962C8B-B14F-4D97-AF65-F5344CB8AC3E}">
        <p14:creationId xmlns:p14="http://schemas.microsoft.com/office/powerpoint/2010/main" val="1604398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CC7671-F448-8290-74D7-E8BC7CFC2BF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2BE37AF-1F56-D1B0-9429-A396F521964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2D955E7-746A-1A46-D4EF-AB95D8CC58C2}"/>
              </a:ext>
            </a:extLst>
          </p:cNvPr>
          <p:cNvSpPr>
            <a:spLocks noGrp="1"/>
          </p:cNvSpPr>
          <p:nvPr>
            <p:ph type="dt" sz="half" idx="10"/>
          </p:nvPr>
        </p:nvSpPr>
        <p:spPr/>
        <p:txBody>
          <a:bodyPr/>
          <a:lstStyle/>
          <a:p>
            <a:fld id="{6A08C0B2-600F-C243-A1F9-2CB0E427B9D8}" type="datetimeFigureOut">
              <a:rPr lang="en-US" smtClean="0"/>
              <a:t>12/24/2024</a:t>
            </a:fld>
            <a:endParaRPr lang="en-US"/>
          </a:p>
        </p:txBody>
      </p:sp>
      <p:sp>
        <p:nvSpPr>
          <p:cNvPr id="5" name="Footer Placeholder 4">
            <a:extLst>
              <a:ext uri="{FF2B5EF4-FFF2-40B4-BE49-F238E27FC236}">
                <a16:creationId xmlns:a16="http://schemas.microsoft.com/office/drawing/2014/main" id="{F9B5B4C5-27A0-AE45-06B6-B6FC192ECC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E4A05E-6EB8-7563-ABE1-2651FC4C7472}"/>
              </a:ext>
            </a:extLst>
          </p:cNvPr>
          <p:cNvSpPr>
            <a:spLocks noGrp="1"/>
          </p:cNvSpPr>
          <p:nvPr>
            <p:ph type="sldNum" sz="quarter" idx="12"/>
          </p:nvPr>
        </p:nvSpPr>
        <p:spPr/>
        <p:txBody>
          <a:bodyPr/>
          <a:lstStyle/>
          <a:p>
            <a:fld id="{24D422D2-A4BA-A544-B38A-EBAB6CFBBD58}" type="slidenum">
              <a:rPr lang="en-US" smtClean="0"/>
              <a:t>‹#›</a:t>
            </a:fld>
            <a:endParaRPr lang="en-US"/>
          </a:p>
        </p:txBody>
      </p:sp>
    </p:spTree>
    <p:extLst>
      <p:ext uri="{BB962C8B-B14F-4D97-AF65-F5344CB8AC3E}">
        <p14:creationId xmlns:p14="http://schemas.microsoft.com/office/powerpoint/2010/main" val="3791391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59AF5-50A0-DD0C-132F-464A3480179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5362A39-1ECB-155F-8D2F-0D2122CFB5B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053CD56-6858-155E-4B16-8F18EDE7AEBA}"/>
              </a:ext>
            </a:extLst>
          </p:cNvPr>
          <p:cNvSpPr>
            <a:spLocks noGrp="1"/>
          </p:cNvSpPr>
          <p:nvPr>
            <p:ph type="dt" sz="half" idx="10"/>
          </p:nvPr>
        </p:nvSpPr>
        <p:spPr/>
        <p:txBody>
          <a:bodyPr/>
          <a:lstStyle/>
          <a:p>
            <a:fld id="{6A08C0B2-600F-C243-A1F9-2CB0E427B9D8}" type="datetimeFigureOut">
              <a:rPr lang="en-US" smtClean="0"/>
              <a:t>12/24/2024</a:t>
            </a:fld>
            <a:endParaRPr lang="en-US"/>
          </a:p>
        </p:txBody>
      </p:sp>
      <p:sp>
        <p:nvSpPr>
          <p:cNvPr id="5" name="Footer Placeholder 4">
            <a:extLst>
              <a:ext uri="{FF2B5EF4-FFF2-40B4-BE49-F238E27FC236}">
                <a16:creationId xmlns:a16="http://schemas.microsoft.com/office/drawing/2014/main" id="{7D7E51BB-D64F-F15C-508F-1A82869412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D216AC-AA37-A2FF-4D50-1B4CB8097A4C}"/>
              </a:ext>
            </a:extLst>
          </p:cNvPr>
          <p:cNvSpPr>
            <a:spLocks noGrp="1"/>
          </p:cNvSpPr>
          <p:nvPr>
            <p:ph type="sldNum" sz="quarter" idx="12"/>
          </p:nvPr>
        </p:nvSpPr>
        <p:spPr/>
        <p:txBody>
          <a:bodyPr/>
          <a:lstStyle/>
          <a:p>
            <a:fld id="{24D422D2-A4BA-A544-B38A-EBAB6CFBBD58}" type="slidenum">
              <a:rPr lang="en-US" smtClean="0"/>
              <a:t>‹#›</a:t>
            </a:fld>
            <a:endParaRPr lang="en-US"/>
          </a:p>
        </p:txBody>
      </p:sp>
    </p:spTree>
    <p:extLst>
      <p:ext uri="{BB962C8B-B14F-4D97-AF65-F5344CB8AC3E}">
        <p14:creationId xmlns:p14="http://schemas.microsoft.com/office/powerpoint/2010/main" val="320369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43A5D-1D67-A0E3-7699-9028BF99762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6822257-ADCC-986A-6CD7-E61E134F44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D96D19A-BB0A-7544-9526-D37173E4D1BA}"/>
              </a:ext>
            </a:extLst>
          </p:cNvPr>
          <p:cNvSpPr>
            <a:spLocks noGrp="1"/>
          </p:cNvSpPr>
          <p:nvPr>
            <p:ph type="dt" sz="half" idx="10"/>
          </p:nvPr>
        </p:nvSpPr>
        <p:spPr/>
        <p:txBody>
          <a:bodyPr/>
          <a:lstStyle/>
          <a:p>
            <a:fld id="{6A08C0B2-600F-C243-A1F9-2CB0E427B9D8}" type="datetimeFigureOut">
              <a:rPr lang="en-US" smtClean="0"/>
              <a:t>12/24/2024</a:t>
            </a:fld>
            <a:endParaRPr lang="en-US"/>
          </a:p>
        </p:txBody>
      </p:sp>
      <p:sp>
        <p:nvSpPr>
          <p:cNvPr id="5" name="Footer Placeholder 4">
            <a:extLst>
              <a:ext uri="{FF2B5EF4-FFF2-40B4-BE49-F238E27FC236}">
                <a16:creationId xmlns:a16="http://schemas.microsoft.com/office/drawing/2014/main" id="{0ADBD24F-395F-AD3E-5B49-8B48072AC6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090CB-2DE0-4E6D-8644-4AA09404F0C5}"/>
              </a:ext>
            </a:extLst>
          </p:cNvPr>
          <p:cNvSpPr>
            <a:spLocks noGrp="1"/>
          </p:cNvSpPr>
          <p:nvPr>
            <p:ph type="sldNum" sz="quarter" idx="12"/>
          </p:nvPr>
        </p:nvSpPr>
        <p:spPr/>
        <p:txBody>
          <a:bodyPr/>
          <a:lstStyle/>
          <a:p>
            <a:fld id="{24D422D2-A4BA-A544-B38A-EBAB6CFBBD58}" type="slidenum">
              <a:rPr lang="en-US" smtClean="0"/>
              <a:t>‹#›</a:t>
            </a:fld>
            <a:endParaRPr lang="en-US"/>
          </a:p>
        </p:txBody>
      </p:sp>
    </p:spTree>
    <p:extLst>
      <p:ext uri="{BB962C8B-B14F-4D97-AF65-F5344CB8AC3E}">
        <p14:creationId xmlns:p14="http://schemas.microsoft.com/office/powerpoint/2010/main" val="612516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DECE7-1FBB-9F72-C8E4-21887394FEE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7366603-D278-7088-42EA-C4047716BEC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232A92C-8560-0905-D5B2-21A60CEEF10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B27A310-FB2A-DE57-39E1-D2AB04FF5F80}"/>
              </a:ext>
            </a:extLst>
          </p:cNvPr>
          <p:cNvSpPr>
            <a:spLocks noGrp="1"/>
          </p:cNvSpPr>
          <p:nvPr>
            <p:ph type="dt" sz="half" idx="10"/>
          </p:nvPr>
        </p:nvSpPr>
        <p:spPr/>
        <p:txBody>
          <a:bodyPr/>
          <a:lstStyle/>
          <a:p>
            <a:fld id="{6A08C0B2-600F-C243-A1F9-2CB0E427B9D8}" type="datetimeFigureOut">
              <a:rPr lang="en-US" smtClean="0"/>
              <a:t>12/24/2024</a:t>
            </a:fld>
            <a:endParaRPr lang="en-US"/>
          </a:p>
        </p:txBody>
      </p:sp>
      <p:sp>
        <p:nvSpPr>
          <p:cNvPr id="6" name="Footer Placeholder 5">
            <a:extLst>
              <a:ext uri="{FF2B5EF4-FFF2-40B4-BE49-F238E27FC236}">
                <a16:creationId xmlns:a16="http://schemas.microsoft.com/office/drawing/2014/main" id="{F9E4A62D-5A84-D491-3B4E-4A34F080B3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FA4CD2-1ACE-49AB-96D4-46F669903D51}"/>
              </a:ext>
            </a:extLst>
          </p:cNvPr>
          <p:cNvSpPr>
            <a:spLocks noGrp="1"/>
          </p:cNvSpPr>
          <p:nvPr>
            <p:ph type="sldNum" sz="quarter" idx="12"/>
          </p:nvPr>
        </p:nvSpPr>
        <p:spPr/>
        <p:txBody>
          <a:bodyPr/>
          <a:lstStyle/>
          <a:p>
            <a:fld id="{24D422D2-A4BA-A544-B38A-EBAB6CFBBD58}" type="slidenum">
              <a:rPr lang="en-US" smtClean="0"/>
              <a:t>‹#›</a:t>
            </a:fld>
            <a:endParaRPr lang="en-US"/>
          </a:p>
        </p:txBody>
      </p:sp>
    </p:spTree>
    <p:extLst>
      <p:ext uri="{BB962C8B-B14F-4D97-AF65-F5344CB8AC3E}">
        <p14:creationId xmlns:p14="http://schemas.microsoft.com/office/powerpoint/2010/main" val="147947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7495B-ED0A-9F8E-05F5-F6DDBA452DC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1301731-6A88-5C10-31EF-F3E47EF34B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320A5E9-0901-85B1-9A57-75878083E3F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CEB39AE-EA1D-428E-2754-99203AA4A7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36FFF6D-E49B-0A1E-23B0-3EE82EF57B5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4528C16-5947-30B9-663B-BEAA2B31AEA8}"/>
              </a:ext>
            </a:extLst>
          </p:cNvPr>
          <p:cNvSpPr>
            <a:spLocks noGrp="1"/>
          </p:cNvSpPr>
          <p:nvPr>
            <p:ph type="dt" sz="half" idx="10"/>
          </p:nvPr>
        </p:nvSpPr>
        <p:spPr/>
        <p:txBody>
          <a:bodyPr/>
          <a:lstStyle/>
          <a:p>
            <a:fld id="{6A08C0B2-600F-C243-A1F9-2CB0E427B9D8}" type="datetimeFigureOut">
              <a:rPr lang="en-US" smtClean="0"/>
              <a:t>12/24/2024</a:t>
            </a:fld>
            <a:endParaRPr lang="en-US"/>
          </a:p>
        </p:txBody>
      </p:sp>
      <p:sp>
        <p:nvSpPr>
          <p:cNvPr id="8" name="Footer Placeholder 7">
            <a:extLst>
              <a:ext uri="{FF2B5EF4-FFF2-40B4-BE49-F238E27FC236}">
                <a16:creationId xmlns:a16="http://schemas.microsoft.com/office/drawing/2014/main" id="{13F99F7A-7682-D01B-2389-C91EAB4D64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E965B3-63E0-D95D-EAD5-6CB2D8597842}"/>
              </a:ext>
            </a:extLst>
          </p:cNvPr>
          <p:cNvSpPr>
            <a:spLocks noGrp="1"/>
          </p:cNvSpPr>
          <p:nvPr>
            <p:ph type="sldNum" sz="quarter" idx="12"/>
          </p:nvPr>
        </p:nvSpPr>
        <p:spPr/>
        <p:txBody>
          <a:bodyPr/>
          <a:lstStyle/>
          <a:p>
            <a:fld id="{24D422D2-A4BA-A544-B38A-EBAB6CFBBD58}" type="slidenum">
              <a:rPr lang="en-US" smtClean="0"/>
              <a:t>‹#›</a:t>
            </a:fld>
            <a:endParaRPr lang="en-US"/>
          </a:p>
        </p:txBody>
      </p:sp>
    </p:spTree>
    <p:extLst>
      <p:ext uri="{BB962C8B-B14F-4D97-AF65-F5344CB8AC3E}">
        <p14:creationId xmlns:p14="http://schemas.microsoft.com/office/powerpoint/2010/main" val="134657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86427-43E0-172C-018C-B345E69D8FD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328D3D4-DFFC-2F87-EEAB-F3927EDD79EA}"/>
              </a:ext>
            </a:extLst>
          </p:cNvPr>
          <p:cNvSpPr>
            <a:spLocks noGrp="1"/>
          </p:cNvSpPr>
          <p:nvPr>
            <p:ph type="dt" sz="half" idx="10"/>
          </p:nvPr>
        </p:nvSpPr>
        <p:spPr/>
        <p:txBody>
          <a:bodyPr/>
          <a:lstStyle/>
          <a:p>
            <a:fld id="{6A08C0B2-600F-C243-A1F9-2CB0E427B9D8}" type="datetimeFigureOut">
              <a:rPr lang="en-US" smtClean="0"/>
              <a:t>12/24/2024</a:t>
            </a:fld>
            <a:endParaRPr lang="en-US"/>
          </a:p>
        </p:txBody>
      </p:sp>
      <p:sp>
        <p:nvSpPr>
          <p:cNvPr id="4" name="Footer Placeholder 3">
            <a:extLst>
              <a:ext uri="{FF2B5EF4-FFF2-40B4-BE49-F238E27FC236}">
                <a16:creationId xmlns:a16="http://schemas.microsoft.com/office/drawing/2014/main" id="{9E6480BF-2406-3885-3242-9DA16F16FE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93A88C-D30C-17C9-C7A1-8999BEDC7F16}"/>
              </a:ext>
            </a:extLst>
          </p:cNvPr>
          <p:cNvSpPr>
            <a:spLocks noGrp="1"/>
          </p:cNvSpPr>
          <p:nvPr>
            <p:ph type="sldNum" sz="quarter" idx="12"/>
          </p:nvPr>
        </p:nvSpPr>
        <p:spPr/>
        <p:txBody>
          <a:bodyPr/>
          <a:lstStyle/>
          <a:p>
            <a:fld id="{24D422D2-A4BA-A544-B38A-EBAB6CFBBD58}" type="slidenum">
              <a:rPr lang="en-US" smtClean="0"/>
              <a:t>‹#›</a:t>
            </a:fld>
            <a:endParaRPr lang="en-US"/>
          </a:p>
        </p:txBody>
      </p:sp>
    </p:spTree>
    <p:extLst>
      <p:ext uri="{BB962C8B-B14F-4D97-AF65-F5344CB8AC3E}">
        <p14:creationId xmlns:p14="http://schemas.microsoft.com/office/powerpoint/2010/main" val="388877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9AB2FB-5A5F-E7DA-96EC-3EF7CB8C2709}"/>
              </a:ext>
            </a:extLst>
          </p:cNvPr>
          <p:cNvSpPr>
            <a:spLocks noGrp="1"/>
          </p:cNvSpPr>
          <p:nvPr>
            <p:ph type="dt" sz="half" idx="10"/>
          </p:nvPr>
        </p:nvSpPr>
        <p:spPr/>
        <p:txBody>
          <a:bodyPr/>
          <a:lstStyle/>
          <a:p>
            <a:fld id="{6A08C0B2-600F-C243-A1F9-2CB0E427B9D8}" type="datetimeFigureOut">
              <a:rPr lang="en-US" smtClean="0"/>
              <a:t>12/24/2024</a:t>
            </a:fld>
            <a:endParaRPr lang="en-US"/>
          </a:p>
        </p:txBody>
      </p:sp>
      <p:sp>
        <p:nvSpPr>
          <p:cNvPr id="3" name="Footer Placeholder 2">
            <a:extLst>
              <a:ext uri="{FF2B5EF4-FFF2-40B4-BE49-F238E27FC236}">
                <a16:creationId xmlns:a16="http://schemas.microsoft.com/office/drawing/2014/main" id="{FE48EF65-F8BE-DE79-DBC6-9711DF32A4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3D5286-35AA-556D-4176-CA5A206CC6BA}"/>
              </a:ext>
            </a:extLst>
          </p:cNvPr>
          <p:cNvSpPr>
            <a:spLocks noGrp="1"/>
          </p:cNvSpPr>
          <p:nvPr>
            <p:ph type="sldNum" sz="quarter" idx="12"/>
          </p:nvPr>
        </p:nvSpPr>
        <p:spPr/>
        <p:txBody>
          <a:bodyPr/>
          <a:lstStyle/>
          <a:p>
            <a:fld id="{24D422D2-A4BA-A544-B38A-EBAB6CFBBD58}" type="slidenum">
              <a:rPr lang="en-US" smtClean="0"/>
              <a:t>‹#›</a:t>
            </a:fld>
            <a:endParaRPr lang="en-US"/>
          </a:p>
        </p:txBody>
      </p:sp>
    </p:spTree>
    <p:extLst>
      <p:ext uri="{BB962C8B-B14F-4D97-AF65-F5344CB8AC3E}">
        <p14:creationId xmlns:p14="http://schemas.microsoft.com/office/powerpoint/2010/main" val="2982426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51BEE-4FCA-5472-ED6E-3DC717777C7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EA8FD27-D808-9709-AA4C-7DED8CAA2F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18221AB-BECE-5061-E1CE-D724416529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6B589C3-A089-E012-206A-D6781C558A1F}"/>
              </a:ext>
            </a:extLst>
          </p:cNvPr>
          <p:cNvSpPr>
            <a:spLocks noGrp="1"/>
          </p:cNvSpPr>
          <p:nvPr>
            <p:ph type="dt" sz="half" idx="10"/>
          </p:nvPr>
        </p:nvSpPr>
        <p:spPr/>
        <p:txBody>
          <a:bodyPr/>
          <a:lstStyle/>
          <a:p>
            <a:fld id="{6A08C0B2-600F-C243-A1F9-2CB0E427B9D8}" type="datetimeFigureOut">
              <a:rPr lang="en-US" smtClean="0"/>
              <a:t>12/24/2024</a:t>
            </a:fld>
            <a:endParaRPr lang="en-US"/>
          </a:p>
        </p:txBody>
      </p:sp>
      <p:sp>
        <p:nvSpPr>
          <p:cNvPr id="6" name="Footer Placeholder 5">
            <a:extLst>
              <a:ext uri="{FF2B5EF4-FFF2-40B4-BE49-F238E27FC236}">
                <a16:creationId xmlns:a16="http://schemas.microsoft.com/office/drawing/2014/main" id="{2B80E70F-D109-55A4-BF29-594E15655F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98C5C9-671E-81CD-B971-2D0A2641DB6C}"/>
              </a:ext>
            </a:extLst>
          </p:cNvPr>
          <p:cNvSpPr>
            <a:spLocks noGrp="1"/>
          </p:cNvSpPr>
          <p:nvPr>
            <p:ph type="sldNum" sz="quarter" idx="12"/>
          </p:nvPr>
        </p:nvSpPr>
        <p:spPr/>
        <p:txBody>
          <a:bodyPr/>
          <a:lstStyle/>
          <a:p>
            <a:fld id="{24D422D2-A4BA-A544-B38A-EBAB6CFBBD58}" type="slidenum">
              <a:rPr lang="en-US" smtClean="0"/>
              <a:t>‹#›</a:t>
            </a:fld>
            <a:endParaRPr lang="en-US"/>
          </a:p>
        </p:txBody>
      </p:sp>
    </p:spTree>
    <p:extLst>
      <p:ext uri="{BB962C8B-B14F-4D97-AF65-F5344CB8AC3E}">
        <p14:creationId xmlns:p14="http://schemas.microsoft.com/office/powerpoint/2010/main" val="1887226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D8D3D-B9D5-7B20-C598-1D9CAE1A220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7C817DA-01FE-414D-0E2E-45FF418E94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1ECA19-0DCE-B2A0-7247-AB42D1461C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9C37E9C-7C9A-E4D3-CD73-BC564B8047E4}"/>
              </a:ext>
            </a:extLst>
          </p:cNvPr>
          <p:cNvSpPr>
            <a:spLocks noGrp="1"/>
          </p:cNvSpPr>
          <p:nvPr>
            <p:ph type="dt" sz="half" idx="10"/>
          </p:nvPr>
        </p:nvSpPr>
        <p:spPr/>
        <p:txBody>
          <a:bodyPr/>
          <a:lstStyle/>
          <a:p>
            <a:fld id="{6A08C0B2-600F-C243-A1F9-2CB0E427B9D8}" type="datetimeFigureOut">
              <a:rPr lang="en-US" smtClean="0"/>
              <a:t>12/24/2024</a:t>
            </a:fld>
            <a:endParaRPr lang="en-US"/>
          </a:p>
        </p:txBody>
      </p:sp>
      <p:sp>
        <p:nvSpPr>
          <p:cNvPr id="6" name="Footer Placeholder 5">
            <a:extLst>
              <a:ext uri="{FF2B5EF4-FFF2-40B4-BE49-F238E27FC236}">
                <a16:creationId xmlns:a16="http://schemas.microsoft.com/office/drawing/2014/main" id="{132ECE39-17D6-6D38-53F6-9504A7C38F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B9A124-5974-FC14-8D00-7062C416804B}"/>
              </a:ext>
            </a:extLst>
          </p:cNvPr>
          <p:cNvSpPr>
            <a:spLocks noGrp="1"/>
          </p:cNvSpPr>
          <p:nvPr>
            <p:ph type="sldNum" sz="quarter" idx="12"/>
          </p:nvPr>
        </p:nvSpPr>
        <p:spPr/>
        <p:txBody>
          <a:bodyPr/>
          <a:lstStyle/>
          <a:p>
            <a:fld id="{24D422D2-A4BA-A544-B38A-EBAB6CFBBD58}" type="slidenum">
              <a:rPr lang="en-US" smtClean="0"/>
              <a:t>‹#›</a:t>
            </a:fld>
            <a:endParaRPr lang="en-US"/>
          </a:p>
        </p:txBody>
      </p:sp>
    </p:spTree>
    <p:extLst>
      <p:ext uri="{BB962C8B-B14F-4D97-AF65-F5344CB8AC3E}">
        <p14:creationId xmlns:p14="http://schemas.microsoft.com/office/powerpoint/2010/main" val="2329363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BE4856-F90A-81D4-9420-6CB27F4778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D147B15-149D-E4A2-B544-15757051C5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F0A407F-6971-DBAD-FBEC-E0E95908F9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08C0B2-600F-C243-A1F9-2CB0E427B9D8}" type="datetimeFigureOut">
              <a:rPr lang="en-US" smtClean="0"/>
              <a:t>12/24/2024</a:t>
            </a:fld>
            <a:endParaRPr lang="en-US"/>
          </a:p>
        </p:txBody>
      </p:sp>
      <p:sp>
        <p:nvSpPr>
          <p:cNvPr id="5" name="Footer Placeholder 4">
            <a:extLst>
              <a:ext uri="{FF2B5EF4-FFF2-40B4-BE49-F238E27FC236}">
                <a16:creationId xmlns:a16="http://schemas.microsoft.com/office/drawing/2014/main" id="{F952FD95-385E-4D9D-FE0F-5A2FBA87D5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43C594-5CB3-BAAE-6230-600C292E57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D422D2-A4BA-A544-B38A-EBAB6CFBBD58}" type="slidenum">
              <a:rPr lang="en-US" smtClean="0"/>
              <a:t>‹#›</a:t>
            </a:fld>
            <a:endParaRPr lang="en-US"/>
          </a:p>
        </p:txBody>
      </p:sp>
    </p:spTree>
    <p:extLst>
      <p:ext uri="{BB962C8B-B14F-4D97-AF65-F5344CB8AC3E}">
        <p14:creationId xmlns:p14="http://schemas.microsoft.com/office/powerpoint/2010/main" val="13481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AB574-0D75-AAD1-A4F6-FA4F3B1F3A59}"/>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BB3F20E-D9EF-72FB-8C2D-60A52AE2BA16}"/>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8CEFDD8C-039A-F83D-8E67-CD3C2BDBE6E6}"/>
              </a:ext>
            </a:extLst>
          </p:cNvPr>
          <p:cNvPicPr>
            <a:picLocks noChangeAspect="1"/>
          </p:cNvPicPr>
          <p:nvPr/>
        </p:nvPicPr>
        <p:blipFill>
          <a:blip r:embed="rId2">
            <a:extLst>
              <a:ext uri="{BEBA8EAE-BF5A-486C-A8C5-ECC9F3942E4B}">
                <a14:imgProps xmlns:a14="http://schemas.microsoft.com/office/drawing/2010/main">
                  <a14:imgLayer r:embed="rId3">
                    <a14:imgEffect>
                      <a14:artisticBlur/>
                    </a14:imgEffect>
                  </a14:imgLayer>
                </a14:imgProps>
              </a:ext>
            </a:extLst>
          </a:blip>
          <a:stretch>
            <a:fillRect/>
          </a:stretch>
        </p:blipFill>
        <p:spPr>
          <a:xfrm>
            <a:off x="0" y="-635000"/>
            <a:ext cx="12192000" cy="8128000"/>
          </a:xfrm>
          <a:prstGeom prst="rect">
            <a:avLst/>
          </a:prstGeom>
        </p:spPr>
      </p:pic>
      <p:sp>
        <p:nvSpPr>
          <p:cNvPr id="6" name="TextBox 5">
            <a:extLst>
              <a:ext uri="{FF2B5EF4-FFF2-40B4-BE49-F238E27FC236}">
                <a16:creationId xmlns:a16="http://schemas.microsoft.com/office/drawing/2014/main" id="{1AFB7E48-E689-56D4-F940-DDEBC0E0387F}"/>
              </a:ext>
            </a:extLst>
          </p:cNvPr>
          <p:cNvSpPr txBox="1"/>
          <p:nvPr/>
        </p:nvSpPr>
        <p:spPr>
          <a:xfrm>
            <a:off x="994317" y="2316163"/>
            <a:ext cx="10203366" cy="1754326"/>
          </a:xfrm>
          <a:prstGeom prst="rect">
            <a:avLst/>
          </a:prstGeom>
          <a:noFill/>
        </p:spPr>
        <p:txBody>
          <a:bodyPr wrap="square" rtlCol="0">
            <a:spAutoFit/>
          </a:bodyPr>
          <a:lstStyle/>
          <a:p>
            <a:r>
              <a:rPr lang="en-US" sz="5400" dirty="0">
                <a:solidFill>
                  <a:schemeClr val="bg1"/>
                </a:solidFill>
                <a:latin typeface="Times New Roman" panose="02020603050405020304" pitchFamily="18" charset="0"/>
                <a:cs typeface="Times New Roman" panose="02020603050405020304" pitchFamily="18" charset="0"/>
              </a:rPr>
              <a:t>“Discover England” Website Project by </a:t>
            </a:r>
            <a:r>
              <a:rPr lang="en-US" sz="5400" dirty="0" err="1">
                <a:solidFill>
                  <a:schemeClr val="bg1"/>
                </a:solidFill>
                <a:latin typeface="Times New Roman" panose="02020603050405020304" pitchFamily="18" charset="0"/>
                <a:cs typeface="Times New Roman" panose="02020603050405020304" pitchFamily="18" charset="0"/>
              </a:rPr>
              <a:t>Codeza</a:t>
            </a:r>
            <a:endParaRPr lang="en-US" sz="5400"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05DA683-CE8C-BF8C-68B5-945B2477D1F1}"/>
              </a:ext>
            </a:extLst>
          </p:cNvPr>
          <p:cNvSpPr txBox="1"/>
          <p:nvPr/>
        </p:nvSpPr>
        <p:spPr>
          <a:xfrm>
            <a:off x="8251902" y="5455167"/>
            <a:ext cx="4282068" cy="1754326"/>
          </a:xfrm>
          <a:prstGeom prst="rect">
            <a:avLst/>
          </a:prstGeom>
          <a:noFill/>
        </p:spPr>
        <p:txBody>
          <a:bodyPr wrap="square" rtlCol="0">
            <a:spAutoFit/>
          </a:bodyPr>
          <a:lstStyle/>
          <a:p>
            <a:pPr marL="285750" indent="-285750">
              <a:buFont typeface="Wingdings" pitchFamily="2" charset="2"/>
              <a:buChar char="q"/>
            </a:pPr>
            <a:r>
              <a:rPr lang="en-US" dirty="0">
                <a:solidFill>
                  <a:schemeClr val="bg1"/>
                </a:solidFill>
                <a:latin typeface="Times New Roman" panose="02020603050405020304" pitchFamily="18" charset="0"/>
                <a:cs typeface="Times New Roman" panose="02020603050405020304" pitchFamily="18" charset="0"/>
              </a:rPr>
              <a:t>Ebru Athan </a:t>
            </a:r>
          </a:p>
          <a:p>
            <a:pPr marL="285750" indent="-285750">
              <a:buFont typeface="Wingdings" pitchFamily="2" charset="2"/>
              <a:buChar char="q"/>
            </a:pPr>
            <a:r>
              <a:rPr lang="en-US" dirty="0" err="1">
                <a:solidFill>
                  <a:schemeClr val="bg1"/>
                </a:solidFill>
                <a:latin typeface="Times New Roman" panose="02020603050405020304" pitchFamily="18" charset="0"/>
                <a:cs typeface="Times New Roman" panose="02020603050405020304" pitchFamily="18" charset="0"/>
              </a:rPr>
              <a:t>Esma</a:t>
            </a:r>
            <a:r>
              <a:rPr lang="en-US" dirty="0">
                <a:solidFill>
                  <a:schemeClr val="bg1"/>
                </a:solidFill>
                <a:latin typeface="Times New Roman" panose="02020603050405020304" pitchFamily="18" charset="0"/>
                <a:cs typeface="Times New Roman" panose="02020603050405020304" pitchFamily="18" charset="0"/>
              </a:rPr>
              <a:t> Zeynep </a:t>
            </a:r>
            <a:r>
              <a:rPr lang="en-US" dirty="0" err="1">
                <a:solidFill>
                  <a:schemeClr val="bg1"/>
                </a:solidFill>
                <a:latin typeface="Times New Roman" panose="02020603050405020304" pitchFamily="18" charset="0"/>
                <a:cs typeface="Times New Roman" panose="02020603050405020304" pitchFamily="18" charset="0"/>
              </a:rPr>
              <a:t>Söylemez</a:t>
            </a: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itchFamily="2" charset="2"/>
              <a:buChar char="q"/>
            </a:pPr>
            <a:r>
              <a:rPr lang="en-US" dirty="0">
                <a:solidFill>
                  <a:schemeClr val="bg1"/>
                </a:solidFill>
                <a:latin typeface="Times New Roman" panose="02020603050405020304" pitchFamily="18" charset="0"/>
                <a:cs typeface="Times New Roman" panose="02020603050405020304" pitchFamily="18" charset="0"/>
              </a:rPr>
              <a:t>Zehra Duran</a:t>
            </a:r>
          </a:p>
          <a:p>
            <a:pPr marL="285750" indent="-285750">
              <a:buFont typeface="Wingdings" pitchFamily="2" charset="2"/>
              <a:buChar char="q"/>
            </a:pPr>
            <a:r>
              <a:rPr lang="en-US" dirty="0">
                <a:solidFill>
                  <a:schemeClr val="bg1"/>
                </a:solidFill>
                <a:latin typeface="Times New Roman" panose="02020603050405020304" pitchFamily="18" charset="0"/>
                <a:cs typeface="Times New Roman" panose="02020603050405020304" pitchFamily="18" charset="0"/>
              </a:rPr>
              <a:t>Ada Keskin</a:t>
            </a:r>
          </a:p>
          <a:p>
            <a:pPr marL="285750" indent="-285750">
              <a:buFont typeface="Wingdings" pitchFamily="2" charset="2"/>
              <a:buChar char="q"/>
            </a:pPr>
            <a:r>
              <a:rPr lang="en-US" dirty="0">
                <a:solidFill>
                  <a:schemeClr val="bg1"/>
                </a:solidFill>
                <a:latin typeface="Times New Roman" panose="02020603050405020304" pitchFamily="18" charset="0"/>
                <a:cs typeface="Times New Roman" panose="02020603050405020304" pitchFamily="18" charset="0"/>
              </a:rPr>
              <a:t>Azra </a:t>
            </a:r>
            <a:r>
              <a:rPr lang="en-US" dirty="0" err="1">
                <a:solidFill>
                  <a:schemeClr val="bg1"/>
                </a:solidFill>
                <a:latin typeface="Times New Roman" panose="02020603050405020304" pitchFamily="18" charset="0"/>
                <a:cs typeface="Times New Roman" panose="02020603050405020304" pitchFamily="18" charset="0"/>
              </a:rPr>
              <a:t>Öztürk</a:t>
            </a: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itchFamily="2" charset="2"/>
              <a:buChar char="q"/>
            </a:pP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9523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77625-3EAF-7647-50A4-7CB578B8D5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D581B9-9DBB-FE23-45BC-D25B26CD5C99}"/>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E25004C-E974-6FED-AD02-FDA5C7C49B19}"/>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E4C6BC88-EE74-51DB-9509-553BA43CE3D6}"/>
              </a:ext>
            </a:extLst>
          </p:cNvPr>
          <p:cNvPicPr>
            <a:picLocks noChangeAspect="1"/>
          </p:cNvPicPr>
          <p:nvPr/>
        </p:nvPicPr>
        <p:blipFill>
          <a:blip r:embed="rId2">
            <a:extLst>
              <a:ext uri="{BEBA8EAE-BF5A-486C-A8C5-ECC9F3942E4B}">
                <a14:imgProps xmlns:a14="http://schemas.microsoft.com/office/drawing/2010/main">
                  <a14:imgLayer r:embed="rId3">
                    <a14:imgEffect>
                      <a14:artisticBlur/>
                    </a14:imgEffect>
                  </a14:imgLayer>
                </a14:imgProps>
              </a:ext>
            </a:extLst>
          </a:blip>
          <a:stretch>
            <a:fillRect/>
          </a:stretch>
        </p:blipFill>
        <p:spPr>
          <a:xfrm>
            <a:off x="0" y="-635000"/>
            <a:ext cx="12192000" cy="8128000"/>
          </a:xfrm>
          <a:prstGeom prst="rect">
            <a:avLst/>
          </a:prstGeom>
        </p:spPr>
      </p:pic>
      <p:sp>
        <p:nvSpPr>
          <p:cNvPr id="4" name="TextBox 3">
            <a:extLst>
              <a:ext uri="{FF2B5EF4-FFF2-40B4-BE49-F238E27FC236}">
                <a16:creationId xmlns:a16="http://schemas.microsoft.com/office/drawing/2014/main" id="{542670BB-0BA3-B79C-A3B3-E69581E8CEF8}"/>
              </a:ext>
            </a:extLst>
          </p:cNvPr>
          <p:cNvSpPr txBox="1"/>
          <p:nvPr/>
        </p:nvSpPr>
        <p:spPr>
          <a:xfrm>
            <a:off x="1170878" y="591015"/>
            <a:ext cx="8519532" cy="3108543"/>
          </a:xfrm>
          <a:prstGeom prst="rect">
            <a:avLst/>
          </a:prstGeom>
          <a:noFill/>
        </p:spPr>
        <p:txBody>
          <a:bodyPr wrap="square" rtlCol="0">
            <a:spAutoFit/>
          </a:bodyPr>
          <a:lstStyle/>
          <a:p>
            <a:pPr marL="457200" indent="-457200">
              <a:buFont typeface="Wingdings" pitchFamily="2" charset="2"/>
              <a:buChar char="q"/>
            </a:pPr>
            <a:r>
              <a:rPr lang="en-US" sz="2800" dirty="0">
                <a:solidFill>
                  <a:schemeClr val="bg1"/>
                </a:solidFill>
                <a:latin typeface="Times New Roman" panose="02020603050405020304" pitchFamily="18" charset="0"/>
                <a:cs typeface="Times New Roman" panose="02020603050405020304" pitchFamily="18" charset="0"/>
              </a:rPr>
              <a:t>Our purpose in designing this project is to create a website for the people who might want to visit or research about England, we wanted to give them some information about </a:t>
            </a:r>
            <a:r>
              <a:rPr lang="en-US" sz="2800" dirty="0" err="1">
                <a:solidFill>
                  <a:schemeClr val="bg1"/>
                </a:solidFill>
                <a:latin typeface="Times New Roman" panose="02020603050405020304" pitchFamily="18" charset="0"/>
                <a:cs typeface="Times New Roman" panose="02020603050405020304" pitchFamily="18" charset="0"/>
              </a:rPr>
              <a:t>destinations,rotations</a:t>
            </a:r>
            <a:r>
              <a:rPr lang="en-US" sz="2800" dirty="0">
                <a:solidFill>
                  <a:schemeClr val="bg1"/>
                </a:solidFill>
                <a:latin typeface="Times New Roman" panose="02020603050405020304" pitchFamily="18" charset="0"/>
                <a:cs typeface="Times New Roman" panose="02020603050405020304" pitchFamily="18" charset="0"/>
              </a:rPr>
              <a:t> and some things like that. Due to the our limited knowledge about coding in Html and CSS, we were able to only create the main page of the website. </a:t>
            </a:r>
          </a:p>
        </p:txBody>
      </p:sp>
      <p:sp>
        <p:nvSpPr>
          <p:cNvPr id="6" name="TextBox 5">
            <a:extLst>
              <a:ext uri="{FF2B5EF4-FFF2-40B4-BE49-F238E27FC236}">
                <a16:creationId xmlns:a16="http://schemas.microsoft.com/office/drawing/2014/main" id="{E55E626F-2937-ED56-B35E-C336D74245D4}"/>
              </a:ext>
            </a:extLst>
          </p:cNvPr>
          <p:cNvSpPr txBox="1"/>
          <p:nvPr/>
        </p:nvSpPr>
        <p:spPr>
          <a:xfrm>
            <a:off x="1182029" y="4215161"/>
            <a:ext cx="8876371" cy="954107"/>
          </a:xfrm>
          <a:prstGeom prst="rect">
            <a:avLst/>
          </a:prstGeom>
          <a:noFill/>
        </p:spPr>
        <p:txBody>
          <a:bodyPr wrap="square" rtlCol="0">
            <a:spAutoFit/>
          </a:bodyPr>
          <a:lstStyle/>
          <a:p>
            <a:pPr marL="457200" indent="-457200">
              <a:buFont typeface="Wingdings" pitchFamily="2" charset="2"/>
              <a:buChar char="q"/>
            </a:pPr>
            <a:r>
              <a:rPr lang="en-US" sz="2800" dirty="0">
                <a:solidFill>
                  <a:schemeClr val="bg1"/>
                </a:solidFill>
                <a:latin typeface="Times New Roman" panose="02020603050405020304" pitchFamily="18" charset="0"/>
                <a:cs typeface="Times New Roman" panose="02020603050405020304" pitchFamily="18" charset="0"/>
              </a:rPr>
              <a:t>We used Visual Studio Code for coding our website and after that we uploaded on </a:t>
            </a:r>
            <a:r>
              <a:rPr lang="en-US" sz="2800" dirty="0" err="1">
                <a:solidFill>
                  <a:schemeClr val="bg1"/>
                </a:solidFill>
                <a:latin typeface="Times New Roman" panose="02020603050405020304" pitchFamily="18" charset="0"/>
                <a:cs typeface="Times New Roman" panose="02020603050405020304" pitchFamily="18" charset="0"/>
              </a:rPr>
              <a:t>Github</a:t>
            </a:r>
            <a:r>
              <a:rPr lang="en-US" sz="2800"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89988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B480EE-36AE-8AFB-11B3-1DB27288B4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392C2B-F307-B11E-C0F3-080F91D54F8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AB857C1-E08D-853E-F391-926D32ACC8BC}"/>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ED562D02-1380-EDE9-F725-2F231B53B55E}"/>
              </a:ext>
            </a:extLst>
          </p:cNvPr>
          <p:cNvPicPr>
            <a:picLocks noChangeAspect="1"/>
          </p:cNvPicPr>
          <p:nvPr/>
        </p:nvPicPr>
        <p:blipFill>
          <a:blip r:embed="rId2">
            <a:extLst>
              <a:ext uri="{BEBA8EAE-BF5A-486C-A8C5-ECC9F3942E4B}">
                <a14:imgProps xmlns:a14="http://schemas.microsoft.com/office/drawing/2010/main">
                  <a14:imgLayer r:embed="rId3">
                    <a14:imgEffect>
                      <a14:artisticBlur/>
                    </a14:imgEffect>
                  </a14:imgLayer>
                </a14:imgProps>
              </a:ext>
            </a:extLst>
          </a:blip>
          <a:stretch>
            <a:fillRect/>
          </a:stretch>
        </p:blipFill>
        <p:spPr>
          <a:xfrm>
            <a:off x="0" y="-278161"/>
            <a:ext cx="12192000" cy="8128000"/>
          </a:xfrm>
          <a:prstGeom prst="rect">
            <a:avLst/>
          </a:prstGeom>
        </p:spPr>
      </p:pic>
      <p:sp>
        <p:nvSpPr>
          <p:cNvPr id="4" name="TextBox 3">
            <a:extLst>
              <a:ext uri="{FF2B5EF4-FFF2-40B4-BE49-F238E27FC236}">
                <a16:creationId xmlns:a16="http://schemas.microsoft.com/office/drawing/2014/main" id="{1160B8E2-FC73-C720-F3F9-8A2598CB80BB}"/>
              </a:ext>
            </a:extLst>
          </p:cNvPr>
          <p:cNvSpPr txBox="1"/>
          <p:nvPr/>
        </p:nvSpPr>
        <p:spPr>
          <a:xfrm>
            <a:off x="1115122" y="278780"/>
            <a:ext cx="5609063" cy="523220"/>
          </a:xfrm>
          <a:prstGeom prst="rect">
            <a:avLst/>
          </a:prstGeom>
          <a:noFill/>
        </p:spPr>
        <p:txBody>
          <a:bodyPr wrap="square" rtlCol="0">
            <a:spAutoFit/>
          </a:bodyPr>
          <a:lstStyle/>
          <a:p>
            <a:pPr marL="457200" indent="-457200">
              <a:buFont typeface="Wingdings" pitchFamily="2" charset="2"/>
              <a:buChar char="q"/>
            </a:pPr>
            <a:r>
              <a:rPr lang="en-US" sz="2800" dirty="0">
                <a:solidFill>
                  <a:schemeClr val="bg1"/>
                </a:solidFill>
                <a:latin typeface="Times New Roman" panose="02020603050405020304" pitchFamily="18" charset="0"/>
                <a:cs typeface="Times New Roman" panose="02020603050405020304" pitchFamily="18" charset="0"/>
              </a:rPr>
              <a:t>Our coding process</a:t>
            </a:r>
          </a:p>
        </p:txBody>
      </p:sp>
      <p:pic>
        <p:nvPicPr>
          <p:cNvPr id="7" name="Picture 6">
            <a:extLst>
              <a:ext uri="{FF2B5EF4-FFF2-40B4-BE49-F238E27FC236}">
                <a16:creationId xmlns:a16="http://schemas.microsoft.com/office/drawing/2014/main" id="{25E9CBFA-CD4A-F387-4015-77E0B63E5A39}"/>
              </a:ext>
            </a:extLst>
          </p:cNvPr>
          <p:cNvPicPr>
            <a:picLocks noChangeAspect="1"/>
          </p:cNvPicPr>
          <p:nvPr/>
        </p:nvPicPr>
        <p:blipFill>
          <a:blip r:embed="rId4"/>
          <a:stretch>
            <a:fillRect/>
          </a:stretch>
        </p:blipFill>
        <p:spPr>
          <a:xfrm>
            <a:off x="408569" y="1076519"/>
            <a:ext cx="4442212" cy="4795024"/>
          </a:xfrm>
          <a:prstGeom prst="rect">
            <a:avLst/>
          </a:prstGeom>
          <a:ln>
            <a:noFill/>
          </a:ln>
          <a:effectLst>
            <a:softEdge rad="112500"/>
          </a:effectLst>
        </p:spPr>
      </p:pic>
      <p:pic>
        <p:nvPicPr>
          <p:cNvPr id="9" name="Picture 8">
            <a:extLst>
              <a:ext uri="{FF2B5EF4-FFF2-40B4-BE49-F238E27FC236}">
                <a16:creationId xmlns:a16="http://schemas.microsoft.com/office/drawing/2014/main" id="{85F2057E-3742-9C51-DA9F-6A5C46738BB7}"/>
              </a:ext>
            </a:extLst>
          </p:cNvPr>
          <p:cNvPicPr>
            <a:picLocks noChangeAspect="1"/>
          </p:cNvPicPr>
          <p:nvPr/>
        </p:nvPicPr>
        <p:blipFill>
          <a:blip r:embed="rId5"/>
          <a:stretch>
            <a:fillRect/>
          </a:stretch>
        </p:blipFill>
        <p:spPr>
          <a:xfrm>
            <a:off x="6724185" y="1185816"/>
            <a:ext cx="4596903" cy="4576429"/>
          </a:xfrm>
          <a:prstGeom prst="rect">
            <a:avLst/>
          </a:prstGeom>
          <a:ln>
            <a:noFill/>
          </a:ln>
          <a:effectLst>
            <a:softEdge rad="112500"/>
          </a:effectLst>
        </p:spPr>
      </p:pic>
      <p:sp>
        <p:nvSpPr>
          <p:cNvPr id="10" name="TextBox 9">
            <a:extLst>
              <a:ext uri="{FF2B5EF4-FFF2-40B4-BE49-F238E27FC236}">
                <a16:creationId xmlns:a16="http://schemas.microsoft.com/office/drawing/2014/main" id="{E2E9DB1D-3454-1391-DBF9-779340A47D6E}"/>
              </a:ext>
            </a:extLst>
          </p:cNvPr>
          <p:cNvSpPr txBox="1"/>
          <p:nvPr/>
        </p:nvSpPr>
        <p:spPr>
          <a:xfrm>
            <a:off x="669073" y="6322741"/>
            <a:ext cx="6233532" cy="954107"/>
          </a:xfrm>
          <a:prstGeom prst="rect">
            <a:avLst/>
          </a:prstGeom>
          <a:noFill/>
        </p:spPr>
        <p:txBody>
          <a:bodyPr wrap="square" rtlCol="0">
            <a:spAutoFit/>
          </a:bodyPr>
          <a:lstStyle/>
          <a:p>
            <a:pPr marL="457200" indent="-457200">
              <a:buFont typeface="Wingdings" pitchFamily="2" charset="2"/>
              <a:buChar char="q"/>
            </a:pPr>
            <a:r>
              <a:rPr lang="en-US" sz="2800" dirty="0">
                <a:solidFill>
                  <a:schemeClr val="bg1"/>
                </a:solidFill>
                <a:latin typeface="Times New Roman" panose="02020603050405020304" pitchFamily="18" charset="0"/>
                <a:cs typeface="Times New Roman" panose="02020603050405020304" pitchFamily="18" charset="0"/>
              </a:rPr>
              <a:t>These are some example code parts from our project .</a:t>
            </a:r>
          </a:p>
        </p:txBody>
      </p:sp>
    </p:spTree>
    <p:extLst>
      <p:ext uri="{BB962C8B-B14F-4D97-AF65-F5344CB8AC3E}">
        <p14:creationId xmlns:p14="http://schemas.microsoft.com/office/powerpoint/2010/main" val="3791381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527369-4FFF-7A7D-3C05-22A7C2C308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454337-5332-7692-A715-B6675A134D4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32C54C8-BB1D-7B97-A4B7-1CAA9B568A9F}"/>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29932D00-EAD9-D4FF-5EAB-B55DE9D08381}"/>
              </a:ext>
            </a:extLst>
          </p:cNvPr>
          <p:cNvPicPr>
            <a:picLocks noChangeAspect="1"/>
          </p:cNvPicPr>
          <p:nvPr/>
        </p:nvPicPr>
        <p:blipFill>
          <a:blip r:embed="rId2">
            <a:extLst>
              <a:ext uri="{BEBA8EAE-BF5A-486C-A8C5-ECC9F3942E4B}">
                <a14:imgProps xmlns:a14="http://schemas.microsoft.com/office/drawing/2010/main">
                  <a14:imgLayer r:embed="rId3">
                    <a14:imgEffect>
                      <a14:artisticBlur/>
                    </a14:imgEffect>
                  </a14:imgLayer>
                </a14:imgProps>
              </a:ext>
            </a:extLst>
          </a:blip>
          <a:stretch>
            <a:fillRect/>
          </a:stretch>
        </p:blipFill>
        <p:spPr>
          <a:xfrm>
            <a:off x="0" y="-278161"/>
            <a:ext cx="12192000" cy="8128000"/>
          </a:xfrm>
          <a:prstGeom prst="rect">
            <a:avLst/>
          </a:prstGeom>
        </p:spPr>
      </p:pic>
      <p:sp>
        <p:nvSpPr>
          <p:cNvPr id="4" name="TextBox 3">
            <a:extLst>
              <a:ext uri="{FF2B5EF4-FFF2-40B4-BE49-F238E27FC236}">
                <a16:creationId xmlns:a16="http://schemas.microsoft.com/office/drawing/2014/main" id="{EEA06DAB-B5F6-96D7-3D0C-122BC6FBBED5}"/>
              </a:ext>
            </a:extLst>
          </p:cNvPr>
          <p:cNvSpPr txBox="1"/>
          <p:nvPr/>
        </p:nvSpPr>
        <p:spPr>
          <a:xfrm>
            <a:off x="1524000" y="1122363"/>
            <a:ext cx="8333678" cy="3970318"/>
          </a:xfrm>
          <a:prstGeom prst="rect">
            <a:avLst/>
          </a:prstGeom>
          <a:noFill/>
        </p:spPr>
        <p:txBody>
          <a:bodyPr wrap="square" rtlCol="0">
            <a:spAutoFit/>
          </a:bodyPr>
          <a:lstStyle/>
          <a:p>
            <a:pPr marL="457200" indent="-457200">
              <a:buFont typeface="Wingdings" pitchFamily="2" charset="2"/>
              <a:buChar char="q"/>
            </a:pPr>
            <a:r>
              <a:rPr lang="en-US" sz="2800" dirty="0">
                <a:solidFill>
                  <a:schemeClr val="bg1"/>
                </a:solidFill>
                <a:latin typeface="Times New Roman" panose="02020603050405020304" pitchFamily="18" charset="0"/>
                <a:cs typeface="Times New Roman" panose="02020603050405020304" pitchFamily="18" charset="0"/>
              </a:rPr>
              <a:t>With creating this project we learned how to create a website structure and button formats and how to change them related to their color, font size some things like that. It really helped us to practice on writing our codes faster. </a:t>
            </a:r>
          </a:p>
          <a:p>
            <a:pPr marL="457200" indent="-457200">
              <a:buFont typeface="Wingdings" pitchFamily="2" charset="2"/>
              <a:buChar char="q"/>
            </a:pPr>
            <a:r>
              <a:rPr lang="en-US" sz="2800" dirty="0">
                <a:solidFill>
                  <a:schemeClr val="bg1"/>
                </a:solidFill>
                <a:latin typeface="Times New Roman" panose="02020603050405020304" pitchFamily="18" charset="0"/>
                <a:cs typeface="Times New Roman" panose="02020603050405020304" pitchFamily="18" charset="0"/>
              </a:rPr>
              <a:t>In this project we also use Html and CSS </a:t>
            </a:r>
            <a:r>
              <a:rPr lang="en-US" sz="2800" dirty="0" err="1">
                <a:solidFill>
                  <a:schemeClr val="bg1"/>
                </a:solidFill>
                <a:latin typeface="Times New Roman" panose="02020603050405020304" pitchFamily="18" charset="0"/>
                <a:cs typeface="Times New Roman" panose="02020603050405020304" pitchFamily="18" charset="0"/>
              </a:rPr>
              <a:t>together.In</a:t>
            </a:r>
            <a:r>
              <a:rPr lang="en-US" sz="2800" dirty="0">
                <a:solidFill>
                  <a:schemeClr val="bg1"/>
                </a:solidFill>
                <a:latin typeface="Times New Roman" panose="02020603050405020304" pitchFamily="18" charset="0"/>
                <a:cs typeface="Times New Roman" panose="02020603050405020304" pitchFamily="18" charset="0"/>
              </a:rPr>
              <a:t> the beginning we struggle about writing the project but after working on that code a while we solve the problems and we complete our project.</a:t>
            </a:r>
          </a:p>
        </p:txBody>
      </p:sp>
    </p:spTree>
    <p:extLst>
      <p:ext uri="{BB962C8B-B14F-4D97-AF65-F5344CB8AC3E}">
        <p14:creationId xmlns:p14="http://schemas.microsoft.com/office/powerpoint/2010/main" val="836042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6E944F-471D-962E-9463-908507E345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CA12E1-FC28-1E86-C4CF-3A882807478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B31E24D-97FB-5C87-7E86-4FFDAAACFCC3}"/>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985E0D8A-D5A3-C39B-618F-C21D7F9489FE}"/>
              </a:ext>
            </a:extLst>
          </p:cNvPr>
          <p:cNvPicPr>
            <a:picLocks noChangeAspect="1"/>
          </p:cNvPicPr>
          <p:nvPr/>
        </p:nvPicPr>
        <p:blipFill>
          <a:blip r:embed="rId2">
            <a:extLst>
              <a:ext uri="{BEBA8EAE-BF5A-486C-A8C5-ECC9F3942E4B}">
                <a14:imgProps xmlns:a14="http://schemas.microsoft.com/office/drawing/2010/main">
                  <a14:imgLayer r:embed="rId3">
                    <a14:imgEffect>
                      <a14:artisticBlur/>
                    </a14:imgEffect>
                  </a14:imgLayer>
                </a14:imgProps>
              </a:ext>
            </a:extLst>
          </a:blip>
          <a:stretch>
            <a:fillRect/>
          </a:stretch>
        </p:blipFill>
        <p:spPr>
          <a:xfrm>
            <a:off x="0" y="-278161"/>
            <a:ext cx="12192000" cy="8128000"/>
          </a:xfrm>
          <a:prstGeom prst="rect">
            <a:avLst/>
          </a:prstGeom>
        </p:spPr>
      </p:pic>
      <p:sp>
        <p:nvSpPr>
          <p:cNvPr id="4" name="TextBox 3">
            <a:extLst>
              <a:ext uri="{FF2B5EF4-FFF2-40B4-BE49-F238E27FC236}">
                <a16:creationId xmlns:a16="http://schemas.microsoft.com/office/drawing/2014/main" id="{4E7EFE4E-F2D0-E0AD-2E73-477BCFE73AA3}"/>
              </a:ext>
            </a:extLst>
          </p:cNvPr>
          <p:cNvSpPr txBox="1"/>
          <p:nvPr/>
        </p:nvSpPr>
        <p:spPr>
          <a:xfrm>
            <a:off x="1048215" y="680224"/>
            <a:ext cx="8073483" cy="523220"/>
          </a:xfrm>
          <a:prstGeom prst="rect">
            <a:avLst/>
          </a:prstGeom>
          <a:noFill/>
        </p:spPr>
        <p:txBody>
          <a:bodyPr wrap="square" rtlCol="0">
            <a:spAutoFit/>
          </a:bodyPr>
          <a:lstStyle/>
          <a:p>
            <a:pPr marL="457200" indent="-457200">
              <a:buFont typeface="Wingdings" pitchFamily="2" charset="2"/>
              <a:buChar char="q"/>
            </a:pPr>
            <a:r>
              <a:rPr lang="en-US" sz="2800" dirty="0">
                <a:solidFill>
                  <a:schemeClr val="bg1"/>
                </a:solidFill>
                <a:latin typeface="Times New Roman" panose="02020603050405020304" pitchFamily="18" charset="0"/>
                <a:cs typeface="Times New Roman" panose="02020603050405020304" pitchFamily="18" charset="0"/>
              </a:rPr>
              <a:t>Our Discovery England Project’s final look:</a:t>
            </a:r>
          </a:p>
        </p:txBody>
      </p:sp>
      <p:pic>
        <p:nvPicPr>
          <p:cNvPr id="7" name="Picture 6">
            <a:extLst>
              <a:ext uri="{FF2B5EF4-FFF2-40B4-BE49-F238E27FC236}">
                <a16:creationId xmlns:a16="http://schemas.microsoft.com/office/drawing/2014/main" id="{4969F51C-6D78-714B-C540-31F448693FA1}"/>
              </a:ext>
            </a:extLst>
          </p:cNvPr>
          <p:cNvPicPr>
            <a:picLocks noChangeAspect="1"/>
          </p:cNvPicPr>
          <p:nvPr/>
        </p:nvPicPr>
        <p:blipFill>
          <a:blip r:embed="rId4"/>
          <a:stretch>
            <a:fillRect/>
          </a:stretch>
        </p:blipFill>
        <p:spPr>
          <a:xfrm>
            <a:off x="1523999" y="1438508"/>
            <a:ext cx="8891239" cy="4572000"/>
          </a:xfrm>
          <a:prstGeom prst="rect">
            <a:avLst/>
          </a:prstGeom>
        </p:spPr>
      </p:pic>
    </p:spTree>
    <p:extLst>
      <p:ext uri="{BB962C8B-B14F-4D97-AF65-F5344CB8AC3E}">
        <p14:creationId xmlns:p14="http://schemas.microsoft.com/office/powerpoint/2010/main" val="242417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5111AC-6643-FCD0-13AF-5101A97323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48A61C-1F9E-4288-1F42-F3535BB7E60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97360BC-5696-4B1C-1FC0-70C35F739F9D}"/>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188B00BA-D9EB-FEEB-DD29-43F9F3E0FECC}"/>
              </a:ext>
            </a:extLst>
          </p:cNvPr>
          <p:cNvPicPr>
            <a:picLocks noChangeAspect="1"/>
          </p:cNvPicPr>
          <p:nvPr/>
        </p:nvPicPr>
        <p:blipFill>
          <a:blip r:embed="rId2">
            <a:extLst>
              <a:ext uri="{BEBA8EAE-BF5A-486C-A8C5-ECC9F3942E4B}">
                <a14:imgProps xmlns:a14="http://schemas.microsoft.com/office/drawing/2010/main">
                  <a14:imgLayer r:embed="rId3">
                    <a14:imgEffect>
                      <a14:artisticBlur/>
                    </a14:imgEffect>
                  </a14:imgLayer>
                </a14:imgProps>
              </a:ext>
            </a:extLst>
          </a:blip>
          <a:stretch>
            <a:fillRect/>
          </a:stretch>
        </p:blipFill>
        <p:spPr>
          <a:xfrm>
            <a:off x="0" y="-635000"/>
            <a:ext cx="12192000" cy="8128000"/>
          </a:xfrm>
          <a:prstGeom prst="rect">
            <a:avLst/>
          </a:prstGeom>
        </p:spPr>
      </p:pic>
      <p:sp>
        <p:nvSpPr>
          <p:cNvPr id="4" name="TextBox 3">
            <a:extLst>
              <a:ext uri="{FF2B5EF4-FFF2-40B4-BE49-F238E27FC236}">
                <a16:creationId xmlns:a16="http://schemas.microsoft.com/office/drawing/2014/main" id="{68FBD606-95CF-89B8-B318-06241BD784FA}"/>
              </a:ext>
            </a:extLst>
          </p:cNvPr>
          <p:cNvSpPr txBox="1"/>
          <p:nvPr/>
        </p:nvSpPr>
        <p:spPr>
          <a:xfrm>
            <a:off x="2295376" y="3216451"/>
            <a:ext cx="8263053" cy="769441"/>
          </a:xfrm>
          <a:prstGeom prst="rect">
            <a:avLst/>
          </a:prstGeom>
          <a:noFill/>
        </p:spPr>
        <p:txBody>
          <a:bodyPr wrap="square" rtlCol="0">
            <a:spAutoFit/>
          </a:bodyPr>
          <a:lstStyle/>
          <a:p>
            <a:r>
              <a:rPr lang="en-US" sz="4400" dirty="0">
                <a:solidFill>
                  <a:schemeClr val="bg1"/>
                </a:solidFill>
                <a:latin typeface="Times New Roman" panose="02020603050405020304" pitchFamily="18" charset="0"/>
                <a:cs typeface="Times New Roman" panose="02020603050405020304" pitchFamily="18" charset="0"/>
              </a:rPr>
              <a:t>Thank you for listening to us…</a:t>
            </a:r>
          </a:p>
        </p:txBody>
      </p:sp>
    </p:spTree>
    <p:extLst>
      <p:ext uri="{BB962C8B-B14F-4D97-AF65-F5344CB8AC3E}">
        <p14:creationId xmlns:p14="http://schemas.microsoft.com/office/powerpoint/2010/main" val="2466733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212</Words>
  <Application>Microsoft Office PowerPoint</Application>
  <PresentationFormat>Geniş ekran</PresentationFormat>
  <Paragraphs>14</Paragraphs>
  <Slides>6</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6</vt:i4>
      </vt:variant>
    </vt:vector>
  </HeadingPairs>
  <TitlesOfParts>
    <vt:vector size="12" baseType="lpstr">
      <vt:lpstr>Arial</vt:lpstr>
      <vt:lpstr>Calibri</vt:lpstr>
      <vt:lpstr>Calibri Light</vt:lpstr>
      <vt:lpstr>Times New Roman</vt:lpstr>
      <vt:lpstr>Wingdings</vt:lpstr>
      <vt:lpstr>Office Theme</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Ada Keskin</dc:creator>
  <cp:lastModifiedBy>Zehra DURAN</cp:lastModifiedBy>
  <cp:revision>2</cp:revision>
  <dcterms:created xsi:type="dcterms:W3CDTF">2024-12-24T09:26:33Z</dcterms:created>
  <dcterms:modified xsi:type="dcterms:W3CDTF">2024-12-24T12:28:30Z</dcterms:modified>
</cp:coreProperties>
</file>