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image007.png@01D9BBB5.095DFED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9BBB5.919CFE4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B5.919CFE4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9BBB5.919CFE4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9BBB4.EF349B9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9BBB4.EF349B9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9BBB4.EF349B9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4.png@01D9BBB4.EF349B9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05.png@01D9BBB4.EF349B9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mage006.png@01D9BBB4.EF349B9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EC83B8-9A58-EEEB-F754-27C7A9162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Teb</a:t>
            </a:r>
            <a:r>
              <a:rPr lang="tr-TR" dirty="0"/>
              <a:t> </a:t>
            </a:r>
            <a:r>
              <a:rPr lang="tr-TR" dirty="0" err="1"/>
              <a:t>arf</a:t>
            </a:r>
            <a:br>
              <a:rPr lang="tr-TR" dirty="0"/>
            </a:br>
            <a:r>
              <a:rPr lang="tr-TR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tr-TR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presentation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27F950B-FFCF-09E2-4AFF-68C5A6385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Zehra </a:t>
            </a:r>
            <a:r>
              <a:rPr lang="tr-TR" dirty="0" err="1"/>
              <a:t>bengü</a:t>
            </a:r>
            <a:r>
              <a:rPr lang="tr-TR" dirty="0"/>
              <a:t> </a:t>
            </a:r>
            <a:r>
              <a:rPr lang="tr-TR" dirty="0" err="1"/>
              <a:t>emül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06C83DB2-7B00-55B1-C8F5-2D09D8CCEA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74" y="505098"/>
            <a:ext cx="7572647" cy="554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1*ZT7S2SuhMd4Zazb2lVWmc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805" y="505098"/>
            <a:ext cx="3449774" cy="295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9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E8B8BE-9825-9B74-A697-FA3D0FD6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9E79FF5-11ED-8366-540A-0C80FC7973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80987"/>
            <a:ext cx="8534400" cy="629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223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1961C9-D4FE-0CE8-518B-F61BB215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DA8B8E-6C11-2233-C466-FC55778355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4" y="457200"/>
            <a:ext cx="9532712" cy="6186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63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ADE536-2E5E-73A0-4E92-EAA0F9D9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71E48-1381-1B3A-DAEE-F9A7B257F2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468" y="242595"/>
            <a:ext cx="9091063" cy="6372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0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474" y="402008"/>
            <a:ext cx="10131425" cy="2182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74" y="2915500"/>
            <a:ext cx="10615622" cy="1341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08" y="4672565"/>
            <a:ext cx="10731388" cy="14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8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B52B4-0FEE-AB7A-2BEC-D5454666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78948"/>
            <a:ext cx="1082191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1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722818-1383-630E-F634-4E5F29A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B54F2EA-4EC0-2033-5144-B98A4FEBB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704" y="443365"/>
            <a:ext cx="7830100" cy="61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22" y="1105601"/>
            <a:ext cx="4681782" cy="364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04" y="1480455"/>
            <a:ext cx="6005579" cy="31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6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F62CDC-1718-8782-3B49-8075D4A3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5" y="186612"/>
            <a:ext cx="10131425" cy="71534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Steps taken in the project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867E6-B9BE-4981-AF28-3FBED5818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90" y="993710"/>
            <a:ext cx="8430207" cy="5798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6400" dirty="0"/>
          </a:p>
          <a:p>
            <a:r>
              <a:rPr lang="en-US" dirty="0"/>
              <a:t>1- SEPARATION OF DATA</a:t>
            </a:r>
          </a:p>
          <a:p>
            <a:r>
              <a:rPr lang="en-US" dirty="0"/>
              <a:t>2-DEFINING COLUMNS TO BE CONVERTED IN DIFFERENT WAYS</a:t>
            </a:r>
          </a:p>
          <a:p>
            <a:r>
              <a:rPr lang="en-US" dirty="0"/>
              <a:t>3- SEPARATION OF TEST AND TRAIN DATA</a:t>
            </a:r>
          </a:p>
          <a:p>
            <a:r>
              <a:rPr lang="en-US" dirty="0"/>
              <a:t>4-CREATION OF PIPELINES FOR NUMERICAL AND CATEGORICAL FEATURES</a:t>
            </a:r>
          </a:p>
          <a:p>
            <a:r>
              <a:rPr lang="en-US" dirty="0"/>
              <a:t>5- APPLICATION OF </a:t>
            </a:r>
            <a:r>
              <a:rPr lang="en-US" dirty="0" err="1"/>
              <a:t>COLUMNTRANSFORM</a:t>
            </a:r>
            <a:r>
              <a:rPr lang="en-US" dirty="0"/>
              <a:t> PROCESS FOR EACH </a:t>
            </a:r>
            <a:r>
              <a:rPr lang="en-US" dirty="0" err="1"/>
              <a:t>COLUMNSET</a:t>
            </a:r>
            <a:endParaRPr lang="en-US" dirty="0"/>
          </a:p>
          <a:p>
            <a:r>
              <a:rPr lang="en-US" dirty="0"/>
              <a:t>6- ADDING A MODEL TO THE FINAL PIPELINE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r>
              <a:rPr lang="en-US" dirty="0"/>
              <a:t>SELECTING THE BEST </a:t>
            </a:r>
            <a:r>
              <a:rPr lang="en-US" dirty="0" err="1"/>
              <a:t>1O</a:t>
            </a:r>
            <a:r>
              <a:rPr lang="en-US" dirty="0"/>
              <a:t> </a:t>
            </a:r>
            <a:r>
              <a:rPr lang="en-US" dirty="0" err="1"/>
              <a:t>FEATUREIN</a:t>
            </a:r>
            <a:r>
              <a:rPr lang="en-US" dirty="0"/>
              <a:t> FROM 7-</a:t>
            </a:r>
            <a:r>
              <a:rPr lang="en-US" dirty="0" err="1"/>
              <a:t>SHAP</a:t>
            </a:r>
            <a:r>
              <a:rPr lang="en-US" dirty="0"/>
              <a:t> , PERMUTATION IMPORTANCE AND RANDOM FOREST</a:t>
            </a:r>
          </a:p>
          <a:p>
            <a:r>
              <a:rPr lang="en-US" dirty="0"/>
              <a:t>8-CREATION OF CONFUSION MATRIX</a:t>
            </a:r>
          </a:p>
          <a:p>
            <a:r>
              <a:rPr lang="en-US" dirty="0"/>
              <a:t>9-EVALUATION OF METRICS</a:t>
            </a:r>
          </a:p>
          <a:p>
            <a:r>
              <a:rPr lang="en-US" dirty="0"/>
              <a:t>10-VISUALIZATION OF DATA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616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1" y="460493"/>
            <a:ext cx="9201480" cy="598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B3CD50-A2FB-349F-0DB5-368DE18A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5578025-D76A-1FC4-F09B-2A04B4FCE2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9562"/>
            <a:ext cx="9258299" cy="623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3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4E0FD-96D4-B3E5-06AC-F8D98936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A834E8-BE88-50FA-DC4D-01A5F70979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542925"/>
            <a:ext cx="9540875" cy="596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81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6B03DF-6AA0-7D4F-E962-C2B11455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A21DB-6B8F-FAD7-8850-1E4499EF78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4313"/>
            <a:ext cx="10210800" cy="6429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51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DCDF6D-7750-027D-2705-07029183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1379CE9-6DCE-BBBD-A085-5E882CF7E3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33375"/>
            <a:ext cx="9372599" cy="621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26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C9F5DB-5B7B-2EDE-3DE5-326B8BEB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70F143B-7893-EF78-2ADD-76FA216E12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4" y="309562"/>
            <a:ext cx="8677275" cy="623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03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6F096C-355D-5C40-4170-3A81737F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215E0BC-0E40-62F3-2A85-B47E83B02A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09562"/>
            <a:ext cx="8305800" cy="623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766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Gökyüzü</Template>
  <TotalTime>823</TotalTime>
  <Words>83</Words>
  <Application>Microsoft Office PowerPoint</Application>
  <PresentationFormat>Geniş ekran</PresentationFormat>
  <Paragraphs>15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Gökyüzü</vt:lpstr>
      <vt:lpstr>Teb arf project presentation</vt:lpstr>
      <vt:lpstr> Steps taken in the project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Teb arf proje sunumu</dc:title>
  <dc:creator>ZEHRA BENGÜ EMÜL</dc:creator>
  <cp:lastModifiedBy>ZEHRA BENGÜ EMÜL</cp:lastModifiedBy>
  <cp:revision>7</cp:revision>
  <dcterms:created xsi:type="dcterms:W3CDTF">2023-07-21T05:44:42Z</dcterms:created>
  <dcterms:modified xsi:type="dcterms:W3CDTF">2023-08-15T20:43:15Z</dcterms:modified>
</cp:coreProperties>
</file>