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BD078-8745-4DD5-8309-D4352DF1D237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E9BF825-8977-4E06-A363-938A20CD413E}">
      <dgm:prSet/>
      <dgm:spPr/>
      <dgm:t>
        <a:bodyPr/>
        <a:lstStyle/>
        <a:p>
          <a:r>
            <a:rPr lang="en-US"/>
            <a:t>Structured CSV file with six main columns:</a:t>
          </a:r>
        </a:p>
      </dgm:t>
    </dgm:pt>
    <dgm:pt modelId="{1A6B9600-0DE1-47F5-A3CD-7364B4FE8B38}" type="parTrans" cxnId="{E02927F1-9753-477C-925B-83E2E136E31C}">
      <dgm:prSet/>
      <dgm:spPr/>
      <dgm:t>
        <a:bodyPr/>
        <a:lstStyle/>
        <a:p>
          <a:endParaRPr lang="en-US"/>
        </a:p>
      </dgm:t>
    </dgm:pt>
    <dgm:pt modelId="{84AED817-B049-4903-A155-CB5CFF51ACAA}" type="sibTrans" cxnId="{E02927F1-9753-477C-925B-83E2E136E31C}">
      <dgm:prSet/>
      <dgm:spPr/>
      <dgm:t>
        <a:bodyPr/>
        <a:lstStyle/>
        <a:p>
          <a:endParaRPr lang="en-US"/>
        </a:p>
      </dgm:t>
    </dgm:pt>
    <dgm:pt modelId="{AD51E2F2-2A42-4829-9742-44872673322B}">
      <dgm:prSet/>
      <dgm:spPr/>
      <dgm:t>
        <a:bodyPr/>
        <a:lstStyle/>
        <a:p>
          <a:r>
            <a:rPr lang="en-US"/>
            <a:t>- Drug Name</a:t>
          </a:r>
        </a:p>
      </dgm:t>
    </dgm:pt>
    <dgm:pt modelId="{DB7E7F0B-E463-4340-8AC7-4D3BAC263100}" type="parTrans" cxnId="{A965CBA2-9B37-4643-85D8-81805341E3D8}">
      <dgm:prSet/>
      <dgm:spPr/>
      <dgm:t>
        <a:bodyPr/>
        <a:lstStyle/>
        <a:p>
          <a:endParaRPr lang="en-US"/>
        </a:p>
      </dgm:t>
    </dgm:pt>
    <dgm:pt modelId="{A41307DC-06CE-4712-8587-269FC9E4AD88}" type="sibTrans" cxnId="{A965CBA2-9B37-4643-85D8-81805341E3D8}">
      <dgm:prSet/>
      <dgm:spPr/>
      <dgm:t>
        <a:bodyPr/>
        <a:lstStyle/>
        <a:p>
          <a:endParaRPr lang="en-US"/>
        </a:p>
      </dgm:t>
    </dgm:pt>
    <dgm:pt modelId="{8BC35DE0-88E8-44CC-A555-772C82231486}">
      <dgm:prSet/>
      <dgm:spPr/>
      <dgm:t>
        <a:bodyPr/>
        <a:lstStyle/>
        <a:p>
          <a:r>
            <a:rPr lang="en-US"/>
            <a:t>- Medical Condition</a:t>
          </a:r>
        </a:p>
      </dgm:t>
    </dgm:pt>
    <dgm:pt modelId="{6F50370C-EDC0-431B-8F15-D0A73BF217BE}" type="parTrans" cxnId="{8C0830A2-3B76-4319-8866-F3813E0EBB8B}">
      <dgm:prSet/>
      <dgm:spPr/>
      <dgm:t>
        <a:bodyPr/>
        <a:lstStyle/>
        <a:p>
          <a:endParaRPr lang="en-US"/>
        </a:p>
      </dgm:t>
    </dgm:pt>
    <dgm:pt modelId="{C624F3A2-551F-4429-A38B-6B575645C85B}" type="sibTrans" cxnId="{8C0830A2-3B76-4319-8866-F3813E0EBB8B}">
      <dgm:prSet/>
      <dgm:spPr/>
      <dgm:t>
        <a:bodyPr/>
        <a:lstStyle/>
        <a:p>
          <a:endParaRPr lang="en-US"/>
        </a:p>
      </dgm:t>
    </dgm:pt>
    <dgm:pt modelId="{9307314C-2610-4AA1-872A-27363BE9CAF8}">
      <dgm:prSet/>
      <dgm:spPr/>
      <dgm:t>
        <a:bodyPr/>
        <a:lstStyle/>
        <a:p>
          <a:r>
            <a:rPr lang="en-US"/>
            <a:t>- Recommended Age Range</a:t>
          </a:r>
        </a:p>
      </dgm:t>
    </dgm:pt>
    <dgm:pt modelId="{77F6EC7C-2495-4A0E-A850-344DE0751620}" type="parTrans" cxnId="{36F29AFC-6759-4858-BB0F-C72382BF8B42}">
      <dgm:prSet/>
      <dgm:spPr/>
      <dgm:t>
        <a:bodyPr/>
        <a:lstStyle/>
        <a:p>
          <a:endParaRPr lang="en-US"/>
        </a:p>
      </dgm:t>
    </dgm:pt>
    <dgm:pt modelId="{03F02D47-2799-41D9-AD51-99E532A3E068}" type="sibTrans" cxnId="{36F29AFC-6759-4858-BB0F-C72382BF8B42}">
      <dgm:prSet/>
      <dgm:spPr/>
      <dgm:t>
        <a:bodyPr/>
        <a:lstStyle/>
        <a:p>
          <a:endParaRPr lang="en-US"/>
        </a:p>
      </dgm:t>
    </dgm:pt>
    <dgm:pt modelId="{9AFEA99A-0BE6-47C9-820B-DC0D47CC7D78}">
      <dgm:prSet/>
      <dgm:spPr/>
      <dgm:t>
        <a:bodyPr/>
        <a:lstStyle/>
        <a:p>
          <a:r>
            <a:rPr lang="en-US"/>
            <a:t>- Drug Interactions</a:t>
          </a:r>
        </a:p>
      </dgm:t>
    </dgm:pt>
    <dgm:pt modelId="{F6E158B4-81D1-446F-B277-1FE3A10BE5FF}" type="parTrans" cxnId="{BB0997A3-655F-41EC-937E-41F06A856773}">
      <dgm:prSet/>
      <dgm:spPr/>
      <dgm:t>
        <a:bodyPr/>
        <a:lstStyle/>
        <a:p>
          <a:endParaRPr lang="en-US"/>
        </a:p>
      </dgm:t>
    </dgm:pt>
    <dgm:pt modelId="{44403440-8B06-4A4F-BF0E-B349531744E8}" type="sibTrans" cxnId="{BB0997A3-655F-41EC-937E-41F06A856773}">
      <dgm:prSet/>
      <dgm:spPr/>
      <dgm:t>
        <a:bodyPr/>
        <a:lstStyle/>
        <a:p>
          <a:endParaRPr lang="en-US"/>
        </a:p>
      </dgm:t>
    </dgm:pt>
    <dgm:pt modelId="{DF93C0A5-7445-4B61-971E-7DC48BB7D20B}">
      <dgm:prSet/>
      <dgm:spPr/>
      <dgm:t>
        <a:bodyPr/>
        <a:lstStyle/>
        <a:p>
          <a:r>
            <a:rPr lang="en-US"/>
            <a:t>- Food Interactions</a:t>
          </a:r>
        </a:p>
      </dgm:t>
    </dgm:pt>
    <dgm:pt modelId="{529BD50A-2ACC-44A7-B0A2-4EE6273780C5}" type="parTrans" cxnId="{F26ADC69-6AA0-4880-82BE-07AC6E84B5D0}">
      <dgm:prSet/>
      <dgm:spPr/>
      <dgm:t>
        <a:bodyPr/>
        <a:lstStyle/>
        <a:p>
          <a:endParaRPr lang="en-US"/>
        </a:p>
      </dgm:t>
    </dgm:pt>
    <dgm:pt modelId="{96282926-8396-4B69-A84E-9AF4EB3D72DC}" type="sibTrans" cxnId="{F26ADC69-6AA0-4880-82BE-07AC6E84B5D0}">
      <dgm:prSet/>
      <dgm:spPr/>
      <dgm:t>
        <a:bodyPr/>
        <a:lstStyle/>
        <a:p>
          <a:endParaRPr lang="en-US"/>
        </a:p>
      </dgm:t>
    </dgm:pt>
    <dgm:pt modelId="{9A1F3A3B-A4D3-4D83-8D5D-190A508C8430}">
      <dgm:prSet/>
      <dgm:spPr/>
      <dgm:t>
        <a:bodyPr/>
        <a:lstStyle/>
        <a:p>
          <a:r>
            <a:rPr lang="en-US"/>
            <a:t>- Side Effects</a:t>
          </a:r>
        </a:p>
      </dgm:t>
    </dgm:pt>
    <dgm:pt modelId="{FBFFA6AD-EC1E-40C0-9AAB-7EA6CA9FF186}" type="parTrans" cxnId="{F9C92F22-7E82-419F-843E-8E9CDFE29F5E}">
      <dgm:prSet/>
      <dgm:spPr/>
      <dgm:t>
        <a:bodyPr/>
        <a:lstStyle/>
        <a:p>
          <a:endParaRPr lang="en-US"/>
        </a:p>
      </dgm:t>
    </dgm:pt>
    <dgm:pt modelId="{EDC9B94F-8947-456A-8FB4-C3423057E277}" type="sibTrans" cxnId="{F9C92F22-7E82-419F-843E-8E9CDFE29F5E}">
      <dgm:prSet/>
      <dgm:spPr/>
      <dgm:t>
        <a:bodyPr/>
        <a:lstStyle/>
        <a:p>
          <a:endParaRPr lang="en-US"/>
        </a:p>
      </dgm:t>
    </dgm:pt>
    <dgm:pt modelId="{9EE2AC6C-3214-48EF-93C7-F00D777A8FF3}" type="pres">
      <dgm:prSet presAssocID="{55BBD078-8745-4DD5-8309-D4352DF1D237}" presName="linear" presStyleCnt="0">
        <dgm:presLayoutVars>
          <dgm:animLvl val="lvl"/>
          <dgm:resizeHandles val="exact"/>
        </dgm:presLayoutVars>
      </dgm:prSet>
      <dgm:spPr/>
    </dgm:pt>
    <dgm:pt modelId="{CC971CD0-403E-48CA-805E-35FF009F3658}" type="pres">
      <dgm:prSet presAssocID="{FE9BF825-8977-4E06-A363-938A20CD413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7844792-1A96-44BC-A076-286CAF15252D}" type="pres">
      <dgm:prSet presAssocID="{84AED817-B049-4903-A155-CB5CFF51ACAA}" presName="spacer" presStyleCnt="0"/>
      <dgm:spPr/>
    </dgm:pt>
    <dgm:pt modelId="{98503173-8808-4173-9186-73DC9CCD4E85}" type="pres">
      <dgm:prSet presAssocID="{AD51E2F2-2A42-4829-9742-44872673322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2D462FB-7D61-4BE8-9B69-7C01A457C12B}" type="pres">
      <dgm:prSet presAssocID="{A41307DC-06CE-4712-8587-269FC9E4AD88}" presName="spacer" presStyleCnt="0"/>
      <dgm:spPr/>
    </dgm:pt>
    <dgm:pt modelId="{2BC03699-6422-4A22-BB8F-CE6DE3FC17C8}" type="pres">
      <dgm:prSet presAssocID="{8BC35DE0-88E8-44CC-A555-772C8223148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4925ADD-30E7-498A-B0E9-DCB2CF52FD5C}" type="pres">
      <dgm:prSet presAssocID="{C624F3A2-551F-4429-A38B-6B575645C85B}" presName="spacer" presStyleCnt="0"/>
      <dgm:spPr/>
    </dgm:pt>
    <dgm:pt modelId="{28A97FCF-02E4-4E72-9682-2DAFA76A8A7F}" type="pres">
      <dgm:prSet presAssocID="{9307314C-2610-4AA1-872A-27363BE9CAF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8341044-89CB-4602-AED3-0CC6EB9414A4}" type="pres">
      <dgm:prSet presAssocID="{03F02D47-2799-41D9-AD51-99E532A3E068}" presName="spacer" presStyleCnt="0"/>
      <dgm:spPr/>
    </dgm:pt>
    <dgm:pt modelId="{5282CDDF-4C26-4144-92F2-808AF35E1F71}" type="pres">
      <dgm:prSet presAssocID="{9AFEA99A-0BE6-47C9-820B-DC0D47CC7D7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3BD8E6E-17A2-4A4C-91B5-29B1BED43A6A}" type="pres">
      <dgm:prSet presAssocID="{44403440-8B06-4A4F-BF0E-B349531744E8}" presName="spacer" presStyleCnt="0"/>
      <dgm:spPr/>
    </dgm:pt>
    <dgm:pt modelId="{55D38F77-8542-47FD-9C02-BCA3AD9B99FA}" type="pres">
      <dgm:prSet presAssocID="{DF93C0A5-7445-4B61-971E-7DC48BB7D20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ECD9E3F-5120-497B-A7AC-2490E6463319}" type="pres">
      <dgm:prSet presAssocID="{96282926-8396-4B69-A84E-9AF4EB3D72DC}" presName="spacer" presStyleCnt="0"/>
      <dgm:spPr/>
    </dgm:pt>
    <dgm:pt modelId="{CB76FB64-82E6-4BCB-8162-C3A14EA5A0B2}" type="pres">
      <dgm:prSet presAssocID="{9A1F3A3B-A4D3-4D83-8D5D-190A508C843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964FB07-AC90-4FAF-B497-4DC284001520}" type="presOf" srcId="{9A1F3A3B-A4D3-4D83-8D5D-190A508C8430}" destId="{CB76FB64-82E6-4BCB-8162-C3A14EA5A0B2}" srcOrd="0" destOrd="0" presId="urn:microsoft.com/office/officeart/2005/8/layout/vList2"/>
    <dgm:cxn modelId="{64B00810-36C9-4263-A779-1631F1BCC66C}" type="presOf" srcId="{8BC35DE0-88E8-44CC-A555-772C82231486}" destId="{2BC03699-6422-4A22-BB8F-CE6DE3FC17C8}" srcOrd="0" destOrd="0" presId="urn:microsoft.com/office/officeart/2005/8/layout/vList2"/>
    <dgm:cxn modelId="{A4B00715-64C3-44E3-BC50-D6EAFDF16CF2}" type="presOf" srcId="{9307314C-2610-4AA1-872A-27363BE9CAF8}" destId="{28A97FCF-02E4-4E72-9682-2DAFA76A8A7F}" srcOrd="0" destOrd="0" presId="urn:microsoft.com/office/officeart/2005/8/layout/vList2"/>
    <dgm:cxn modelId="{F9C92F22-7E82-419F-843E-8E9CDFE29F5E}" srcId="{55BBD078-8745-4DD5-8309-D4352DF1D237}" destId="{9A1F3A3B-A4D3-4D83-8D5D-190A508C8430}" srcOrd="6" destOrd="0" parTransId="{FBFFA6AD-EC1E-40C0-9AAB-7EA6CA9FF186}" sibTransId="{EDC9B94F-8947-456A-8FB4-C3423057E277}"/>
    <dgm:cxn modelId="{2A544030-3120-4720-8317-7993481A2DDF}" type="presOf" srcId="{DF93C0A5-7445-4B61-971E-7DC48BB7D20B}" destId="{55D38F77-8542-47FD-9C02-BCA3AD9B99FA}" srcOrd="0" destOrd="0" presId="urn:microsoft.com/office/officeart/2005/8/layout/vList2"/>
    <dgm:cxn modelId="{F26ADC69-6AA0-4880-82BE-07AC6E84B5D0}" srcId="{55BBD078-8745-4DD5-8309-D4352DF1D237}" destId="{DF93C0A5-7445-4B61-971E-7DC48BB7D20B}" srcOrd="5" destOrd="0" parTransId="{529BD50A-2ACC-44A7-B0A2-4EE6273780C5}" sibTransId="{96282926-8396-4B69-A84E-9AF4EB3D72DC}"/>
    <dgm:cxn modelId="{C4ABF171-51BA-4286-B60B-16952BF76C4F}" type="presOf" srcId="{55BBD078-8745-4DD5-8309-D4352DF1D237}" destId="{9EE2AC6C-3214-48EF-93C7-F00D777A8FF3}" srcOrd="0" destOrd="0" presId="urn:microsoft.com/office/officeart/2005/8/layout/vList2"/>
    <dgm:cxn modelId="{57452359-F9EB-499E-8181-068E13202513}" type="presOf" srcId="{9AFEA99A-0BE6-47C9-820B-DC0D47CC7D78}" destId="{5282CDDF-4C26-4144-92F2-808AF35E1F71}" srcOrd="0" destOrd="0" presId="urn:microsoft.com/office/officeart/2005/8/layout/vList2"/>
    <dgm:cxn modelId="{8C0830A2-3B76-4319-8866-F3813E0EBB8B}" srcId="{55BBD078-8745-4DD5-8309-D4352DF1D237}" destId="{8BC35DE0-88E8-44CC-A555-772C82231486}" srcOrd="2" destOrd="0" parTransId="{6F50370C-EDC0-431B-8F15-D0A73BF217BE}" sibTransId="{C624F3A2-551F-4429-A38B-6B575645C85B}"/>
    <dgm:cxn modelId="{A965CBA2-9B37-4643-85D8-81805341E3D8}" srcId="{55BBD078-8745-4DD5-8309-D4352DF1D237}" destId="{AD51E2F2-2A42-4829-9742-44872673322B}" srcOrd="1" destOrd="0" parTransId="{DB7E7F0B-E463-4340-8AC7-4D3BAC263100}" sibTransId="{A41307DC-06CE-4712-8587-269FC9E4AD88}"/>
    <dgm:cxn modelId="{BB0997A3-655F-41EC-937E-41F06A856773}" srcId="{55BBD078-8745-4DD5-8309-D4352DF1D237}" destId="{9AFEA99A-0BE6-47C9-820B-DC0D47CC7D78}" srcOrd="4" destOrd="0" parTransId="{F6E158B4-81D1-446F-B277-1FE3A10BE5FF}" sibTransId="{44403440-8B06-4A4F-BF0E-B349531744E8}"/>
    <dgm:cxn modelId="{7C0AFDAC-2C56-47E3-B8EC-A82C9C83455B}" type="presOf" srcId="{AD51E2F2-2A42-4829-9742-44872673322B}" destId="{98503173-8808-4173-9186-73DC9CCD4E85}" srcOrd="0" destOrd="0" presId="urn:microsoft.com/office/officeart/2005/8/layout/vList2"/>
    <dgm:cxn modelId="{CAE3ABEA-37AF-40C9-A13A-F166BD9B7E9D}" type="presOf" srcId="{FE9BF825-8977-4E06-A363-938A20CD413E}" destId="{CC971CD0-403E-48CA-805E-35FF009F3658}" srcOrd="0" destOrd="0" presId="urn:microsoft.com/office/officeart/2005/8/layout/vList2"/>
    <dgm:cxn modelId="{E02927F1-9753-477C-925B-83E2E136E31C}" srcId="{55BBD078-8745-4DD5-8309-D4352DF1D237}" destId="{FE9BF825-8977-4E06-A363-938A20CD413E}" srcOrd="0" destOrd="0" parTransId="{1A6B9600-0DE1-47F5-A3CD-7364B4FE8B38}" sibTransId="{84AED817-B049-4903-A155-CB5CFF51ACAA}"/>
    <dgm:cxn modelId="{36F29AFC-6759-4858-BB0F-C72382BF8B42}" srcId="{55BBD078-8745-4DD5-8309-D4352DF1D237}" destId="{9307314C-2610-4AA1-872A-27363BE9CAF8}" srcOrd="3" destOrd="0" parTransId="{77F6EC7C-2495-4A0E-A850-344DE0751620}" sibTransId="{03F02D47-2799-41D9-AD51-99E532A3E068}"/>
    <dgm:cxn modelId="{23F56E87-264D-4F12-AF1F-D73F40C054FC}" type="presParOf" srcId="{9EE2AC6C-3214-48EF-93C7-F00D777A8FF3}" destId="{CC971CD0-403E-48CA-805E-35FF009F3658}" srcOrd="0" destOrd="0" presId="urn:microsoft.com/office/officeart/2005/8/layout/vList2"/>
    <dgm:cxn modelId="{55BE111D-B947-47BD-B53C-F707A1F73BB6}" type="presParOf" srcId="{9EE2AC6C-3214-48EF-93C7-F00D777A8FF3}" destId="{87844792-1A96-44BC-A076-286CAF15252D}" srcOrd="1" destOrd="0" presId="urn:microsoft.com/office/officeart/2005/8/layout/vList2"/>
    <dgm:cxn modelId="{8FC51633-4AD8-4D96-B34A-A5A9BA14B8D2}" type="presParOf" srcId="{9EE2AC6C-3214-48EF-93C7-F00D777A8FF3}" destId="{98503173-8808-4173-9186-73DC9CCD4E85}" srcOrd="2" destOrd="0" presId="urn:microsoft.com/office/officeart/2005/8/layout/vList2"/>
    <dgm:cxn modelId="{641C1A3E-2E81-45BE-A792-89F2052E8932}" type="presParOf" srcId="{9EE2AC6C-3214-48EF-93C7-F00D777A8FF3}" destId="{82D462FB-7D61-4BE8-9B69-7C01A457C12B}" srcOrd="3" destOrd="0" presId="urn:microsoft.com/office/officeart/2005/8/layout/vList2"/>
    <dgm:cxn modelId="{159B0DB3-4F35-4590-8A2C-0930875F2AB6}" type="presParOf" srcId="{9EE2AC6C-3214-48EF-93C7-F00D777A8FF3}" destId="{2BC03699-6422-4A22-BB8F-CE6DE3FC17C8}" srcOrd="4" destOrd="0" presId="urn:microsoft.com/office/officeart/2005/8/layout/vList2"/>
    <dgm:cxn modelId="{97BD5B14-92E3-42F7-BB76-16E1417A4227}" type="presParOf" srcId="{9EE2AC6C-3214-48EF-93C7-F00D777A8FF3}" destId="{F4925ADD-30E7-498A-B0E9-DCB2CF52FD5C}" srcOrd="5" destOrd="0" presId="urn:microsoft.com/office/officeart/2005/8/layout/vList2"/>
    <dgm:cxn modelId="{15EE7B0E-A94E-4BA6-8696-2233EA8899D4}" type="presParOf" srcId="{9EE2AC6C-3214-48EF-93C7-F00D777A8FF3}" destId="{28A97FCF-02E4-4E72-9682-2DAFA76A8A7F}" srcOrd="6" destOrd="0" presId="urn:microsoft.com/office/officeart/2005/8/layout/vList2"/>
    <dgm:cxn modelId="{04083256-99EF-4009-A5EB-BF266A9BDE51}" type="presParOf" srcId="{9EE2AC6C-3214-48EF-93C7-F00D777A8FF3}" destId="{C8341044-89CB-4602-AED3-0CC6EB9414A4}" srcOrd="7" destOrd="0" presId="urn:microsoft.com/office/officeart/2005/8/layout/vList2"/>
    <dgm:cxn modelId="{25924FB5-C2E1-43B6-AB4C-82742B4A27E4}" type="presParOf" srcId="{9EE2AC6C-3214-48EF-93C7-F00D777A8FF3}" destId="{5282CDDF-4C26-4144-92F2-808AF35E1F71}" srcOrd="8" destOrd="0" presId="urn:microsoft.com/office/officeart/2005/8/layout/vList2"/>
    <dgm:cxn modelId="{F35D2C5A-2E6C-4BA6-98E5-D14FAEF29EA1}" type="presParOf" srcId="{9EE2AC6C-3214-48EF-93C7-F00D777A8FF3}" destId="{43BD8E6E-17A2-4A4C-91B5-29B1BED43A6A}" srcOrd="9" destOrd="0" presId="urn:microsoft.com/office/officeart/2005/8/layout/vList2"/>
    <dgm:cxn modelId="{5682EB17-0659-4DE0-BF01-BEA9623B0E7E}" type="presParOf" srcId="{9EE2AC6C-3214-48EF-93C7-F00D777A8FF3}" destId="{55D38F77-8542-47FD-9C02-BCA3AD9B99FA}" srcOrd="10" destOrd="0" presId="urn:microsoft.com/office/officeart/2005/8/layout/vList2"/>
    <dgm:cxn modelId="{F7EAA2C9-F596-4C06-B171-F2573D31B1DE}" type="presParOf" srcId="{9EE2AC6C-3214-48EF-93C7-F00D777A8FF3}" destId="{0ECD9E3F-5120-497B-A7AC-2490E6463319}" srcOrd="11" destOrd="0" presId="urn:microsoft.com/office/officeart/2005/8/layout/vList2"/>
    <dgm:cxn modelId="{FA84EC20-C061-4F0A-BAFD-A20D6C3158BC}" type="presParOf" srcId="{9EE2AC6C-3214-48EF-93C7-F00D777A8FF3}" destId="{CB76FB64-82E6-4BCB-8162-C3A14EA5A0B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6DFEC-746C-4A91-9E8C-A3E8FCCEEE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EAC9FB-064A-49BB-BF50-A214CD890604}">
      <dgm:prSet/>
      <dgm:spPr/>
      <dgm:t>
        <a:bodyPr/>
        <a:lstStyle/>
        <a:p>
          <a:r>
            <a:rPr lang="en-US"/>
            <a:t>Chatbot offers meaningful, data-driven medical guidance.</a:t>
          </a:r>
        </a:p>
      </dgm:t>
    </dgm:pt>
    <dgm:pt modelId="{B7BE8ED0-C87D-4EE7-88E9-B413B8E063D1}" type="parTrans" cxnId="{827FA485-EE89-4589-8723-9ACF89782955}">
      <dgm:prSet/>
      <dgm:spPr/>
      <dgm:t>
        <a:bodyPr/>
        <a:lstStyle/>
        <a:p>
          <a:endParaRPr lang="en-US"/>
        </a:p>
      </dgm:t>
    </dgm:pt>
    <dgm:pt modelId="{141D5EC5-18CF-4F0F-B67A-5A7B34EF1B89}" type="sibTrans" cxnId="{827FA485-EE89-4589-8723-9ACF89782955}">
      <dgm:prSet/>
      <dgm:spPr/>
      <dgm:t>
        <a:bodyPr/>
        <a:lstStyle/>
        <a:p>
          <a:endParaRPr lang="en-US"/>
        </a:p>
      </dgm:t>
    </dgm:pt>
    <dgm:pt modelId="{A4B0392A-39C9-4BB7-BF02-863CA3F690E5}">
      <dgm:prSet/>
      <dgm:spPr/>
      <dgm:t>
        <a:bodyPr/>
        <a:lstStyle/>
        <a:p>
          <a:r>
            <a:rPr lang="en-US"/>
            <a:t>Supports user decision-making without replacing doctors.</a:t>
          </a:r>
        </a:p>
      </dgm:t>
    </dgm:pt>
    <dgm:pt modelId="{AFCDB93E-3EC6-493C-B7CE-D1B478310326}" type="parTrans" cxnId="{BF824A2D-49D5-4CFB-9E71-D572960FCF07}">
      <dgm:prSet/>
      <dgm:spPr/>
      <dgm:t>
        <a:bodyPr/>
        <a:lstStyle/>
        <a:p>
          <a:endParaRPr lang="en-US"/>
        </a:p>
      </dgm:t>
    </dgm:pt>
    <dgm:pt modelId="{C2172A81-C6A5-4198-A000-CFC9313C8564}" type="sibTrans" cxnId="{BF824A2D-49D5-4CFB-9E71-D572960FCF07}">
      <dgm:prSet/>
      <dgm:spPr/>
      <dgm:t>
        <a:bodyPr/>
        <a:lstStyle/>
        <a:p>
          <a:endParaRPr lang="en-US"/>
        </a:p>
      </dgm:t>
    </dgm:pt>
    <dgm:pt modelId="{194674BF-56BF-480D-AC9B-3875D47287F2}">
      <dgm:prSet/>
      <dgm:spPr/>
      <dgm:t>
        <a:bodyPr/>
        <a:lstStyle/>
        <a:p>
          <a:r>
            <a:rPr lang="en-US"/>
            <a:t>Promotes safer and more conscious medication use.</a:t>
          </a:r>
        </a:p>
      </dgm:t>
    </dgm:pt>
    <dgm:pt modelId="{2A2D4DC4-614B-4D8F-B360-9C52C7F54C3B}" type="parTrans" cxnId="{9ED7085A-0E50-4F9F-A456-E09AFC880437}">
      <dgm:prSet/>
      <dgm:spPr/>
      <dgm:t>
        <a:bodyPr/>
        <a:lstStyle/>
        <a:p>
          <a:endParaRPr lang="en-US"/>
        </a:p>
      </dgm:t>
    </dgm:pt>
    <dgm:pt modelId="{BC1F2136-7654-40F0-A88E-0DCCF8D42217}" type="sibTrans" cxnId="{9ED7085A-0E50-4F9F-A456-E09AFC880437}">
      <dgm:prSet/>
      <dgm:spPr/>
      <dgm:t>
        <a:bodyPr/>
        <a:lstStyle/>
        <a:p>
          <a:endParaRPr lang="en-US"/>
        </a:p>
      </dgm:t>
    </dgm:pt>
    <dgm:pt modelId="{65113762-4C44-4E0A-9E74-71AE06F7022D}" type="pres">
      <dgm:prSet presAssocID="{3356DFEC-746C-4A91-9E8C-A3E8FCCEEE46}" presName="root" presStyleCnt="0">
        <dgm:presLayoutVars>
          <dgm:dir/>
          <dgm:resizeHandles val="exact"/>
        </dgm:presLayoutVars>
      </dgm:prSet>
      <dgm:spPr/>
    </dgm:pt>
    <dgm:pt modelId="{53FB1256-F540-48C1-9A38-4765B282A9A4}" type="pres">
      <dgm:prSet presAssocID="{C4EAC9FB-064A-49BB-BF50-A214CD890604}" presName="compNode" presStyleCnt="0"/>
      <dgm:spPr/>
    </dgm:pt>
    <dgm:pt modelId="{0FD380FE-4C6C-4617-BB5F-2B3C7E54EB5C}" type="pres">
      <dgm:prSet presAssocID="{C4EAC9FB-064A-49BB-BF50-A214CD890604}" presName="bgRect" presStyleLbl="bgShp" presStyleIdx="0" presStyleCnt="3"/>
      <dgm:spPr/>
    </dgm:pt>
    <dgm:pt modelId="{1DF321F2-4A7B-403B-96EC-87630919AAF8}" type="pres">
      <dgm:prSet presAssocID="{C4EAC9FB-064A-49BB-BF50-A214CD8906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tane"/>
        </a:ext>
      </dgm:extLst>
    </dgm:pt>
    <dgm:pt modelId="{26E731DC-F1B8-4758-9CB6-64A519C57A5C}" type="pres">
      <dgm:prSet presAssocID="{C4EAC9FB-064A-49BB-BF50-A214CD890604}" presName="spaceRect" presStyleCnt="0"/>
      <dgm:spPr/>
    </dgm:pt>
    <dgm:pt modelId="{748B2707-FCC9-4921-9335-4BE1EF868E83}" type="pres">
      <dgm:prSet presAssocID="{C4EAC9FB-064A-49BB-BF50-A214CD890604}" presName="parTx" presStyleLbl="revTx" presStyleIdx="0" presStyleCnt="3">
        <dgm:presLayoutVars>
          <dgm:chMax val="0"/>
          <dgm:chPref val="0"/>
        </dgm:presLayoutVars>
      </dgm:prSet>
      <dgm:spPr/>
    </dgm:pt>
    <dgm:pt modelId="{A529A2AA-406A-49B6-9201-6B9933FD0F51}" type="pres">
      <dgm:prSet presAssocID="{141D5EC5-18CF-4F0F-B67A-5A7B34EF1B89}" presName="sibTrans" presStyleCnt="0"/>
      <dgm:spPr/>
    </dgm:pt>
    <dgm:pt modelId="{37396E2C-4395-4C1D-AFE6-8AD76E8C1012}" type="pres">
      <dgm:prSet presAssocID="{A4B0392A-39C9-4BB7-BF02-863CA3F690E5}" presName="compNode" presStyleCnt="0"/>
      <dgm:spPr/>
    </dgm:pt>
    <dgm:pt modelId="{FD9B2CDF-1D0D-4CEE-962E-51A34196DBA2}" type="pres">
      <dgm:prSet presAssocID="{A4B0392A-39C9-4BB7-BF02-863CA3F690E5}" presName="bgRect" presStyleLbl="bgShp" presStyleIdx="1" presStyleCnt="3"/>
      <dgm:spPr/>
    </dgm:pt>
    <dgm:pt modelId="{27C139A2-FBFE-4FFF-9118-973DA14B8B98}" type="pres">
      <dgm:prSet presAssocID="{A4B0392A-39C9-4BB7-BF02-863CA3F690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81479CC0-BC56-4879-8EC6-83FBFD5DED91}" type="pres">
      <dgm:prSet presAssocID="{A4B0392A-39C9-4BB7-BF02-863CA3F690E5}" presName="spaceRect" presStyleCnt="0"/>
      <dgm:spPr/>
    </dgm:pt>
    <dgm:pt modelId="{7B91EC45-FE08-49D3-AA44-0B8DC5FFF82B}" type="pres">
      <dgm:prSet presAssocID="{A4B0392A-39C9-4BB7-BF02-863CA3F690E5}" presName="parTx" presStyleLbl="revTx" presStyleIdx="1" presStyleCnt="3">
        <dgm:presLayoutVars>
          <dgm:chMax val="0"/>
          <dgm:chPref val="0"/>
        </dgm:presLayoutVars>
      </dgm:prSet>
      <dgm:spPr/>
    </dgm:pt>
    <dgm:pt modelId="{CB885037-A731-4B9D-B2E7-0FF81C63FB18}" type="pres">
      <dgm:prSet presAssocID="{C2172A81-C6A5-4198-A000-CFC9313C8564}" presName="sibTrans" presStyleCnt="0"/>
      <dgm:spPr/>
    </dgm:pt>
    <dgm:pt modelId="{AE1F04B0-7F45-476C-8D37-980E87CB22C0}" type="pres">
      <dgm:prSet presAssocID="{194674BF-56BF-480D-AC9B-3875D47287F2}" presName="compNode" presStyleCnt="0"/>
      <dgm:spPr/>
    </dgm:pt>
    <dgm:pt modelId="{2038E160-D813-4F1D-BB89-C084B37CAA48}" type="pres">
      <dgm:prSet presAssocID="{194674BF-56BF-480D-AC9B-3875D47287F2}" presName="bgRect" presStyleLbl="bgShp" presStyleIdx="2" presStyleCnt="3"/>
      <dgm:spPr/>
    </dgm:pt>
    <dgm:pt modelId="{7CEBE56E-0078-43E2-AB49-670B3AE9064E}" type="pres">
      <dgm:prSet presAssocID="{194674BF-56BF-480D-AC9B-3875D4728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ıp"/>
        </a:ext>
      </dgm:extLst>
    </dgm:pt>
    <dgm:pt modelId="{2637BEFC-AAE4-4B3A-A1DC-F33BD7E31208}" type="pres">
      <dgm:prSet presAssocID="{194674BF-56BF-480D-AC9B-3875D47287F2}" presName="spaceRect" presStyleCnt="0"/>
      <dgm:spPr/>
    </dgm:pt>
    <dgm:pt modelId="{94949723-5EBF-4F2D-AE36-BBF2F76ECB2B}" type="pres">
      <dgm:prSet presAssocID="{194674BF-56BF-480D-AC9B-3875D4728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824A2D-49D5-4CFB-9E71-D572960FCF07}" srcId="{3356DFEC-746C-4A91-9E8C-A3E8FCCEEE46}" destId="{A4B0392A-39C9-4BB7-BF02-863CA3F690E5}" srcOrd="1" destOrd="0" parTransId="{AFCDB93E-3EC6-493C-B7CE-D1B478310326}" sibTransId="{C2172A81-C6A5-4198-A000-CFC9313C8564}"/>
    <dgm:cxn modelId="{9ED7085A-0E50-4F9F-A456-E09AFC880437}" srcId="{3356DFEC-746C-4A91-9E8C-A3E8FCCEEE46}" destId="{194674BF-56BF-480D-AC9B-3875D47287F2}" srcOrd="2" destOrd="0" parTransId="{2A2D4DC4-614B-4D8F-B360-9C52C7F54C3B}" sibTransId="{BC1F2136-7654-40F0-A88E-0DCCF8D42217}"/>
    <dgm:cxn modelId="{9D85ED7D-C19D-4380-9A34-37EC83582CA0}" type="presOf" srcId="{A4B0392A-39C9-4BB7-BF02-863CA3F690E5}" destId="{7B91EC45-FE08-49D3-AA44-0B8DC5FFF82B}" srcOrd="0" destOrd="0" presId="urn:microsoft.com/office/officeart/2018/2/layout/IconVerticalSolidList"/>
    <dgm:cxn modelId="{827FA485-EE89-4589-8723-9ACF89782955}" srcId="{3356DFEC-746C-4A91-9E8C-A3E8FCCEEE46}" destId="{C4EAC9FB-064A-49BB-BF50-A214CD890604}" srcOrd="0" destOrd="0" parTransId="{B7BE8ED0-C87D-4EE7-88E9-B413B8E063D1}" sibTransId="{141D5EC5-18CF-4F0F-B67A-5A7B34EF1B89}"/>
    <dgm:cxn modelId="{6B1F1B9E-3344-47CD-8D1A-AD6195EC5A83}" type="presOf" srcId="{3356DFEC-746C-4A91-9E8C-A3E8FCCEEE46}" destId="{65113762-4C44-4E0A-9E74-71AE06F7022D}" srcOrd="0" destOrd="0" presId="urn:microsoft.com/office/officeart/2018/2/layout/IconVerticalSolidList"/>
    <dgm:cxn modelId="{715E34C8-8A9B-4A30-A8E1-811CB962B1C9}" type="presOf" srcId="{C4EAC9FB-064A-49BB-BF50-A214CD890604}" destId="{748B2707-FCC9-4921-9335-4BE1EF868E83}" srcOrd="0" destOrd="0" presId="urn:microsoft.com/office/officeart/2018/2/layout/IconVerticalSolidList"/>
    <dgm:cxn modelId="{2F1DF7FA-1812-455D-B365-2173FAE0F8EE}" type="presOf" srcId="{194674BF-56BF-480D-AC9B-3875D47287F2}" destId="{94949723-5EBF-4F2D-AE36-BBF2F76ECB2B}" srcOrd="0" destOrd="0" presId="urn:microsoft.com/office/officeart/2018/2/layout/IconVerticalSolidList"/>
    <dgm:cxn modelId="{536BD367-F011-458C-B720-2872C11BA0E0}" type="presParOf" srcId="{65113762-4C44-4E0A-9E74-71AE06F7022D}" destId="{53FB1256-F540-48C1-9A38-4765B282A9A4}" srcOrd="0" destOrd="0" presId="urn:microsoft.com/office/officeart/2018/2/layout/IconVerticalSolidList"/>
    <dgm:cxn modelId="{8585BBF2-71D6-4752-BD35-7DFCD25FCEEE}" type="presParOf" srcId="{53FB1256-F540-48C1-9A38-4765B282A9A4}" destId="{0FD380FE-4C6C-4617-BB5F-2B3C7E54EB5C}" srcOrd="0" destOrd="0" presId="urn:microsoft.com/office/officeart/2018/2/layout/IconVerticalSolidList"/>
    <dgm:cxn modelId="{B723B05F-F93E-4D1C-8D69-86080834DF34}" type="presParOf" srcId="{53FB1256-F540-48C1-9A38-4765B282A9A4}" destId="{1DF321F2-4A7B-403B-96EC-87630919AAF8}" srcOrd="1" destOrd="0" presId="urn:microsoft.com/office/officeart/2018/2/layout/IconVerticalSolidList"/>
    <dgm:cxn modelId="{F32607DF-7802-464B-B453-5154DA78AC50}" type="presParOf" srcId="{53FB1256-F540-48C1-9A38-4765B282A9A4}" destId="{26E731DC-F1B8-4758-9CB6-64A519C57A5C}" srcOrd="2" destOrd="0" presId="urn:microsoft.com/office/officeart/2018/2/layout/IconVerticalSolidList"/>
    <dgm:cxn modelId="{DDD26843-B365-46C1-B076-B4750DCCD345}" type="presParOf" srcId="{53FB1256-F540-48C1-9A38-4765B282A9A4}" destId="{748B2707-FCC9-4921-9335-4BE1EF868E83}" srcOrd="3" destOrd="0" presId="urn:microsoft.com/office/officeart/2018/2/layout/IconVerticalSolidList"/>
    <dgm:cxn modelId="{2FC7B3CB-C476-4347-85BB-335E80C4FFE8}" type="presParOf" srcId="{65113762-4C44-4E0A-9E74-71AE06F7022D}" destId="{A529A2AA-406A-49B6-9201-6B9933FD0F51}" srcOrd="1" destOrd="0" presId="urn:microsoft.com/office/officeart/2018/2/layout/IconVerticalSolidList"/>
    <dgm:cxn modelId="{E8A0C81B-A32F-4F34-8579-ADD96C44CF7C}" type="presParOf" srcId="{65113762-4C44-4E0A-9E74-71AE06F7022D}" destId="{37396E2C-4395-4C1D-AFE6-8AD76E8C1012}" srcOrd="2" destOrd="0" presId="urn:microsoft.com/office/officeart/2018/2/layout/IconVerticalSolidList"/>
    <dgm:cxn modelId="{952B4CB2-31F0-4099-810B-8A850FEB8974}" type="presParOf" srcId="{37396E2C-4395-4C1D-AFE6-8AD76E8C1012}" destId="{FD9B2CDF-1D0D-4CEE-962E-51A34196DBA2}" srcOrd="0" destOrd="0" presId="urn:microsoft.com/office/officeart/2018/2/layout/IconVerticalSolidList"/>
    <dgm:cxn modelId="{F61C11A8-7799-40B0-8F7E-309C67E78E03}" type="presParOf" srcId="{37396E2C-4395-4C1D-AFE6-8AD76E8C1012}" destId="{27C139A2-FBFE-4FFF-9118-973DA14B8B98}" srcOrd="1" destOrd="0" presId="urn:microsoft.com/office/officeart/2018/2/layout/IconVerticalSolidList"/>
    <dgm:cxn modelId="{D2B2E683-0E6A-4205-9B4C-B986F2759461}" type="presParOf" srcId="{37396E2C-4395-4C1D-AFE6-8AD76E8C1012}" destId="{81479CC0-BC56-4879-8EC6-83FBFD5DED91}" srcOrd="2" destOrd="0" presId="urn:microsoft.com/office/officeart/2018/2/layout/IconVerticalSolidList"/>
    <dgm:cxn modelId="{107687BE-7D34-4BF2-8C67-8DF888EE282A}" type="presParOf" srcId="{37396E2C-4395-4C1D-AFE6-8AD76E8C1012}" destId="{7B91EC45-FE08-49D3-AA44-0B8DC5FFF82B}" srcOrd="3" destOrd="0" presId="urn:microsoft.com/office/officeart/2018/2/layout/IconVerticalSolidList"/>
    <dgm:cxn modelId="{8EEA502D-4CD5-413F-ABB2-B09365E9B0C4}" type="presParOf" srcId="{65113762-4C44-4E0A-9E74-71AE06F7022D}" destId="{CB885037-A731-4B9D-B2E7-0FF81C63FB18}" srcOrd="3" destOrd="0" presId="urn:microsoft.com/office/officeart/2018/2/layout/IconVerticalSolidList"/>
    <dgm:cxn modelId="{E7EC810B-EAF4-4FA9-856E-DEC89FA25B4A}" type="presParOf" srcId="{65113762-4C44-4E0A-9E74-71AE06F7022D}" destId="{AE1F04B0-7F45-476C-8D37-980E87CB22C0}" srcOrd="4" destOrd="0" presId="urn:microsoft.com/office/officeart/2018/2/layout/IconVerticalSolidList"/>
    <dgm:cxn modelId="{10C51184-0A37-41C6-B533-EC8768A5ABD8}" type="presParOf" srcId="{AE1F04B0-7F45-476C-8D37-980E87CB22C0}" destId="{2038E160-D813-4F1D-BB89-C084B37CAA48}" srcOrd="0" destOrd="0" presId="urn:microsoft.com/office/officeart/2018/2/layout/IconVerticalSolidList"/>
    <dgm:cxn modelId="{1A88644C-DB97-4ADF-969F-59B86007E675}" type="presParOf" srcId="{AE1F04B0-7F45-476C-8D37-980E87CB22C0}" destId="{7CEBE56E-0078-43E2-AB49-670B3AE9064E}" srcOrd="1" destOrd="0" presId="urn:microsoft.com/office/officeart/2018/2/layout/IconVerticalSolidList"/>
    <dgm:cxn modelId="{8205409E-6EA9-4088-BCA5-308237EC7263}" type="presParOf" srcId="{AE1F04B0-7F45-476C-8D37-980E87CB22C0}" destId="{2637BEFC-AAE4-4B3A-A1DC-F33BD7E31208}" srcOrd="2" destOrd="0" presId="urn:microsoft.com/office/officeart/2018/2/layout/IconVerticalSolidList"/>
    <dgm:cxn modelId="{74ACE4BF-A131-4C52-A455-E2619EA0DC3C}" type="presParOf" srcId="{AE1F04B0-7F45-476C-8D37-980E87CB22C0}" destId="{94949723-5EBF-4F2D-AE36-BBF2F76EC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71CD0-403E-48CA-805E-35FF009F3658}">
      <dsp:nvSpPr>
        <dsp:cNvPr id="0" name=""/>
        <dsp:cNvSpPr/>
      </dsp:nvSpPr>
      <dsp:spPr>
        <a:xfrm>
          <a:off x="0" y="98415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Structured CSV file with six main columns:</a:t>
          </a:r>
        </a:p>
      </dsp:txBody>
      <dsp:txXfrm>
        <a:off x="21075" y="1005233"/>
        <a:ext cx="4081534" cy="389580"/>
      </dsp:txXfrm>
    </dsp:sp>
    <dsp:sp modelId="{98503173-8808-4173-9186-73DC9CCD4E85}">
      <dsp:nvSpPr>
        <dsp:cNvPr id="0" name=""/>
        <dsp:cNvSpPr/>
      </dsp:nvSpPr>
      <dsp:spPr>
        <a:xfrm>
          <a:off x="0" y="146772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Drug Name</a:t>
          </a:r>
        </a:p>
      </dsp:txBody>
      <dsp:txXfrm>
        <a:off x="21075" y="1488803"/>
        <a:ext cx="4081534" cy="389580"/>
      </dsp:txXfrm>
    </dsp:sp>
    <dsp:sp modelId="{2BC03699-6422-4A22-BB8F-CE6DE3FC17C8}">
      <dsp:nvSpPr>
        <dsp:cNvPr id="0" name=""/>
        <dsp:cNvSpPr/>
      </dsp:nvSpPr>
      <dsp:spPr>
        <a:xfrm>
          <a:off x="0" y="195129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Medical Condition</a:t>
          </a:r>
        </a:p>
      </dsp:txBody>
      <dsp:txXfrm>
        <a:off x="21075" y="1972373"/>
        <a:ext cx="4081534" cy="389580"/>
      </dsp:txXfrm>
    </dsp:sp>
    <dsp:sp modelId="{28A97FCF-02E4-4E72-9682-2DAFA76A8A7F}">
      <dsp:nvSpPr>
        <dsp:cNvPr id="0" name=""/>
        <dsp:cNvSpPr/>
      </dsp:nvSpPr>
      <dsp:spPr>
        <a:xfrm>
          <a:off x="0" y="243486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Recommended Age Range</a:t>
          </a:r>
        </a:p>
      </dsp:txBody>
      <dsp:txXfrm>
        <a:off x="21075" y="2455943"/>
        <a:ext cx="4081534" cy="389580"/>
      </dsp:txXfrm>
    </dsp:sp>
    <dsp:sp modelId="{5282CDDF-4C26-4144-92F2-808AF35E1F71}">
      <dsp:nvSpPr>
        <dsp:cNvPr id="0" name=""/>
        <dsp:cNvSpPr/>
      </dsp:nvSpPr>
      <dsp:spPr>
        <a:xfrm>
          <a:off x="0" y="291843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Drug Interactions</a:t>
          </a:r>
        </a:p>
      </dsp:txBody>
      <dsp:txXfrm>
        <a:off x="21075" y="2939513"/>
        <a:ext cx="4081534" cy="389580"/>
      </dsp:txXfrm>
    </dsp:sp>
    <dsp:sp modelId="{55D38F77-8542-47FD-9C02-BCA3AD9B99FA}">
      <dsp:nvSpPr>
        <dsp:cNvPr id="0" name=""/>
        <dsp:cNvSpPr/>
      </dsp:nvSpPr>
      <dsp:spPr>
        <a:xfrm>
          <a:off x="0" y="340200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Food Interactions</a:t>
          </a:r>
        </a:p>
      </dsp:txBody>
      <dsp:txXfrm>
        <a:off x="21075" y="3423083"/>
        <a:ext cx="4081534" cy="389580"/>
      </dsp:txXfrm>
    </dsp:sp>
    <dsp:sp modelId="{CB76FB64-82E6-4BCB-8162-C3A14EA5A0B2}">
      <dsp:nvSpPr>
        <dsp:cNvPr id="0" name=""/>
        <dsp:cNvSpPr/>
      </dsp:nvSpPr>
      <dsp:spPr>
        <a:xfrm>
          <a:off x="0" y="3885578"/>
          <a:ext cx="4123684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Side Effects</a:t>
          </a:r>
        </a:p>
      </dsp:txBody>
      <dsp:txXfrm>
        <a:off x="21075" y="3906653"/>
        <a:ext cx="4081534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80FE-4C6C-4617-BB5F-2B3C7E54EB5C}">
      <dsp:nvSpPr>
        <dsp:cNvPr id="0" name=""/>
        <dsp:cNvSpPr/>
      </dsp:nvSpPr>
      <dsp:spPr>
        <a:xfrm>
          <a:off x="0" y="673"/>
          <a:ext cx="6362567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321F2-4A7B-403B-96EC-87630919AAF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B2707-FCC9-4921-9335-4BE1EF868E83}">
      <dsp:nvSpPr>
        <dsp:cNvPr id="0" name=""/>
        <dsp:cNvSpPr/>
      </dsp:nvSpPr>
      <dsp:spPr>
        <a:xfrm>
          <a:off x="1819120" y="673"/>
          <a:ext cx="4543446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Chatbot offers meaningful, data-driven medical guidance.</a:t>
          </a:r>
        </a:p>
      </dsp:txBody>
      <dsp:txXfrm>
        <a:off x="1819120" y="673"/>
        <a:ext cx="4543446" cy="1574995"/>
      </dsp:txXfrm>
    </dsp:sp>
    <dsp:sp modelId="{FD9B2CDF-1D0D-4CEE-962E-51A34196DBA2}">
      <dsp:nvSpPr>
        <dsp:cNvPr id="0" name=""/>
        <dsp:cNvSpPr/>
      </dsp:nvSpPr>
      <dsp:spPr>
        <a:xfrm>
          <a:off x="0" y="1969418"/>
          <a:ext cx="6362567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139A2-FBFE-4FFF-9118-973DA14B8B98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1EC45-FE08-49D3-AA44-0B8DC5FFF82B}">
      <dsp:nvSpPr>
        <dsp:cNvPr id="0" name=""/>
        <dsp:cNvSpPr/>
      </dsp:nvSpPr>
      <dsp:spPr>
        <a:xfrm>
          <a:off x="1819120" y="1969418"/>
          <a:ext cx="4543446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user decision-making without replacing doctors.</a:t>
          </a:r>
        </a:p>
      </dsp:txBody>
      <dsp:txXfrm>
        <a:off x="1819120" y="1969418"/>
        <a:ext cx="4543446" cy="1574995"/>
      </dsp:txXfrm>
    </dsp:sp>
    <dsp:sp modelId="{2038E160-D813-4F1D-BB89-C084B37CAA48}">
      <dsp:nvSpPr>
        <dsp:cNvPr id="0" name=""/>
        <dsp:cNvSpPr/>
      </dsp:nvSpPr>
      <dsp:spPr>
        <a:xfrm>
          <a:off x="0" y="3938162"/>
          <a:ext cx="6362567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BE56E-0078-43E2-AB49-670B3AE9064E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49723-5EBF-4F2D-AE36-BBF2F76ECB2B}">
      <dsp:nvSpPr>
        <dsp:cNvPr id="0" name=""/>
        <dsp:cNvSpPr/>
      </dsp:nvSpPr>
      <dsp:spPr>
        <a:xfrm>
          <a:off x="1819120" y="3938162"/>
          <a:ext cx="4543446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Promotes safer and more conscious medication use.</a:t>
          </a:r>
        </a:p>
      </dsp:txBody>
      <dsp:txXfrm>
        <a:off x="1819120" y="3938162"/>
        <a:ext cx="4543446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Nöroloji kliniğinde insan beyninin taraması">
            <a:extLst>
              <a:ext uri="{FF2B5EF4-FFF2-40B4-BE49-F238E27FC236}">
                <a16:creationId xmlns:a16="http://schemas.microsoft.com/office/drawing/2014/main" id="{72417C96-EDE0-3A2E-E846-92A21A85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8" b="8843"/>
          <a:stretch/>
        </p:blipFill>
        <p:spPr>
          <a:xfrm>
            <a:off x="20" y="10"/>
            <a:ext cx="12188805" cy="6857990"/>
          </a:xfrm>
          <a:prstGeom prst="rect">
            <a:avLst/>
          </a:prstGeom>
        </p:spPr>
      </p:pic>
      <p:sp>
        <p:nvSpPr>
          <p:cNvPr id="26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4746" y="838201"/>
            <a:ext cx="7096313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4606" y="1924619"/>
            <a:ext cx="5539612" cy="1655378"/>
          </a:xfrm>
        </p:spPr>
        <p:txBody>
          <a:bodyPr>
            <a:normAutofit/>
          </a:bodyPr>
          <a:lstStyle/>
          <a:p>
            <a:r>
              <a:rPr lang="tr-TR"/>
              <a:t>AI-Based Healthcare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9408" y="3668285"/>
            <a:ext cx="4430008" cy="13379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000"/>
              <a:t>A GenAI Project for Medicine Recommendation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20227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604" y="350196"/>
            <a:ext cx="4645694" cy="1624520"/>
          </a:xfrm>
        </p:spPr>
        <p:txBody>
          <a:bodyPr anchor="ctr">
            <a:normAutofit/>
          </a:bodyPr>
          <a:lstStyle/>
          <a:p>
            <a:r>
              <a:rPr lang="tr-TR" sz="40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603" y="2743200"/>
            <a:ext cx="4645695" cy="3613149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/>
              <a:t>Fast and accurate access to medical information is crucial.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/>
              <a:t>Project goal: Develop a chatbot that recommends appropriate medications.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/>
              <a:t>Two main use cases: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/>
              <a:t>1. User requests drug information.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/>
              <a:t>2. User asks for medication recommendation for a condition.</a:t>
            </a:r>
          </a:p>
        </p:txBody>
      </p:sp>
      <p:pic>
        <p:nvPicPr>
          <p:cNvPr id="5" name="Picture 4" descr="Asılanan piller ve tabletler">
            <a:extLst>
              <a:ext uri="{FF2B5EF4-FFF2-40B4-BE49-F238E27FC236}">
                <a16:creationId xmlns:a16="http://schemas.microsoft.com/office/drawing/2014/main" id="{3DA3E89F-DCD5-EE44-C608-2D0D3E4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14" r="17201" b="-2"/>
          <a:stretch/>
        </p:blipFill>
        <p:spPr>
          <a:xfrm>
            <a:off x="6094412" y="1"/>
            <a:ext cx="610123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0" y="381934"/>
            <a:ext cx="5256432" cy="5181523"/>
          </a:xfrm>
        </p:spPr>
        <p:txBody>
          <a:bodyPr anchor="b">
            <a:normAutofit/>
          </a:bodyPr>
          <a:lstStyle/>
          <a:p>
            <a:r>
              <a:rPr lang="tr-TR" sz="7900">
                <a:solidFill>
                  <a:srgbClr val="FFFFFF"/>
                </a:solidFill>
              </a:rPr>
              <a:t>Dataset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459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323" y="740316"/>
            <a:ext cx="139003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010" y="969611"/>
            <a:ext cx="9111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5787" y="1484755"/>
            <a:ext cx="127681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35AFBB-54A5-1199-13C9-936AAEE95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368995"/>
              </p:ext>
            </p:extLst>
          </p:nvPr>
        </p:nvGraphicFramePr>
        <p:xfrm>
          <a:off x="7227159" y="698643"/>
          <a:ext cx="4123684" cy="530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25" y="-8167"/>
            <a:ext cx="483281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135" y="991261"/>
            <a:ext cx="5753197" cy="1837349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617" y="2979336"/>
            <a:ext cx="5708234" cy="2430864"/>
          </a:xfrm>
        </p:spPr>
        <p:txBody>
          <a:bodyPr anchor="t">
            <a:normAutofit/>
          </a:bodyPr>
          <a:lstStyle/>
          <a:p>
            <a:endParaRPr lang="tr-TR" sz="2000">
              <a:solidFill>
                <a:schemeClr val="tx2"/>
              </a:solidFill>
            </a:endParaRP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tr-TR" sz="2000">
                <a:solidFill>
                  <a:schemeClr val="tx2"/>
                </a:solidFill>
              </a:rPr>
              <a:t>Python (main language)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tr-TR" sz="2000">
                <a:solidFill>
                  <a:schemeClr val="tx2"/>
                </a:solidFill>
              </a:rPr>
              <a:t>Pandas (data processing)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tr-TR" sz="2000">
                <a:solidFill>
                  <a:schemeClr val="tx2"/>
                </a:solidFill>
              </a:rPr>
              <a:t>Regular Expressions (age extraction)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tr-TR" sz="2000">
                <a:solidFill>
                  <a:schemeClr val="tx2"/>
                </a:solidFill>
              </a:rPr>
              <a:t>Command-Line Interface (user interaction)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tr-TR" sz="2000">
                <a:solidFill>
                  <a:schemeClr val="tx2"/>
                </a:solidFill>
              </a:rPr>
              <a:t>CSV format (dataset storage)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5916" y="4146310"/>
            <a:ext cx="3141581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4" y="0"/>
            <a:ext cx="5645502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2053641"/>
            <a:ext cx="3668205" cy="2760098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chemeClr val="tx2"/>
                </a:solidFill>
              </a:rPr>
              <a:t>Method and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987" y="801866"/>
            <a:ext cx="530470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1800">
                <a:solidFill>
                  <a:schemeClr val="tx2"/>
                </a:solidFill>
              </a:rPr>
              <a:t>1. Collect user input: age, drug name, or medical condition.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1800">
                <a:solidFill>
                  <a:schemeClr val="tx2"/>
                </a:solidFill>
              </a:rPr>
              <a:t>2. Match drugs or conditions from dataset.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1800">
                <a:solidFill>
                  <a:schemeClr val="tx2"/>
                </a:solidFill>
              </a:rPr>
              <a:t>3. Check age compatibility and interactions.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1800">
                <a:solidFill>
                  <a:schemeClr val="tx2"/>
                </a:solidFill>
              </a:rPr>
              <a:t>4. Display side effects and final response.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476" y="554152"/>
            <a:ext cx="5740693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747" y="1289765"/>
            <a:ext cx="3650150" cy="4270963"/>
          </a:xfrm>
        </p:spPr>
        <p:txBody>
          <a:bodyPr anchor="ctr">
            <a:normAutofit/>
          </a:bodyPr>
          <a:lstStyle/>
          <a:p>
            <a:r>
              <a:rPr lang="tr-TR" sz="5100">
                <a:solidFill>
                  <a:srgbClr val="FFFFFF"/>
                </a:solidFill>
              </a:rPr>
              <a:t>Chatbot Conversation Flow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200" y="374394"/>
            <a:ext cx="171470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65" y="1084507"/>
            <a:ext cx="157504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593" y="518400"/>
            <a:ext cx="4770364" cy="583794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1. Greeting &amp; Age Input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2. Intent Selection (Drug info or Recommendation)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3. Display Results (usage, side effects, etc.)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4. Optional: Drug Interaction Check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5. End conversation with suggestion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131" y="5751820"/>
            <a:ext cx="11239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3144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tr-TR" sz="400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36B0C9-3E49-AC3C-3967-7F76DE4D1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319491"/>
              </p:ext>
            </p:extLst>
          </p:nvPr>
        </p:nvGraphicFramePr>
        <p:xfrm>
          <a:off x="5302138" y="676656"/>
          <a:ext cx="6362567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520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12D62A-6E12-F996-CFC1-D8C40D7A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9249" y="3428999"/>
            <a:ext cx="4804440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Thanks For Listening! </a:t>
            </a: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lang="en-US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1669697A-CF03-55C3-00B9-F8D686DA1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381" y="1815859"/>
            <a:ext cx="4140681" cy="4140681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1" y="-5977"/>
            <a:ext cx="6237049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103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230</Words>
  <Application>Microsoft Office PowerPoint</Application>
  <PresentationFormat>Özel</PresentationFormat>
  <Paragraphs>42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AI-Based Healthcare Chatbot</vt:lpstr>
      <vt:lpstr>Introduction</vt:lpstr>
      <vt:lpstr>Dataset Overview</vt:lpstr>
      <vt:lpstr>Technologies Used</vt:lpstr>
      <vt:lpstr>Method and Approach</vt:lpstr>
      <vt:lpstr>Chatbot Conversation Flow</vt:lpstr>
      <vt:lpstr>Conclusion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zehra kolat</dc:creator>
  <cp:keywords/>
  <dc:description>generated using python-pptx</dc:description>
  <cp:lastModifiedBy>zehra kolat</cp:lastModifiedBy>
  <cp:revision>2</cp:revision>
  <dcterms:created xsi:type="dcterms:W3CDTF">2013-01-27T09:14:16Z</dcterms:created>
  <dcterms:modified xsi:type="dcterms:W3CDTF">2025-05-06T21:45:35Z</dcterms:modified>
  <cp:category/>
</cp:coreProperties>
</file>