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44C4-343D-45AE-B8EB-14B828E44842}" type="datetimeFigureOut">
              <a:rPr lang="tr-TR" smtClean="0"/>
              <a:t>5.07.2024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F25E-44AA-4E40-81A3-566EF9839E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465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44C4-343D-45AE-B8EB-14B828E44842}" type="datetimeFigureOut">
              <a:rPr lang="tr-TR" smtClean="0"/>
              <a:t>5.07.2024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F25E-44AA-4E40-81A3-566EF9839E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071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44C4-343D-45AE-B8EB-14B828E44842}" type="datetimeFigureOut">
              <a:rPr lang="tr-TR" smtClean="0"/>
              <a:t>5.07.2024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F25E-44AA-4E40-81A3-566EF9839E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550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44C4-343D-45AE-B8EB-14B828E44842}" type="datetimeFigureOut">
              <a:rPr lang="tr-TR" smtClean="0"/>
              <a:t>5.07.2024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F25E-44AA-4E40-81A3-566EF9839E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581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44C4-343D-45AE-B8EB-14B828E44842}" type="datetimeFigureOut">
              <a:rPr lang="tr-TR" smtClean="0"/>
              <a:t>5.07.2024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F25E-44AA-4E40-81A3-566EF9839E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991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44C4-343D-45AE-B8EB-14B828E44842}" type="datetimeFigureOut">
              <a:rPr lang="tr-TR" smtClean="0"/>
              <a:t>5.07.2024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F25E-44AA-4E40-81A3-566EF9839E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63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44C4-343D-45AE-B8EB-14B828E44842}" type="datetimeFigureOut">
              <a:rPr lang="tr-TR" smtClean="0"/>
              <a:t>5.07.2024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F25E-44AA-4E40-81A3-566EF9839E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840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44C4-343D-45AE-B8EB-14B828E44842}" type="datetimeFigureOut">
              <a:rPr lang="tr-TR" smtClean="0"/>
              <a:t>5.07.2024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F25E-44AA-4E40-81A3-566EF9839E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492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44C4-343D-45AE-B8EB-14B828E44842}" type="datetimeFigureOut">
              <a:rPr lang="tr-TR" smtClean="0"/>
              <a:t>5.07.2024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F25E-44AA-4E40-81A3-566EF9839E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188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44C4-343D-45AE-B8EB-14B828E44842}" type="datetimeFigureOut">
              <a:rPr lang="tr-TR" smtClean="0"/>
              <a:t>5.07.2024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F25E-44AA-4E40-81A3-566EF9839E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132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44C4-343D-45AE-B8EB-14B828E44842}" type="datetimeFigureOut">
              <a:rPr lang="tr-TR" smtClean="0"/>
              <a:t>5.07.2024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F25E-44AA-4E40-81A3-566EF9839E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060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944C4-343D-45AE-B8EB-14B828E44842}" type="datetimeFigureOut">
              <a:rPr lang="tr-TR" smtClean="0"/>
              <a:t>5.07.2024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DF25E-44AA-4E40-81A3-566EF9839E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810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12" y="139396"/>
            <a:ext cx="10261731" cy="658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00" y="106117"/>
            <a:ext cx="10462429" cy="663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9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04" y="74719"/>
            <a:ext cx="10560410" cy="670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2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95" y="102503"/>
            <a:ext cx="10515534" cy="675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33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97" y="111419"/>
            <a:ext cx="10434245" cy="663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69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54" y="1"/>
            <a:ext cx="10703122" cy="682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4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51" y="275785"/>
            <a:ext cx="9297698" cy="630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8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Geniş ekran</PresentationFormat>
  <Paragraphs>0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Zehra Nur ÖZÇALIŞIR</dc:creator>
  <cp:lastModifiedBy>Zehra Nur ÖZÇALIŞIR</cp:lastModifiedBy>
  <cp:revision>3</cp:revision>
  <dcterms:created xsi:type="dcterms:W3CDTF">2024-07-05T14:35:07Z</dcterms:created>
  <dcterms:modified xsi:type="dcterms:W3CDTF">2024-07-05T14:56:44Z</dcterms:modified>
</cp:coreProperties>
</file>