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83" r:id="rId2"/>
  </p:sldMasterIdLst>
  <p:notesMasterIdLst>
    <p:notesMasterId r:id="rId13"/>
  </p:notesMasterIdLst>
  <p:handoutMasterIdLst>
    <p:handoutMasterId r:id="rId14"/>
  </p:handoutMasterIdLst>
  <p:sldIdLst>
    <p:sldId id="296" r:id="rId3"/>
    <p:sldId id="305" r:id="rId4"/>
    <p:sldId id="297" r:id="rId5"/>
    <p:sldId id="300" r:id="rId6"/>
    <p:sldId id="298" r:id="rId7"/>
    <p:sldId id="301" r:id="rId8"/>
    <p:sldId id="299" r:id="rId9"/>
    <p:sldId id="302" r:id="rId10"/>
    <p:sldId id="303" r:id="rId11"/>
    <p:sldId id="304" r:id="rId12"/>
  </p:sldIdLst>
  <p:sldSz cx="10369550" cy="6480175"/>
  <p:notesSz cx="6858000" cy="9144000"/>
  <p:defaultTextStyle>
    <a:defPPr>
      <a:defRPr lang="en-US"/>
    </a:defPPr>
    <a:lvl1pPr algn="l" rtl="0" fontAlgn="base">
      <a:lnSpc>
        <a:spcPct val="90000"/>
      </a:lnSpc>
      <a:spcBef>
        <a:spcPct val="0"/>
      </a:spcBef>
      <a:spcAft>
        <a:spcPct val="0"/>
      </a:spcAft>
      <a:defRPr sz="2200" kern="1200">
        <a:solidFill>
          <a:schemeClr val="hlink"/>
        </a:solidFill>
        <a:latin typeface="Arial" charset="0"/>
        <a:ea typeface="+mn-ea"/>
        <a:cs typeface="+mn-cs"/>
      </a:defRPr>
    </a:lvl1pPr>
    <a:lvl2pPr marL="457200" algn="l" rtl="0" fontAlgn="base">
      <a:lnSpc>
        <a:spcPct val="90000"/>
      </a:lnSpc>
      <a:spcBef>
        <a:spcPct val="0"/>
      </a:spcBef>
      <a:spcAft>
        <a:spcPct val="0"/>
      </a:spcAft>
      <a:defRPr sz="2200" kern="1200">
        <a:solidFill>
          <a:schemeClr val="hlink"/>
        </a:solidFill>
        <a:latin typeface="Arial" charset="0"/>
        <a:ea typeface="+mn-ea"/>
        <a:cs typeface="+mn-cs"/>
      </a:defRPr>
    </a:lvl2pPr>
    <a:lvl3pPr marL="914400" algn="l" rtl="0" fontAlgn="base">
      <a:lnSpc>
        <a:spcPct val="90000"/>
      </a:lnSpc>
      <a:spcBef>
        <a:spcPct val="0"/>
      </a:spcBef>
      <a:spcAft>
        <a:spcPct val="0"/>
      </a:spcAft>
      <a:defRPr sz="2200" kern="1200">
        <a:solidFill>
          <a:schemeClr val="hlink"/>
        </a:solidFill>
        <a:latin typeface="Arial" charset="0"/>
        <a:ea typeface="+mn-ea"/>
        <a:cs typeface="+mn-cs"/>
      </a:defRPr>
    </a:lvl3pPr>
    <a:lvl4pPr marL="1371600" algn="l" rtl="0" fontAlgn="base">
      <a:lnSpc>
        <a:spcPct val="90000"/>
      </a:lnSpc>
      <a:spcBef>
        <a:spcPct val="0"/>
      </a:spcBef>
      <a:spcAft>
        <a:spcPct val="0"/>
      </a:spcAft>
      <a:defRPr sz="2200" kern="1200">
        <a:solidFill>
          <a:schemeClr val="hlink"/>
        </a:solidFill>
        <a:latin typeface="Arial" charset="0"/>
        <a:ea typeface="+mn-ea"/>
        <a:cs typeface="+mn-cs"/>
      </a:defRPr>
    </a:lvl4pPr>
    <a:lvl5pPr marL="1828800" algn="l" rtl="0" fontAlgn="base">
      <a:lnSpc>
        <a:spcPct val="90000"/>
      </a:lnSpc>
      <a:spcBef>
        <a:spcPct val="0"/>
      </a:spcBef>
      <a:spcAft>
        <a:spcPct val="0"/>
      </a:spcAft>
      <a:defRPr sz="2200" kern="1200">
        <a:solidFill>
          <a:schemeClr val="hlink"/>
        </a:solidFill>
        <a:latin typeface="Arial" charset="0"/>
        <a:ea typeface="+mn-ea"/>
        <a:cs typeface="+mn-cs"/>
      </a:defRPr>
    </a:lvl5pPr>
    <a:lvl6pPr marL="2286000" algn="l" defTabSz="914400" rtl="0" eaLnBrk="1" latinLnBrk="0" hangingPunct="1">
      <a:defRPr sz="2200" kern="1200">
        <a:solidFill>
          <a:schemeClr val="hlink"/>
        </a:solidFill>
        <a:latin typeface="Arial" charset="0"/>
        <a:ea typeface="+mn-ea"/>
        <a:cs typeface="+mn-cs"/>
      </a:defRPr>
    </a:lvl6pPr>
    <a:lvl7pPr marL="2743200" algn="l" defTabSz="914400" rtl="0" eaLnBrk="1" latinLnBrk="0" hangingPunct="1">
      <a:defRPr sz="2200" kern="1200">
        <a:solidFill>
          <a:schemeClr val="hlink"/>
        </a:solidFill>
        <a:latin typeface="Arial" charset="0"/>
        <a:ea typeface="+mn-ea"/>
        <a:cs typeface="+mn-cs"/>
      </a:defRPr>
    </a:lvl7pPr>
    <a:lvl8pPr marL="3200400" algn="l" defTabSz="914400" rtl="0" eaLnBrk="1" latinLnBrk="0" hangingPunct="1">
      <a:defRPr sz="2200" kern="1200">
        <a:solidFill>
          <a:schemeClr val="hlink"/>
        </a:solidFill>
        <a:latin typeface="Arial" charset="0"/>
        <a:ea typeface="+mn-ea"/>
        <a:cs typeface="+mn-cs"/>
      </a:defRPr>
    </a:lvl8pPr>
    <a:lvl9pPr marL="3657600" algn="l" defTabSz="914400" rtl="0" eaLnBrk="1" latinLnBrk="0" hangingPunct="1">
      <a:defRPr sz="2200" kern="1200">
        <a:solidFill>
          <a:schemeClr val="hlink"/>
        </a:solidFill>
        <a:latin typeface="Arial" charset="0"/>
        <a:ea typeface="+mn-ea"/>
        <a:cs typeface="+mn-cs"/>
      </a:defRPr>
    </a:lvl9pPr>
  </p:defaultTextStyle>
  <p:extLst>
    <p:ext uri="{EFAFB233-063F-42B5-8137-9DF3F51BA10A}">
      <p15:sldGuideLst xmlns:p15="http://schemas.microsoft.com/office/powerpoint/2012/main">
        <p15:guide id="1" orient="horz" pos="2041">
          <p15:clr>
            <a:srgbClr val="A4A3A4"/>
          </p15:clr>
        </p15:guide>
        <p15:guide id="2" pos="32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06E"/>
    <a:srgbClr val="8CC640"/>
    <a:srgbClr val="00A6A0"/>
    <a:srgbClr val="003F69"/>
    <a:srgbClr val="FDB813"/>
    <a:srgbClr val="F19027"/>
    <a:srgbClr val="DD731C"/>
    <a:srgbClr val="F04E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64" autoAdjust="0"/>
    <p:restoredTop sz="92857" autoAdjust="0"/>
  </p:normalViewPr>
  <p:slideViewPr>
    <p:cSldViewPr>
      <p:cViewPr varScale="1">
        <p:scale>
          <a:sx n="117" d="100"/>
          <a:sy n="117" d="100"/>
        </p:scale>
        <p:origin x="1096" y="168"/>
      </p:cViewPr>
      <p:guideLst>
        <p:guide orient="horz" pos="2041"/>
        <p:guide pos="3266"/>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1" d="100"/>
          <a:sy n="101"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sz="800">
              <a:solidFill>
                <a:schemeClr val="tx1"/>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0C7EC0-EB87-46C2-A82A-EEA02A370DDD}" type="datetimeFigureOut">
              <a:rPr lang="en-US" sz="800" smtClean="0">
                <a:solidFill>
                  <a:schemeClr val="tx1"/>
                </a:solidFill>
              </a:rPr>
              <a:pPr/>
              <a:t>7/14/18</a:t>
            </a:fld>
            <a:endParaRPr lang="en-US" sz="800">
              <a:solidFill>
                <a:schemeClr val="tx1"/>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800">
              <a:solidFill>
                <a:schemeClr val="tx1"/>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68C409-E439-4F71-A53A-21EA44EB1171}" type="slidenum">
              <a:rPr lang="en-US" sz="800" smtClean="0">
                <a:solidFill>
                  <a:schemeClr val="tx1"/>
                </a:solidFill>
              </a:rPr>
              <a:pPr/>
              <a:t>‹#›</a:t>
            </a:fld>
            <a:endParaRPr lang="en-US" sz="800">
              <a:solidFill>
                <a:schemeClr val="tx1"/>
              </a:solidFill>
            </a:endParaRPr>
          </a:p>
        </p:txBody>
      </p:sp>
    </p:spTree>
    <p:extLst>
      <p:ext uri="{BB962C8B-B14F-4D97-AF65-F5344CB8AC3E}">
        <p14:creationId xmlns:p14="http://schemas.microsoft.com/office/powerpoint/2010/main" val="9435373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800">
                <a:solidFill>
                  <a:schemeClr val="tx1"/>
                </a:solidFill>
              </a:defRPr>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800">
                <a:solidFill>
                  <a:schemeClr val="tx1"/>
                </a:solidFill>
              </a:defRPr>
            </a:lvl1pPr>
          </a:lstStyle>
          <a:p>
            <a:endParaRPr lang="en-US"/>
          </a:p>
        </p:txBody>
      </p:sp>
      <p:sp>
        <p:nvSpPr>
          <p:cNvPr id="8196" name="Rectangle 4"/>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800">
                <a:solidFill>
                  <a:schemeClr val="tx1"/>
                </a:solidFill>
              </a:defRPr>
            </a:lvl1pPr>
          </a:lstStyle>
          <a:p>
            <a:endParaRPr lang="en-US" dirty="0"/>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800">
                <a:solidFill>
                  <a:schemeClr val="tx1"/>
                </a:solidFill>
              </a:defRPr>
            </a:lvl1pPr>
          </a:lstStyle>
          <a:p>
            <a:fld id="{BDF2E469-882A-4888-B91C-4391C070217E}" type="slidenum">
              <a:rPr lang="en-US" smtClean="0"/>
              <a:pPr/>
              <a:t>‹#›</a:t>
            </a:fld>
            <a:endParaRPr lang="en-US"/>
          </a:p>
        </p:txBody>
      </p:sp>
    </p:spTree>
    <p:extLst>
      <p:ext uri="{BB962C8B-B14F-4D97-AF65-F5344CB8AC3E}">
        <p14:creationId xmlns:p14="http://schemas.microsoft.com/office/powerpoint/2010/main" val="19421676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000" kern="1200">
        <a:solidFill>
          <a:schemeClr val="tx1"/>
        </a:solidFill>
        <a:latin typeface="Arial" charset="0"/>
        <a:ea typeface="+mn-ea"/>
        <a:cs typeface="Arial" charset="0"/>
      </a:defRPr>
    </a:lvl1pPr>
    <a:lvl2pPr marL="457200" algn="l" rtl="0" fontAlgn="base">
      <a:spcBef>
        <a:spcPct val="30000"/>
      </a:spcBef>
      <a:spcAft>
        <a:spcPct val="0"/>
      </a:spcAft>
      <a:defRPr sz="1000" kern="1200">
        <a:solidFill>
          <a:schemeClr val="tx1"/>
        </a:solidFill>
        <a:latin typeface="Arial" charset="0"/>
        <a:ea typeface="+mn-ea"/>
        <a:cs typeface="Arial" charset="0"/>
      </a:defRPr>
    </a:lvl2pPr>
    <a:lvl3pPr marL="914400" algn="l" rtl="0" fontAlgn="base">
      <a:spcBef>
        <a:spcPct val="30000"/>
      </a:spcBef>
      <a:spcAft>
        <a:spcPct val="0"/>
      </a:spcAft>
      <a:defRPr sz="1000" kern="1200">
        <a:solidFill>
          <a:schemeClr val="tx1"/>
        </a:solidFill>
        <a:latin typeface="Arial" charset="0"/>
        <a:ea typeface="+mn-ea"/>
        <a:cs typeface="Arial" charset="0"/>
      </a:defRPr>
    </a:lvl3pPr>
    <a:lvl4pPr marL="1371600" algn="l" rtl="0" fontAlgn="base">
      <a:spcBef>
        <a:spcPct val="30000"/>
      </a:spcBef>
      <a:spcAft>
        <a:spcPct val="0"/>
      </a:spcAft>
      <a:defRPr sz="1000" kern="1200">
        <a:solidFill>
          <a:schemeClr val="tx1"/>
        </a:solidFill>
        <a:latin typeface="Arial" charset="0"/>
        <a:ea typeface="+mn-ea"/>
        <a:cs typeface="Arial" charset="0"/>
      </a:defRPr>
    </a:lvl4pPr>
    <a:lvl5pPr marL="1828800" algn="l" rtl="0" fontAlgn="base">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5" Type="http://schemas.microsoft.com/office/2007/relationships/hdphoto" Target="../media/hdphoto1.wdp"/><Relationship Id="rId6"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5" Type="http://schemas.microsoft.com/office/2007/relationships/hdphoto" Target="../media/hdphoto1.wdp"/><Relationship Id="rId6"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2.png"/><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image" Target="../media/image2.png"/><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image" Target="../media/image2.png"/><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5" Type="http://schemas.microsoft.com/office/2007/relationships/hdphoto" Target="../media/hdphoto1.wdp"/><Relationship Id="rId6" Type="http://schemas.openxmlformats.org/officeDocument/2006/relationships/image" Target="../media/image2.png"/><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5" Type="http://schemas.microsoft.com/office/2007/relationships/hdphoto" Target="../media/hdphoto1.wdp"/><Relationship Id="rId6" Type="http://schemas.openxmlformats.org/officeDocument/2006/relationships/image" Target="../media/image2.png"/><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5" Type="http://schemas.microsoft.com/office/2007/relationships/hdphoto" Target="../media/hdphoto1.wdp"/><Relationship Id="rId6" Type="http://schemas.openxmlformats.org/officeDocument/2006/relationships/image" Target="../media/image2.png"/><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5" Type="http://schemas.microsoft.com/office/2007/relationships/hdphoto" Target="../media/hdphoto1.wdp"/><Relationship Id="rId6"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image" Target="../media/image2.png"/><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5" Type="http://schemas.microsoft.com/office/2007/relationships/hdphoto" Target="../media/hdphoto1.wdp"/><Relationship Id="rId6" Type="http://schemas.openxmlformats.org/officeDocument/2006/relationships/image" Target="../media/image2.png"/><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image" Target="../media/image2.png"/><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5" Type="http://schemas.microsoft.com/office/2007/relationships/hdphoto" Target="../media/hdphoto1.wdp"/><Relationship Id="rId6" Type="http://schemas.openxmlformats.org/officeDocument/2006/relationships/image" Target="../media/image2.png"/><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5" Type="http://schemas.microsoft.com/office/2007/relationships/hdphoto" Target="../media/hdphoto1.wdp"/><Relationship Id="rId6" Type="http://schemas.openxmlformats.org/officeDocument/2006/relationships/image" Target="../media/image2.png"/><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5" Type="http://schemas.microsoft.com/office/2007/relationships/hdphoto" Target="../media/hdphoto1.wdp"/><Relationship Id="rId6"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5" Type="http://schemas.microsoft.com/office/2007/relationships/hdphoto" Target="../media/hdphoto1.wdp"/><Relationship Id="rId6"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5" Type="http://schemas.microsoft.com/office/2007/relationships/hdphoto" Target="../media/hdphoto1.wdp"/><Relationship Id="rId6"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5_Title Slide">
    <p:bg>
      <p:bgPr>
        <a:solidFill>
          <a:schemeClr val="bg1"/>
        </a:solidFill>
        <a:effectLst/>
      </p:bgPr>
    </p:bg>
    <p:spTree>
      <p:nvGrpSpPr>
        <p:cNvPr id="1" name=""/>
        <p:cNvGrpSpPr/>
        <p:nvPr/>
      </p:nvGrpSpPr>
      <p:grpSpPr>
        <a:xfrm>
          <a:off x="0" y="0"/>
          <a:ext cx="0" cy="0"/>
          <a:chOff x="0" y="0"/>
          <a:chExt cx="0" cy="0"/>
        </a:xfrm>
      </p:grpSpPr>
      <p:sp>
        <p:nvSpPr>
          <p:cNvPr id="68611" name="Rectangle 3"/>
          <p:cNvSpPr>
            <a:spLocks noGrp="1" noChangeArrowheads="1"/>
          </p:cNvSpPr>
          <p:nvPr>
            <p:ph type="subTitle" idx="1"/>
          </p:nvPr>
        </p:nvSpPr>
        <p:spPr>
          <a:xfrm>
            <a:off x="307975" y="299731"/>
            <a:ext cx="9073260" cy="181540"/>
          </a:xfrm>
        </p:spPr>
        <p:txBody>
          <a:bodyPr lIns="0" tIns="0" rIns="0" bIns="0" anchor="b"/>
          <a:lstStyle>
            <a:lvl1pPr marL="0" indent="0">
              <a:spcBef>
                <a:spcPts val="400"/>
              </a:spcBef>
              <a:buFont typeface="Wingdings" pitchFamily="2" charset="2"/>
              <a:buNone/>
              <a:defRPr sz="1000"/>
            </a:lvl1pPr>
          </a:lstStyle>
          <a:p>
            <a:r>
              <a:rPr lang="en-US" smtClean="0"/>
              <a:t>Click to edit Master subtitle style</a:t>
            </a:r>
            <a:endParaRPr lang="en-US" dirty="0"/>
          </a:p>
        </p:txBody>
      </p:sp>
      <p:sp>
        <p:nvSpPr>
          <p:cNvPr id="68643" name="Rectangle 35"/>
          <p:cNvSpPr>
            <a:spLocks noGrp="1" noChangeArrowheads="1"/>
          </p:cNvSpPr>
          <p:nvPr>
            <p:ph type="ctrTitle"/>
          </p:nvPr>
        </p:nvSpPr>
        <p:spPr>
          <a:xfrm>
            <a:off x="307975" y="734188"/>
            <a:ext cx="9677400" cy="1271620"/>
          </a:xfrm>
        </p:spPr>
        <p:txBody>
          <a:bodyPr lIns="0" tIns="0" rIns="0" bIns="0" anchor="t" anchorCtr="0"/>
          <a:lstStyle>
            <a:lvl1pPr>
              <a:defRPr sz="4000" baseline="0">
                <a:solidFill>
                  <a:schemeClr val="tx1"/>
                </a:solidFill>
              </a:defRPr>
            </a:lvl1pPr>
          </a:lstStyle>
          <a:p>
            <a:r>
              <a:rPr lang="en-US" smtClean="0"/>
              <a:t>Click to edit Master title style</a:t>
            </a:r>
            <a:endParaRPr lang="en-US" dirty="0"/>
          </a:p>
        </p:txBody>
      </p:sp>
      <p:sp>
        <p:nvSpPr>
          <p:cNvPr id="10" name="Date Placeholder 9"/>
          <p:cNvSpPr>
            <a:spLocks noGrp="1"/>
          </p:cNvSpPr>
          <p:nvPr>
            <p:ph type="dt" sz="half" idx="10"/>
          </p:nvPr>
        </p:nvSpPr>
        <p:spPr>
          <a:xfrm>
            <a:off x="1440255" y="6264507"/>
            <a:ext cx="936130" cy="144020"/>
          </a:xfrm>
        </p:spPr>
        <p:txBody>
          <a:bodyPr/>
          <a:lstStyle>
            <a:lvl1pPr>
              <a:defRPr sz="800">
                <a:solidFill>
                  <a:schemeClr val="bg1">
                    <a:lumMod val="65000"/>
                  </a:schemeClr>
                </a:solidFill>
              </a:defRPr>
            </a:lvl1pPr>
          </a:lstStyle>
          <a:p>
            <a:fld id="{2AE9904F-0F99-9444-8D22-D87001EB3848}" type="datetime1">
              <a:rPr lang="en-US" smtClean="0"/>
              <a:t>7/14/18</a:t>
            </a:fld>
            <a:endParaRPr lang="en-US" dirty="0"/>
          </a:p>
        </p:txBody>
      </p:sp>
      <p:sp>
        <p:nvSpPr>
          <p:cNvPr id="12" name="Footer Placeholder 11"/>
          <p:cNvSpPr>
            <a:spLocks noGrp="1"/>
          </p:cNvSpPr>
          <p:nvPr>
            <p:ph type="ftr" sz="quarter" idx="12"/>
          </p:nvPr>
        </p:nvSpPr>
        <p:spPr>
          <a:xfrm>
            <a:off x="2590789" y="6264507"/>
            <a:ext cx="5402298" cy="144020"/>
          </a:xfrm>
        </p:spPr>
        <p:txBody>
          <a:bodyPr/>
          <a:lstStyle>
            <a:lvl1pPr>
              <a:defRPr sz="800">
                <a:solidFill>
                  <a:schemeClr val="bg1">
                    <a:lumMod val="65000"/>
                  </a:schemeClr>
                </a:solidFill>
              </a:defRPr>
            </a:lvl1pPr>
          </a:lstStyle>
          <a:p>
            <a:r>
              <a:rPr lang="en-US"/>
              <a:t>IBM Confidential | DO NOT DISTRIBUTE</a:t>
            </a:r>
            <a:endParaRPr lang="en-US" dirty="0"/>
          </a:p>
        </p:txBody>
      </p:sp>
      <p:sp>
        <p:nvSpPr>
          <p:cNvPr id="13" name="Text Placeholder 12"/>
          <p:cNvSpPr>
            <a:spLocks noGrp="1"/>
          </p:cNvSpPr>
          <p:nvPr>
            <p:ph type="body" sz="quarter" idx="13"/>
          </p:nvPr>
        </p:nvSpPr>
        <p:spPr>
          <a:xfrm>
            <a:off x="307975" y="2248984"/>
            <a:ext cx="5618162" cy="838200"/>
          </a:xfrm>
        </p:spPr>
        <p:txBody>
          <a:bodyPr/>
          <a:lstStyle>
            <a:lvl1pPr marL="7938" indent="-7938">
              <a:buNone/>
              <a:tabLst/>
              <a:defRPr sz="1800">
                <a:solidFill>
                  <a:schemeClr val="tx1"/>
                </a:solidFill>
              </a:defRPr>
            </a:lvl1pPr>
            <a:lvl2pPr>
              <a:buNone/>
              <a:defRPr/>
            </a:lvl2pPr>
            <a:lvl3pPr>
              <a:buNone/>
              <a:defRPr/>
            </a:lvl3pPr>
            <a:lvl4pPr>
              <a:buFont typeface="Arial" pitchFamily="34" charset="0"/>
              <a:buNone/>
              <a:defRPr/>
            </a:lvl4pPr>
            <a:lvl5pPr>
              <a:buNone/>
              <a:defRPr/>
            </a:lvl5pPr>
          </a:lstStyle>
          <a:p>
            <a:pPr lvl="0"/>
            <a:r>
              <a:rPr lang="en-US" smtClean="0"/>
              <a:t>Click to edit Master text styles</a:t>
            </a:r>
          </a:p>
        </p:txBody>
      </p:sp>
      <p:grpSp>
        <p:nvGrpSpPr>
          <p:cNvPr id="34" name="Group 18"/>
          <p:cNvGrpSpPr/>
          <p:nvPr userDrawn="1"/>
        </p:nvGrpSpPr>
        <p:grpSpPr>
          <a:xfrm>
            <a:off x="0" y="0"/>
            <a:ext cx="10368000" cy="68317"/>
            <a:chOff x="418379" y="4898065"/>
            <a:chExt cx="13772541" cy="2555872"/>
          </a:xfrm>
        </p:grpSpPr>
        <p:sp>
          <p:nvSpPr>
            <p:cNvPr id="35" name="Rectangle 34"/>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6" name="Rectangle 35"/>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7" name="Rectangle 36"/>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8" name="Rectangle 37"/>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9" name="Rectangle 38"/>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pic>
        <p:nvPicPr>
          <p:cNvPr id="47" name="Picture 43" descr="37-degree-pos-tri-logo"/>
          <p:cNvPicPr>
            <a:picLocks noChangeAspect="1" noChangeArrowheads="1"/>
          </p:cNvPicPr>
          <p:nvPr userDrawn="1"/>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Lst>
          </a:blip>
          <a:srcRect r="25000" b="24518"/>
          <a:stretch>
            <a:fillRect/>
          </a:stretch>
        </p:blipFill>
        <p:spPr bwMode="auto">
          <a:xfrm>
            <a:off x="10047358" y="6192497"/>
            <a:ext cx="322192" cy="287678"/>
          </a:xfrm>
          <a:prstGeom prst="rect">
            <a:avLst/>
          </a:prstGeom>
          <a:noFill/>
        </p:spPr>
      </p:pic>
      <p:sp>
        <p:nvSpPr>
          <p:cNvPr id="19" name="Rectangle 6"/>
          <p:cNvSpPr>
            <a:spLocks noChangeArrowheads="1"/>
          </p:cNvSpPr>
          <p:nvPr userDrawn="1"/>
        </p:nvSpPr>
        <p:spPr bwMode="black">
          <a:xfrm>
            <a:off x="8497236" y="6264507"/>
            <a:ext cx="1224169" cy="144020"/>
          </a:xfrm>
          <a:prstGeom prst="rect">
            <a:avLst/>
          </a:prstGeom>
          <a:noFill/>
          <a:ln w="9525">
            <a:noFill/>
            <a:miter lim="800000"/>
            <a:headEnd/>
            <a:tailEnd/>
          </a:ln>
        </p:spPr>
        <p:txBody>
          <a:bodyPr lIns="0" tIns="0" rIns="0" bIns="0" anchor="ctr"/>
          <a:lstStyle/>
          <a:p>
            <a:pPr>
              <a:lnSpc>
                <a:spcPct val="100000"/>
              </a:lnSpc>
            </a:pPr>
            <a:r>
              <a:rPr lang="en-US" sz="800" dirty="0">
                <a:solidFill>
                  <a:schemeClr val="bg1">
                    <a:lumMod val="65000"/>
                  </a:schemeClr>
                </a:solidFill>
                <a:latin typeface="IBM Plex Sans" charset="0"/>
                <a:ea typeface="IBM Plex Sans" charset="0"/>
                <a:cs typeface="IBM Plex Sans" charset="0"/>
              </a:rPr>
              <a:t>© 2017 IBM Corporation</a:t>
            </a:r>
          </a:p>
        </p:txBody>
      </p:sp>
      <p:cxnSp>
        <p:nvCxnSpPr>
          <p:cNvPr id="4" name="Straight Connector 3"/>
          <p:cNvCxnSpPr/>
          <p:nvPr userDrawn="1"/>
        </p:nvCxnSpPr>
        <p:spPr bwMode="auto">
          <a:xfrm>
            <a:off x="307975" y="2176976"/>
            <a:ext cx="412304" cy="0"/>
          </a:xfrm>
          <a:prstGeom prst="line">
            <a:avLst/>
          </a:prstGeom>
          <a:noFill/>
          <a:ln w="25400" cap="flat" cmpd="sng" algn="ctr">
            <a:solidFill>
              <a:schemeClr val="tx1"/>
            </a:solidFill>
            <a:prstDash val="solid"/>
            <a:round/>
            <a:headEnd type="none" w="med" len="med"/>
            <a:tailEnd type="none" w="med" len="med"/>
          </a:ln>
          <a:effectLst/>
        </p:spPr>
      </p:cxnSp>
      <p:cxnSp>
        <p:nvCxnSpPr>
          <p:cNvPr id="41" name="Straight Connector 40"/>
          <p:cNvCxnSpPr/>
          <p:nvPr userDrawn="1"/>
        </p:nvCxnSpPr>
        <p:spPr bwMode="auto">
          <a:xfrm>
            <a:off x="307975" y="647799"/>
            <a:ext cx="412304" cy="0"/>
          </a:xfrm>
          <a:prstGeom prst="line">
            <a:avLst/>
          </a:prstGeom>
          <a:noFill/>
          <a:ln w="25400" cap="flat" cmpd="sng" algn="ctr">
            <a:solidFill>
              <a:schemeClr val="tx1"/>
            </a:solidFill>
            <a:prstDash val="solid"/>
            <a:round/>
            <a:headEnd type="none" w="med" len="med"/>
            <a:tailEnd type="none" w="med" len="med"/>
          </a:ln>
          <a:effectLst/>
        </p:spPr>
      </p:cxnSp>
      <p:pic>
        <p:nvPicPr>
          <p:cNvPr id="42" name="Picture 41"/>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88094" y="6282997"/>
            <a:ext cx="811919" cy="105511"/>
          </a:xfrm>
          <a:prstGeom prst="rect">
            <a:avLst/>
          </a:prstGeom>
          <a:noFill/>
        </p:spPr>
      </p:pic>
    </p:spTree>
  </p:cSld>
  <p:clrMapOvr>
    <a:masterClrMapping/>
  </p:clrMapOvr>
  <p:extLst mod="1">
    <p:ext uri="{DCECCB84-F9BA-43D5-87BE-67443E8EF086}">
      <p15:sldGuideLst xmlns:p15="http://schemas.microsoft.com/office/powerpoint/2012/main">
        <p15:guide id="1" orient="horz" pos="2041">
          <p15:clr>
            <a:srgbClr val="FBAE40"/>
          </p15:clr>
        </p15:guide>
        <p15:guide id="2" pos="326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bg1"/>
        </a:solidFill>
        <a:effectLst/>
      </p:bgPr>
    </p:bg>
    <p:spTree>
      <p:nvGrpSpPr>
        <p:cNvPr id="1" name=""/>
        <p:cNvGrpSpPr/>
        <p:nvPr/>
      </p:nvGrpSpPr>
      <p:grpSpPr>
        <a:xfrm>
          <a:off x="0" y="0"/>
          <a:ext cx="0" cy="0"/>
          <a:chOff x="0" y="0"/>
          <a:chExt cx="0" cy="0"/>
        </a:xfrm>
      </p:grpSpPr>
      <p:grpSp>
        <p:nvGrpSpPr>
          <p:cNvPr id="72" name="Group 71"/>
          <p:cNvGrpSpPr/>
          <p:nvPr userDrawn="1"/>
        </p:nvGrpSpPr>
        <p:grpSpPr>
          <a:xfrm>
            <a:off x="1" y="2003916"/>
            <a:ext cx="10367998" cy="4252984"/>
            <a:chOff x="1" y="2003916"/>
            <a:chExt cx="10367998" cy="4252984"/>
          </a:xfrm>
        </p:grpSpPr>
        <p:pic>
          <p:nvPicPr>
            <p:cNvPr id="79" name="Picture 7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003916"/>
              <a:ext cx="10367998" cy="252278"/>
            </a:xfrm>
            <a:prstGeom prst="rect">
              <a:avLst/>
            </a:prstGeom>
          </p:spPr>
        </p:pic>
        <p:pic>
          <p:nvPicPr>
            <p:cNvPr id="80" name="Picture 7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2438812"/>
              <a:ext cx="10367998" cy="252278"/>
            </a:xfrm>
            <a:prstGeom prst="rect">
              <a:avLst/>
            </a:prstGeom>
          </p:spPr>
        </p:pic>
        <p:pic>
          <p:nvPicPr>
            <p:cNvPr id="81" name="Picture 8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2761854"/>
              <a:ext cx="10367366" cy="252262"/>
            </a:xfrm>
            <a:prstGeom prst="rect">
              <a:avLst/>
            </a:prstGeom>
          </p:spPr>
        </p:pic>
        <p:pic>
          <p:nvPicPr>
            <p:cNvPr id="82" name="Picture 8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086124"/>
              <a:ext cx="10367998" cy="252278"/>
            </a:xfrm>
            <a:prstGeom prst="rect">
              <a:avLst/>
            </a:prstGeom>
          </p:spPr>
        </p:pic>
        <p:pic>
          <p:nvPicPr>
            <p:cNvPr id="83" name="Picture 8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3410410"/>
              <a:ext cx="10367366" cy="252262"/>
            </a:xfrm>
            <a:prstGeom prst="rect">
              <a:avLst/>
            </a:prstGeom>
          </p:spPr>
        </p:pic>
        <p:pic>
          <p:nvPicPr>
            <p:cNvPr id="84" name="Picture 8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734680"/>
              <a:ext cx="10367998" cy="252278"/>
            </a:xfrm>
            <a:prstGeom prst="rect">
              <a:avLst/>
            </a:prstGeom>
          </p:spPr>
        </p:pic>
        <p:pic>
          <p:nvPicPr>
            <p:cNvPr id="85" name="Picture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4058968"/>
              <a:ext cx="10367366" cy="252262"/>
            </a:xfrm>
            <a:prstGeom prst="rect">
              <a:avLst/>
            </a:prstGeom>
          </p:spPr>
        </p:pic>
        <p:pic>
          <p:nvPicPr>
            <p:cNvPr id="86" name="Picture 8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383238"/>
              <a:ext cx="10367998" cy="252278"/>
            </a:xfrm>
            <a:prstGeom prst="rect">
              <a:avLst/>
            </a:prstGeom>
          </p:spPr>
        </p:pic>
        <p:pic>
          <p:nvPicPr>
            <p:cNvPr id="87" name="Picture 8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4707524"/>
              <a:ext cx="10367366" cy="252262"/>
            </a:xfrm>
            <a:prstGeom prst="rect">
              <a:avLst/>
            </a:prstGeom>
          </p:spPr>
        </p:pic>
        <p:pic>
          <p:nvPicPr>
            <p:cNvPr id="88" name="Picture 8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5031794"/>
              <a:ext cx="10367998" cy="252278"/>
            </a:xfrm>
            <a:prstGeom prst="rect">
              <a:avLst/>
            </a:prstGeom>
          </p:spPr>
        </p:pic>
        <p:pic>
          <p:nvPicPr>
            <p:cNvPr id="89" name="Picture 8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5356080"/>
              <a:ext cx="10367366" cy="252262"/>
            </a:xfrm>
            <a:prstGeom prst="rect">
              <a:avLst/>
            </a:prstGeom>
          </p:spPr>
        </p:pic>
        <p:pic>
          <p:nvPicPr>
            <p:cNvPr id="90" name="Picture 8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5680350"/>
              <a:ext cx="10367998" cy="252278"/>
            </a:xfrm>
            <a:prstGeom prst="rect">
              <a:avLst/>
            </a:prstGeom>
          </p:spPr>
        </p:pic>
        <p:pic>
          <p:nvPicPr>
            <p:cNvPr id="91" name="Picture 9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6004638"/>
              <a:ext cx="10367366" cy="252262"/>
            </a:xfrm>
            <a:prstGeom prst="rect">
              <a:avLst/>
            </a:prstGeom>
          </p:spPr>
        </p:pic>
      </p:grpSp>
      <p:sp>
        <p:nvSpPr>
          <p:cNvPr id="44" name="Rectangle 43"/>
          <p:cNvSpPr/>
          <p:nvPr userDrawn="1"/>
        </p:nvSpPr>
        <p:spPr bwMode="auto">
          <a:xfrm>
            <a:off x="0" y="2311403"/>
            <a:ext cx="10369550" cy="4176969"/>
          </a:xfrm>
          <a:prstGeom prst="rect">
            <a:avLst/>
          </a:prstGeom>
          <a:gradFill flip="none" rotWithShape="1">
            <a:gsLst>
              <a:gs pos="0">
                <a:schemeClr val="accent3">
                  <a:lumMod val="0"/>
                  <a:lumOff val="100000"/>
                  <a:alpha val="89000"/>
                </a:schemeClr>
              </a:gs>
              <a:gs pos="45000">
                <a:schemeClr val="accent3">
                  <a:lumMod val="0"/>
                  <a:lumOff val="100000"/>
                </a:schemeClr>
              </a:gs>
              <a:gs pos="100000">
                <a:schemeClr val="bg1"/>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sp>
        <p:nvSpPr>
          <p:cNvPr id="10" name="Date Placeholder 9"/>
          <p:cNvSpPr>
            <a:spLocks noGrp="1"/>
          </p:cNvSpPr>
          <p:nvPr>
            <p:ph type="dt" sz="half" idx="10"/>
          </p:nvPr>
        </p:nvSpPr>
        <p:spPr>
          <a:xfrm>
            <a:off x="1440255" y="6264507"/>
            <a:ext cx="936130" cy="144020"/>
          </a:xfrm>
        </p:spPr>
        <p:txBody>
          <a:bodyPr/>
          <a:lstStyle>
            <a:lvl1pPr>
              <a:defRPr sz="800">
                <a:solidFill>
                  <a:schemeClr val="bg1">
                    <a:lumMod val="65000"/>
                  </a:schemeClr>
                </a:solidFill>
              </a:defRPr>
            </a:lvl1pPr>
          </a:lstStyle>
          <a:p>
            <a:fld id="{2AE9904F-0F99-9444-8D22-D87001EB3848}" type="datetime1">
              <a:rPr lang="en-US" smtClean="0"/>
              <a:t>7/14/18</a:t>
            </a:fld>
            <a:endParaRPr lang="en-US" dirty="0"/>
          </a:p>
        </p:txBody>
      </p:sp>
      <p:sp>
        <p:nvSpPr>
          <p:cNvPr id="12" name="Footer Placeholder 11"/>
          <p:cNvSpPr>
            <a:spLocks noGrp="1"/>
          </p:cNvSpPr>
          <p:nvPr>
            <p:ph type="ftr" sz="quarter" idx="12"/>
          </p:nvPr>
        </p:nvSpPr>
        <p:spPr>
          <a:xfrm>
            <a:off x="2590789" y="6264507"/>
            <a:ext cx="5402298" cy="144020"/>
          </a:xfrm>
        </p:spPr>
        <p:txBody>
          <a:bodyPr/>
          <a:lstStyle>
            <a:lvl1pPr>
              <a:defRPr sz="800">
                <a:solidFill>
                  <a:schemeClr val="bg1">
                    <a:lumMod val="65000"/>
                  </a:schemeClr>
                </a:solidFill>
              </a:defRPr>
            </a:lvl1pPr>
          </a:lstStyle>
          <a:p>
            <a:r>
              <a:rPr lang="en-US"/>
              <a:t>IBM Confidential | DO NOT DISTRIBUTE</a:t>
            </a:r>
            <a:endParaRPr lang="en-US" dirty="0"/>
          </a:p>
        </p:txBody>
      </p:sp>
      <p:grpSp>
        <p:nvGrpSpPr>
          <p:cNvPr id="34" name="Group 18"/>
          <p:cNvGrpSpPr/>
          <p:nvPr userDrawn="1"/>
        </p:nvGrpSpPr>
        <p:grpSpPr>
          <a:xfrm>
            <a:off x="0" y="2311403"/>
            <a:ext cx="10368000" cy="68317"/>
            <a:chOff x="418379" y="4898065"/>
            <a:chExt cx="13772541" cy="2555872"/>
          </a:xfrm>
        </p:grpSpPr>
        <p:sp>
          <p:nvSpPr>
            <p:cNvPr id="35" name="Rectangle 34"/>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6" name="Rectangle 35"/>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7" name="Rectangle 36"/>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8" name="Rectangle 37"/>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9" name="Rectangle 38"/>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pic>
        <p:nvPicPr>
          <p:cNvPr id="47" name="Picture 43" descr="37-degree-pos-tri-logo"/>
          <p:cNvPicPr>
            <a:picLocks noChangeAspect="1" noChangeArrowheads="1"/>
          </p:cNvPicPr>
          <p:nvPr userDrawn="1"/>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rcRect r="25000" b="24518"/>
          <a:stretch>
            <a:fillRect/>
          </a:stretch>
        </p:blipFill>
        <p:spPr bwMode="auto">
          <a:xfrm>
            <a:off x="10047358" y="6192497"/>
            <a:ext cx="322192" cy="287678"/>
          </a:xfrm>
          <a:prstGeom prst="rect">
            <a:avLst/>
          </a:prstGeom>
          <a:noFill/>
        </p:spPr>
      </p:pic>
      <p:sp>
        <p:nvSpPr>
          <p:cNvPr id="19" name="Rectangle 6"/>
          <p:cNvSpPr>
            <a:spLocks noChangeArrowheads="1"/>
          </p:cNvSpPr>
          <p:nvPr userDrawn="1"/>
        </p:nvSpPr>
        <p:spPr bwMode="black">
          <a:xfrm>
            <a:off x="8497236" y="6264507"/>
            <a:ext cx="1224169" cy="144020"/>
          </a:xfrm>
          <a:prstGeom prst="rect">
            <a:avLst/>
          </a:prstGeom>
          <a:noFill/>
          <a:ln w="9525">
            <a:noFill/>
            <a:miter lim="800000"/>
            <a:headEnd/>
            <a:tailEnd/>
          </a:ln>
        </p:spPr>
        <p:txBody>
          <a:bodyPr lIns="0" tIns="0" rIns="0" bIns="0" anchor="ctr"/>
          <a:lstStyle/>
          <a:p>
            <a:pPr>
              <a:lnSpc>
                <a:spcPct val="100000"/>
              </a:lnSpc>
            </a:pPr>
            <a:r>
              <a:rPr lang="en-US" sz="800" dirty="0">
                <a:solidFill>
                  <a:schemeClr val="bg1">
                    <a:lumMod val="65000"/>
                  </a:schemeClr>
                </a:solidFill>
                <a:latin typeface="IBM Plex Sans" charset="0"/>
                <a:ea typeface="IBM Plex Sans" charset="0"/>
                <a:cs typeface="IBM Plex Sans" charset="0"/>
              </a:rPr>
              <a:t>© 2017 IBM Corporation</a:t>
            </a:r>
          </a:p>
        </p:txBody>
      </p:sp>
      <p:sp>
        <p:nvSpPr>
          <p:cNvPr id="92" name="Rectangle 35"/>
          <p:cNvSpPr>
            <a:spLocks noGrp="1" noChangeArrowheads="1"/>
          </p:cNvSpPr>
          <p:nvPr>
            <p:ph type="ctrTitle"/>
          </p:nvPr>
        </p:nvSpPr>
        <p:spPr>
          <a:xfrm>
            <a:off x="287338" y="3773487"/>
            <a:ext cx="9677400" cy="1103787"/>
          </a:xfrm>
        </p:spPr>
        <p:txBody>
          <a:bodyPr lIns="0" tIns="0" rIns="0" bIns="0" anchor="b" anchorCtr="0"/>
          <a:lstStyle>
            <a:lvl1pPr>
              <a:defRPr sz="4000">
                <a:solidFill>
                  <a:schemeClr val="tx1"/>
                </a:solidFill>
              </a:defRPr>
            </a:lvl1pPr>
          </a:lstStyle>
          <a:p>
            <a:r>
              <a:rPr lang="en-US" smtClean="0"/>
              <a:t>Click to edit Master title style</a:t>
            </a:r>
            <a:endParaRPr lang="en-US" dirty="0"/>
          </a:p>
        </p:txBody>
      </p:sp>
      <p:sp>
        <p:nvSpPr>
          <p:cNvPr id="93" name="Text Placeholder 12"/>
          <p:cNvSpPr>
            <a:spLocks noGrp="1"/>
          </p:cNvSpPr>
          <p:nvPr>
            <p:ph type="body" sz="quarter" idx="13"/>
          </p:nvPr>
        </p:nvSpPr>
        <p:spPr>
          <a:xfrm>
            <a:off x="287338" y="4994175"/>
            <a:ext cx="5618162" cy="838200"/>
          </a:xfrm>
        </p:spPr>
        <p:txBody>
          <a:bodyPr/>
          <a:lstStyle>
            <a:lvl1pPr>
              <a:buNone/>
              <a:defRPr sz="1800">
                <a:solidFill>
                  <a:schemeClr val="tx1"/>
                </a:solidFill>
              </a:defRPr>
            </a:lvl1pPr>
            <a:lvl2pPr>
              <a:buNone/>
              <a:defRPr/>
            </a:lvl2pPr>
            <a:lvl3pPr>
              <a:buNone/>
              <a:defRPr/>
            </a:lvl3pPr>
            <a:lvl4pPr>
              <a:buFont typeface="Arial" pitchFamily="34" charset="0"/>
              <a:buNone/>
              <a:defRPr/>
            </a:lvl4pPr>
            <a:lvl5pPr>
              <a:buNone/>
              <a:defRPr/>
            </a:lvl5pPr>
          </a:lstStyle>
          <a:p>
            <a:pPr lvl="0"/>
            <a:r>
              <a:rPr lang="en-US" smtClean="0"/>
              <a:t>Click to edit Master text styles</a:t>
            </a:r>
          </a:p>
        </p:txBody>
      </p:sp>
      <p:pic>
        <p:nvPicPr>
          <p:cNvPr id="94" name="Picture 93"/>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288094" y="6282997"/>
            <a:ext cx="811919" cy="105511"/>
          </a:xfrm>
          <a:prstGeom prst="rect">
            <a:avLst/>
          </a:prstGeom>
          <a:noFill/>
        </p:spPr>
      </p:pic>
    </p:spTree>
  </p:cSld>
  <p:clrMapOvr>
    <a:masterClrMapping/>
  </p:clrMapOvr>
  <p:extLst mod="1">
    <p:ext uri="{DCECCB84-F9BA-43D5-87BE-67443E8EF086}">
      <p15:sldGuideLst xmlns:p15="http://schemas.microsoft.com/office/powerpoint/2012/main">
        <p15:guide id="1" orient="horz" pos="2041">
          <p15:clr>
            <a:srgbClr val="FBAE40"/>
          </p15:clr>
        </p15:guide>
        <p15:guide id="2" pos="326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bg1"/>
        </a:solidFill>
        <a:effectLst/>
      </p:bgPr>
    </p:bg>
    <p:spTree>
      <p:nvGrpSpPr>
        <p:cNvPr id="1" name=""/>
        <p:cNvGrpSpPr/>
        <p:nvPr/>
      </p:nvGrpSpPr>
      <p:grpSpPr>
        <a:xfrm>
          <a:off x="0" y="0"/>
          <a:ext cx="0" cy="0"/>
          <a:chOff x="0" y="0"/>
          <a:chExt cx="0" cy="0"/>
        </a:xfrm>
      </p:grpSpPr>
      <p:grpSp>
        <p:nvGrpSpPr>
          <p:cNvPr id="122" name="Group 121"/>
          <p:cNvGrpSpPr/>
          <p:nvPr userDrawn="1"/>
        </p:nvGrpSpPr>
        <p:grpSpPr>
          <a:xfrm>
            <a:off x="1" y="2438812"/>
            <a:ext cx="10367998" cy="3818088"/>
            <a:chOff x="1" y="2438812"/>
            <a:chExt cx="10367998" cy="3818088"/>
          </a:xfrm>
        </p:grpSpPr>
        <p:pic>
          <p:nvPicPr>
            <p:cNvPr id="124" name="Picture 1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438812"/>
              <a:ext cx="10367998" cy="252278"/>
            </a:xfrm>
            <a:prstGeom prst="rect">
              <a:avLst/>
            </a:prstGeom>
          </p:spPr>
        </p:pic>
        <p:pic>
          <p:nvPicPr>
            <p:cNvPr id="125" name="Picture 1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 y="2761854"/>
              <a:ext cx="10367366" cy="252262"/>
            </a:xfrm>
            <a:prstGeom prst="rect">
              <a:avLst/>
            </a:prstGeom>
          </p:spPr>
        </p:pic>
        <p:pic>
          <p:nvPicPr>
            <p:cNvPr id="126" name="Picture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086124"/>
              <a:ext cx="10367998" cy="252278"/>
            </a:xfrm>
            <a:prstGeom prst="rect">
              <a:avLst/>
            </a:prstGeom>
          </p:spPr>
        </p:pic>
        <p:pic>
          <p:nvPicPr>
            <p:cNvPr id="127" name="Picture 12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 y="3410410"/>
              <a:ext cx="10367366" cy="252262"/>
            </a:xfrm>
            <a:prstGeom prst="rect">
              <a:avLst/>
            </a:prstGeom>
          </p:spPr>
        </p:pic>
        <p:pic>
          <p:nvPicPr>
            <p:cNvPr id="128" name="Picture 1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734680"/>
              <a:ext cx="10367998" cy="252278"/>
            </a:xfrm>
            <a:prstGeom prst="rect">
              <a:avLst/>
            </a:prstGeom>
          </p:spPr>
        </p:pic>
        <p:pic>
          <p:nvPicPr>
            <p:cNvPr id="129" name="Picture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 y="4058968"/>
              <a:ext cx="10367366" cy="252262"/>
            </a:xfrm>
            <a:prstGeom prst="rect">
              <a:avLst/>
            </a:prstGeom>
          </p:spPr>
        </p:pic>
        <p:pic>
          <p:nvPicPr>
            <p:cNvPr id="130" name="Picture 1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4383238"/>
              <a:ext cx="10367998" cy="252278"/>
            </a:xfrm>
            <a:prstGeom prst="rect">
              <a:avLst/>
            </a:prstGeom>
          </p:spPr>
        </p:pic>
        <p:pic>
          <p:nvPicPr>
            <p:cNvPr id="131" name="Picture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 y="4707524"/>
              <a:ext cx="10367366" cy="252262"/>
            </a:xfrm>
            <a:prstGeom prst="rect">
              <a:avLst/>
            </a:prstGeom>
          </p:spPr>
        </p:pic>
        <p:pic>
          <p:nvPicPr>
            <p:cNvPr id="132" name="Picture 1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5031794"/>
              <a:ext cx="10367998" cy="252278"/>
            </a:xfrm>
            <a:prstGeom prst="rect">
              <a:avLst/>
            </a:prstGeom>
          </p:spPr>
        </p:pic>
        <p:pic>
          <p:nvPicPr>
            <p:cNvPr id="133" name="Picture 13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 y="5356080"/>
              <a:ext cx="10367366" cy="252262"/>
            </a:xfrm>
            <a:prstGeom prst="rect">
              <a:avLst/>
            </a:prstGeom>
          </p:spPr>
        </p:pic>
        <p:pic>
          <p:nvPicPr>
            <p:cNvPr id="134" name="Picture 13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5680350"/>
              <a:ext cx="10367998" cy="252278"/>
            </a:xfrm>
            <a:prstGeom prst="rect">
              <a:avLst/>
            </a:prstGeom>
          </p:spPr>
        </p:pic>
        <p:pic>
          <p:nvPicPr>
            <p:cNvPr id="135" name="Picture 13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 y="6004638"/>
              <a:ext cx="10367366" cy="252262"/>
            </a:xfrm>
            <a:prstGeom prst="rect">
              <a:avLst/>
            </a:prstGeom>
          </p:spPr>
        </p:pic>
      </p:grpSp>
      <p:sp>
        <p:nvSpPr>
          <p:cNvPr id="44" name="Rectangle 43"/>
          <p:cNvSpPr/>
          <p:nvPr userDrawn="1"/>
        </p:nvSpPr>
        <p:spPr bwMode="auto">
          <a:xfrm>
            <a:off x="0" y="2303206"/>
            <a:ext cx="10369550" cy="4176969"/>
          </a:xfrm>
          <a:prstGeom prst="rect">
            <a:avLst/>
          </a:prstGeom>
          <a:gradFill flip="none" rotWithShape="1">
            <a:gsLst>
              <a:gs pos="0">
                <a:schemeClr val="accent3">
                  <a:lumMod val="0"/>
                  <a:lumOff val="100000"/>
                  <a:alpha val="89000"/>
                </a:schemeClr>
              </a:gs>
              <a:gs pos="45000">
                <a:schemeClr val="accent3">
                  <a:lumMod val="0"/>
                  <a:lumOff val="100000"/>
                </a:schemeClr>
              </a:gs>
              <a:gs pos="100000">
                <a:schemeClr val="bg1"/>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sp>
        <p:nvSpPr>
          <p:cNvPr id="10" name="Date Placeholder 9"/>
          <p:cNvSpPr>
            <a:spLocks noGrp="1"/>
          </p:cNvSpPr>
          <p:nvPr>
            <p:ph type="dt" sz="half" idx="10"/>
          </p:nvPr>
        </p:nvSpPr>
        <p:spPr>
          <a:xfrm>
            <a:off x="1440255" y="6264507"/>
            <a:ext cx="936130" cy="144020"/>
          </a:xfrm>
        </p:spPr>
        <p:txBody>
          <a:bodyPr/>
          <a:lstStyle>
            <a:lvl1pPr>
              <a:defRPr sz="800">
                <a:solidFill>
                  <a:schemeClr val="bg1">
                    <a:lumMod val="65000"/>
                  </a:schemeClr>
                </a:solidFill>
              </a:defRPr>
            </a:lvl1pPr>
          </a:lstStyle>
          <a:p>
            <a:fld id="{E5B28488-FA45-D645-A7A7-03A7DF84AEDB}" type="datetime1">
              <a:rPr lang="en-US" smtClean="0"/>
              <a:t>7/14/18</a:t>
            </a:fld>
            <a:endParaRPr lang="en-US" dirty="0"/>
          </a:p>
        </p:txBody>
      </p:sp>
      <p:sp>
        <p:nvSpPr>
          <p:cNvPr id="12" name="Footer Placeholder 11"/>
          <p:cNvSpPr>
            <a:spLocks noGrp="1"/>
          </p:cNvSpPr>
          <p:nvPr>
            <p:ph type="ftr" sz="quarter" idx="12"/>
          </p:nvPr>
        </p:nvSpPr>
        <p:spPr>
          <a:xfrm>
            <a:off x="2590789" y="6264507"/>
            <a:ext cx="5546314" cy="144020"/>
          </a:xfrm>
        </p:spPr>
        <p:txBody>
          <a:bodyPr/>
          <a:lstStyle>
            <a:lvl1pPr>
              <a:defRPr sz="800">
                <a:solidFill>
                  <a:schemeClr val="bg1">
                    <a:lumMod val="65000"/>
                  </a:schemeClr>
                </a:solidFill>
              </a:defRPr>
            </a:lvl1pPr>
          </a:lstStyle>
          <a:p>
            <a:r>
              <a:rPr lang="en-US"/>
              <a:t>IBM Confidential | DO NOT DISTRIBUTE</a:t>
            </a:r>
            <a:endParaRPr lang="en-US" dirty="0"/>
          </a:p>
        </p:txBody>
      </p:sp>
      <p:grpSp>
        <p:nvGrpSpPr>
          <p:cNvPr id="34" name="Group 18"/>
          <p:cNvGrpSpPr/>
          <p:nvPr userDrawn="1"/>
        </p:nvGrpSpPr>
        <p:grpSpPr>
          <a:xfrm>
            <a:off x="3175" y="2311403"/>
            <a:ext cx="10368000" cy="68317"/>
            <a:chOff x="418379" y="4898065"/>
            <a:chExt cx="13772541" cy="2555872"/>
          </a:xfrm>
        </p:grpSpPr>
        <p:sp>
          <p:nvSpPr>
            <p:cNvPr id="35" name="Rectangle 34"/>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6" name="Rectangle 35"/>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7" name="Rectangle 36"/>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8" name="Rectangle 37"/>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9" name="Rectangle 38"/>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pic>
        <p:nvPicPr>
          <p:cNvPr id="47" name="Picture 43" descr="37-degree-pos-tri-logo"/>
          <p:cNvPicPr>
            <a:picLocks noChangeAspect="1" noChangeArrowheads="1"/>
          </p:cNvPicPr>
          <p:nvPr userDrawn="1"/>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rcRect r="25000" b="24518"/>
          <a:stretch>
            <a:fillRect/>
          </a:stretch>
        </p:blipFill>
        <p:spPr bwMode="auto">
          <a:xfrm>
            <a:off x="10047358" y="6192497"/>
            <a:ext cx="322192" cy="287678"/>
          </a:xfrm>
          <a:prstGeom prst="rect">
            <a:avLst/>
          </a:prstGeom>
          <a:noFill/>
        </p:spPr>
      </p:pic>
      <p:sp>
        <p:nvSpPr>
          <p:cNvPr id="19" name="Rectangle 6"/>
          <p:cNvSpPr>
            <a:spLocks noChangeArrowheads="1"/>
          </p:cNvSpPr>
          <p:nvPr userDrawn="1"/>
        </p:nvSpPr>
        <p:spPr bwMode="black">
          <a:xfrm>
            <a:off x="8497236" y="6264507"/>
            <a:ext cx="1224169" cy="144020"/>
          </a:xfrm>
          <a:prstGeom prst="rect">
            <a:avLst/>
          </a:prstGeom>
          <a:noFill/>
          <a:ln w="9525">
            <a:noFill/>
            <a:miter lim="800000"/>
            <a:headEnd/>
            <a:tailEnd/>
          </a:ln>
        </p:spPr>
        <p:txBody>
          <a:bodyPr lIns="0" tIns="0" rIns="0" bIns="0" anchor="ctr"/>
          <a:lstStyle/>
          <a:p>
            <a:pPr>
              <a:lnSpc>
                <a:spcPct val="100000"/>
              </a:lnSpc>
            </a:pPr>
            <a:r>
              <a:rPr lang="en-US" sz="800" dirty="0">
                <a:solidFill>
                  <a:schemeClr val="bg1">
                    <a:lumMod val="65000"/>
                  </a:schemeClr>
                </a:solidFill>
                <a:latin typeface="IBM Plex Sans" charset="0"/>
                <a:ea typeface="IBM Plex Sans" charset="0"/>
                <a:cs typeface="IBM Plex Sans" charset="0"/>
              </a:rPr>
              <a:t>© 2017 IBM Corporation</a:t>
            </a:r>
          </a:p>
        </p:txBody>
      </p:sp>
      <p:sp>
        <p:nvSpPr>
          <p:cNvPr id="136" name="Rectangle 35"/>
          <p:cNvSpPr>
            <a:spLocks noGrp="1" noChangeArrowheads="1"/>
          </p:cNvSpPr>
          <p:nvPr>
            <p:ph type="ctrTitle"/>
          </p:nvPr>
        </p:nvSpPr>
        <p:spPr>
          <a:xfrm>
            <a:off x="287338" y="3773487"/>
            <a:ext cx="9677400" cy="1103787"/>
          </a:xfrm>
        </p:spPr>
        <p:txBody>
          <a:bodyPr lIns="0" tIns="0" rIns="0" bIns="0" anchor="b" anchorCtr="0"/>
          <a:lstStyle>
            <a:lvl1pPr>
              <a:defRPr sz="4000">
                <a:solidFill>
                  <a:schemeClr val="tx1"/>
                </a:solidFill>
              </a:defRPr>
            </a:lvl1pPr>
          </a:lstStyle>
          <a:p>
            <a:r>
              <a:rPr lang="en-US" smtClean="0"/>
              <a:t>Click to edit Master title style</a:t>
            </a:r>
            <a:endParaRPr lang="en-US" dirty="0"/>
          </a:p>
        </p:txBody>
      </p:sp>
      <p:sp>
        <p:nvSpPr>
          <p:cNvPr id="137" name="Text Placeholder 12"/>
          <p:cNvSpPr>
            <a:spLocks noGrp="1"/>
          </p:cNvSpPr>
          <p:nvPr>
            <p:ph type="body" sz="quarter" idx="13"/>
          </p:nvPr>
        </p:nvSpPr>
        <p:spPr>
          <a:xfrm>
            <a:off x="287338" y="4994175"/>
            <a:ext cx="5618162" cy="838200"/>
          </a:xfrm>
        </p:spPr>
        <p:txBody>
          <a:bodyPr/>
          <a:lstStyle>
            <a:lvl1pPr marL="7938" indent="-7938">
              <a:buNone/>
              <a:tabLst/>
              <a:defRPr sz="1800">
                <a:solidFill>
                  <a:schemeClr val="tx1"/>
                </a:solidFill>
              </a:defRPr>
            </a:lvl1pPr>
            <a:lvl2pPr>
              <a:buNone/>
              <a:defRPr/>
            </a:lvl2pPr>
            <a:lvl3pPr>
              <a:buNone/>
              <a:defRPr/>
            </a:lvl3pPr>
            <a:lvl4pPr>
              <a:buFont typeface="Arial" pitchFamily="34" charset="0"/>
              <a:buNone/>
              <a:defRPr/>
            </a:lvl4pPr>
            <a:lvl5pPr>
              <a:buNone/>
              <a:defRPr/>
            </a:lvl5pPr>
          </a:lstStyle>
          <a:p>
            <a:pPr lvl="0"/>
            <a:r>
              <a:rPr lang="en-US" smtClean="0"/>
              <a:t>Click to edit Master text styles</a:t>
            </a:r>
          </a:p>
        </p:txBody>
      </p:sp>
      <p:pic>
        <p:nvPicPr>
          <p:cNvPr id="138" name="Picture 137"/>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288094" y="6282997"/>
            <a:ext cx="811919" cy="105511"/>
          </a:xfrm>
          <a:prstGeom prst="rect">
            <a:avLst/>
          </a:prstGeom>
          <a:noFill/>
        </p:spPr>
      </p:pic>
    </p:spTree>
  </p:cSld>
  <p:clrMapOvr>
    <a:masterClrMapping/>
  </p:clrMapOvr>
  <p:extLst mod="1">
    <p:ext uri="{DCECCB84-F9BA-43D5-87BE-67443E8EF086}">
      <p15:sldGuideLst xmlns:p15="http://schemas.microsoft.com/office/powerpoint/2012/main">
        <p15:guide id="1" orient="horz" pos="2041">
          <p15:clr>
            <a:srgbClr val="FBAE40"/>
          </p15:clr>
        </p15:guide>
        <p15:guide id="2" pos="326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3pPr>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t>IBM Confidential | DO NOT DISTRIBUTE</a:t>
            </a:r>
            <a:endParaRPr lang="en-US" dirty="0"/>
          </a:p>
        </p:txBody>
      </p:sp>
      <p:sp>
        <p:nvSpPr>
          <p:cNvPr id="6" name="Date Placeholder 5"/>
          <p:cNvSpPr>
            <a:spLocks noGrp="1"/>
          </p:cNvSpPr>
          <p:nvPr>
            <p:ph type="dt" sz="half" idx="12"/>
          </p:nvPr>
        </p:nvSpPr>
        <p:spPr/>
        <p:txBody>
          <a:bodyPr/>
          <a:lstStyle>
            <a:lvl1pPr>
              <a:defRPr/>
            </a:lvl1pPr>
          </a:lstStyle>
          <a:p>
            <a:fld id="{A5072500-9E6C-7440-9D36-6AA5C2B8442E}" type="datetime1">
              <a:rPr lang="en-US" smtClean="0"/>
              <a:t>7/14/18</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lvl1pPr>
              <a:defRPr/>
            </a:lvl1pPr>
          </a:lstStyle>
          <a:p>
            <a:r>
              <a:rPr lang="en-US"/>
              <a:t>IBM Confidential | DO NOT DISTRIBUTE</a:t>
            </a:r>
          </a:p>
        </p:txBody>
      </p:sp>
      <p:sp>
        <p:nvSpPr>
          <p:cNvPr id="5" name="Date Placeholder 4"/>
          <p:cNvSpPr>
            <a:spLocks noGrp="1"/>
          </p:cNvSpPr>
          <p:nvPr>
            <p:ph type="dt" sz="half" idx="12"/>
          </p:nvPr>
        </p:nvSpPr>
        <p:spPr/>
        <p:txBody>
          <a:bodyPr/>
          <a:lstStyle>
            <a:lvl1pPr>
              <a:defRPr/>
            </a:lvl1pPr>
          </a:lstStyle>
          <a:p>
            <a:fld id="{0F01AA0A-B16F-A446-929F-25013876C1F2}" type="datetime1">
              <a:rPr lang="en-US" smtClean="0"/>
              <a:t>7/14/18</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en-US"/>
              <a:t>IBM Confidential | DO NOT DISTRIBUTE</a:t>
            </a:r>
          </a:p>
        </p:txBody>
      </p:sp>
      <p:sp>
        <p:nvSpPr>
          <p:cNvPr id="4" name="Date Placeholder 3"/>
          <p:cNvSpPr>
            <a:spLocks noGrp="1"/>
          </p:cNvSpPr>
          <p:nvPr>
            <p:ph type="dt" sz="half" idx="12"/>
          </p:nvPr>
        </p:nvSpPr>
        <p:spPr/>
        <p:txBody>
          <a:bodyPr/>
          <a:lstStyle>
            <a:lvl1pPr>
              <a:defRPr/>
            </a:lvl1pPr>
          </a:lstStyle>
          <a:p>
            <a:fld id="{188F2D8B-E19A-9742-AE12-0333D09F3E5E}" type="datetime1">
              <a:rPr lang="en-US" smtClean="0"/>
              <a:t>7/14/18</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5184775" y="0"/>
            <a:ext cx="5184775" cy="6480175"/>
          </a:xfrm>
        </p:spPr>
        <p:txBody>
          <a:bodyPr anchor="ctr"/>
          <a:lstStyle>
            <a:lvl1pPr marL="0" marR="0" indent="0" algn="ctr" defTabSz="914400" rtl="0" eaLnBrk="1" fontAlgn="base" latinLnBrk="0" hangingPunct="1">
              <a:lnSpc>
                <a:spcPct val="100000"/>
              </a:lnSpc>
              <a:spcBef>
                <a:spcPts val="900"/>
              </a:spcBef>
              <a:spcAft>
                <a:spcPct val="0"/>
              </a:spcAft>
              <a:buClr>
                <a:schemeClr val="tx1"/>
              </a:buClr>
              <a:buSzTx/>
              <a:buFont typeface="Wingdings" pitchFamily="2" charset="2"/>
              <a:buNone/>
              <a:tabLst/>
              <a:defRPr/>
            </a:lvl1pPr>
          </a:lstStyle>
          <a:p>
            <a:r>
              <a:rPr lang="en-US" smtClean="0"/>
              <a:t>Drag picture to placeholder or click icon to add</a:t>
            </a:r>
            <a:endParaRPr lang="en-US" dirty="0"/>
          </a:p>
        </p:txBody>
      </p:sp>
      <p:sp>
        <p:nvSpPr>
          <p:cNvPr id="2" name="Title 1"/>
          <p:cNvSpPr>
            <a:spLocks noGrp="1"/>
          </p:cNvSpPr>
          <p:nvPr>
            <p:ph type="title"/>
          </p:nvPr>
        </p:nvSpPr>
        <p:spPr>
          <a:xfrm>
            <a:off x="288095" y="215751"/>
            <a:ext cx="4608648" cy="792110"/>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288095" y="1223807"/>
            <a:ext cx="4608648" cy="4896000"/>
          </a:xfrm>
        </p:spPr>
        <p:txBody>
          <a:bodyPr/>
          <a:lstStyle>
            <a:lvl3pPr>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t>IBM Confidential | DO NOT DISTRIBUTE</a:t>
            </a:r>
            <a:endParaRPr lang="en-US" dirty="0"/>
          </a:p>
        </p:txBody>
      </p:sp>
      <p:sp>
        <p:nvSpPr>
          <p:cNvPr id="6" name="Date Placeholder 5"/>
          <p:cNvSpPr>
            <a:spLocks noGrp="1"/>
          </p:cNvSpPr>
          <p:nvPr>
            <p:ph type="dt" sz="half" idx="12"/>
          </p:nvPr>
        </p:nvSpPr>
        <p:spPr/>
        <p:txBody>
          <a:bodyPr/>
          <a:lstStyle>
            <a:lvl1pPr>
              <a:defRPr/>
            </a:lvl1pPr>
          </a:lstStyle>
          <a:p>
            <a:fld id="{A5072500-9E6C-7440-9D36-6AA5C2B8442E}" type="datetime1">
              <a:rPr lang="en-US" smtClean="0"/>
              <a:t>7/14/18</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vl1pPr>
          </a:lstStyle>
          <a:p>
            <a:r>
              <a:rPr lang="en-US"/>
              <a:t>IBM Confidential | DO NOT DISTRIBUTE</a:t>
            </a:r>
            <a:endParaRPr lang="en-US" dirty="0"/>
          </a:p>
        </p:txBody>
      </p:sp>
      <p:sp>
        <p:nvSpPr>
          <p:cNvPr id="6" name="Date Placeholder 5"/>
          <p:cNvSpPr>
            <a:spLocks noGrp="1"/>
          </p:cNvSpPr>
          <p:nvPr>
            <p:ph type="dt" sz="half" idx="12"/>
          </p:nvPr>
        </p:nvSpPr>
        <p:spPr/>
        <p:txBody>
          <a:bodyPr/>
          <a:lstStyle>
            <a:lvl1pPr>
              <a:defRPr/>
            </a:lvl1pPr>
          </a:lstStyle>
          <a:p>
            <a:fld id="{A5072500-9E6C-7440-9D36-6AA5C2B8442E}" type="datetime1">
              <a:rPr lang="en-US" smtClean="0"/>
              <a:t>7/14/18</a:t>
            </a:fld>
            <a:endParaRPr lang="en-US"/>
          </a:p>
        </p:txBody>
      </p:sp>
      <p:sp>
        <p:nvSpPr>
          <p:cNvPr id="7" name="Picture Placeholder 6"/>
          <p:cNvSpPr>
            <a:spLocks noGrp="1"/>
          </p:cNvSpPr>
          <p:nvPr>
            <p:ph type="pic" sz="quarter" idx="13"/>
          </p:nvPr>
        </p:nvSpPr>
        <p:spPr>
          <a:xfrm>
            <a:off x="1" y="1223807"/>
            <a:ext cx="10369550" cy="5256368"/>
          </a:xfrm>
        </p:spPr>
        <p:txBody>
          <a:bodyPr anchor="ctr"/>
          <a:lstStyle>
            <a:lvl1pPr marL="0" marR="0" indent="0" algn="ctr" defTabSz="914400" rtl="0" eaLnBrk="1" fontAlgn="base" latinLnBrk="0" hangingPunct="1">
              <a:lnSpc>
                <a:spcPct val="100000"/>
              </a:lnSpc>
              <a:spcBef>
                <a:spcPts val="900"/>
              </a:spcBef>
              <a:spcAft>
                <a:spcPct val="0"/>
              </a:spcAft>
              <a:buClr>
                <a:schemeClr val="tx1"/>
              </a:buClr>
              <a:buSzTx/>
              <a:buFont typeface="Wingdings" pitchFamily="2" charset="2"/>
              <a:buNone/>
              <a:tabLst/>
              <a:defRPr/>
            </a:lvl1pPr>
          </a:lstStyle>
          <a:p>
            <a:r>
              <a:rPr lang="en-US" smtClean="0"/>
              <a:t>Drag picture to placeholder or click icon to add</a:t>
            </a:r>
            <a:endParaRPr lang="en-US" dirty="0"/>
          </a:p>
        </p:txBody>
      </p:sp>
      <p:sp>
        <p:nvSpPr>
          <p:cNvPr id="2" name="Title 1"/>
          <p:cNvSpPr>
            <a:spLocks noGrp="1"/>
          </p:cNvSpPr>
          <p:nvPr>
            <p:ph type="title"/>
          </p:nvPr>
        </p:nvSpPr>
        <p:spPr>
          <a:xfrm>
            <a:off x="288095" y="215751"/>
            <a:ext cx="9793224" cy="792110"/>
          </a:xfrm>
        </p:spPr>
        <p:txBody>
          <a:bodyPr/>
          <a:lstStyle>
            <a:lvl1pPr>
              <a:defRPr/>
            </a:lvl1p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vl1pPr>
          </a:lstStyle>
          <a:p>
            <a:r>
              <a:rPr lang="en-US"/>
              <a:t>IBM Confidential | DO NOT DISTRIBUTE</a:t>
            </a:r>
            <a:endParaRPr lang="en-US" dirty="0"/>
          </a:p>
        </p:txBody>
      </p:sp>
      <p:sp>
        <p:nvSpPr>
          <p:cNvPr id="6" name="Date Placeholder 5"/>
          <p:cNvSpPr>
            <a:spLocks noGrp="1"/>
          </p:cNvSpPr>
          <p:nvPr>
            <p:ph type="dt" sz="half" idx="12"/>
          </p:nvPr>
        </p:nvSpPr>
        <p:spPr/>
        <p:txBody>
          <a:bodyPr/>
          <a:lstStyle>
            <a:lvl1pPr>
              <a:defRPr/>
            </a:lvl1pPr>
          </a:lstStyle>
          <a:p>
            <a:fld id="{A5072500-9E6C-7440-9D36-6AA5C2B8442E}" type="datetime1">
              <a:rPr lang="en-US" smtClean="0"/>
              <a:t>7/14/18</a:t>
            </a:fld>
            <a:endParaRPr lang="en-US"/>
          </a:p>
        </p:txBody>
      </p:sp>
      <p:sp>
        <p:nvSpPr>
          <p:cNvPr id="9" name="Text Placeholder 8"/>
          <p:cNvSpPr>
            <a:spLocks noGrp="1"/>
          </p:cNvSpPr>
          <p:nvPr>
            <p:ph type="body" sz="quarter" idx="13" hasCustomPrompt="1"/>
          </p:nvPr>
        </p:nvSpPr>
        <p:spPr>
          <a:xfrm>
            <a:off x="288775" y="431775"/>
            <a:ext cx="9792000" cy="5616624"/>
          </a:xfrm>
        </p:spPr>
        <p:txBody>
          <a:bodyPr/>
          <a:lstStyle>
            <a:lvl1pPr marL="0" indent="0">
              <a:buNone/>
              <a:defRPr sz="9600" baseline="0"/>
            </a:lvl1pPr>
          </a:lstStyle>
          <a:p>
            <a:pPr lvl="0"/>
            <a:r>
              <a:rPr lang="en-US" dirty="0"/>
              <a:t>Go </a:t>
            </a:r>
            <a:r>
              <a:rPr lang="en-US"/>
              <a:t>simple </a:t>
            </a:r>
            <a:br>
              <a:rPr lang="en-US"/>
            </a:br>
            <a:r>
              <a:rPr lang="en-US"/>
              <a:t>and big </a:t>
            </a:r>
            <a:br>
              <a:rPr lang="en-US"/>
            </a:br>
            <a:r>
              <a:rPr lang="en-US"/>
              <a:t>if </a:t>
            </a:r>
            <a:r>
              <a:rPr lang="en-US" dirty="0"/>
              <a:t>possible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775" y="3544887"/>
            <a:ext cx="9792000" cy="2071330"/>
          </a:xfrm>
        </p:spPr>
        <p:txBody>
          <a:bodyPr/>
          <a:lstStyle>
            <a:lvl1pPr algn="l">
              <a:defRPr sz="4000" b="1"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88775" y="2736017"/>
            <a:ext cx="9792000" cy="732670"/>
          </a:xfrm>
        </p:spPr>
        <p:txBody>
          <a:bodyPr anchor="b"/>
          <a:lstStyle>
            <a:lvl1pPr marL="0" indent="0">
              <a:buNone/>
              <a:defRPr sz="1600">
                <a:solidFill>
                  <a:schemeClr val="bg2">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lvl1pPr>
          </a:lstStyle>
          <a:p>
            <a:r>
              <a:rPr lang="en-US"/>
              <a:t>IBM Confidential | DO NOT DISTRIBUTE</a:t>
            </a:r>
          </a:p>
        </p:txBody>
      </p:sp>
      <p:sp>
        <p:nvSpPr>
          <p:cNvPr id="6" name="Date Placeholder 5"/>
          <p:cNvSpPr>
            <a:spLocks noGrp="1"/>
          </p:cNvSpPr>
          <p:nvPr>
            <p:ph type="dt" sz="half" idx="12"/>
          </p:nvPr>
        </p:nvSpPr>
        <p:spPr/>
        <p:txBody>
          <a:bodyPr/>
          <a:lstStyle>
            <a:lvl1pPr>
              <a:defRPr/>
            </a:lvl1pPr>
          </a:lstStyle>
          <a:p>
            <a:fld id="{3FD23EDD-C022-DB4B-A07F-4596BBE5C4E8}" type="datetime1">
              <a:rPr lang="en-US" smtClean="0"/>
              <a:t>7/14/18</a:t>
            </a:fld>
            <a:endParaRPr lang="en-US"/>
          </a:p>
        </p:txBody>
      </p:sp>
      <p:grpSp>
        <p:nvGrpSpPr>
          <p:cNvPr id="13" name="Group 18"/>
          <p:cNvGrpSpPr/>
          <p:nvPr userDrawn="1"/>
        </p:nvGrpSpPr>
        <p:grpSpPr>
          <a:xfrm>
            <a:off x="3175" y="2311403"/>
            <a:ext cx="10368000" cy="68317"/>
            <a:chOff x="418379" y="4898065"/>
            <a:chExt cx="13772541" cy="2555872"/>
          </a:xfrm>
        </p:grpSpPr>
        <p:sp>
          <p:nvSpPr>
            <p:cNvPr id="14" name="Rectangle 13"/>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15" name="Rectangle 14"/>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16" name="Rectangle 15"/>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17" name="Rectangle 16"/>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18" name="Rectangle 17"/>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sp>
        <p:nvSpPr>
          <p:cNvPr id="4" name="Rectangle 3"/>
          <p:cNvSpPr/>
          <p:nvPr userDrawn="1"/>
        </p:nvSpPr>
        <p:spPr bwMode="auto">
          <a:xfrm>
            <a:off x="0" y="0"/>
            <a:ext cx="10369550" cy="71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2003924"/>
            <a:ext cx="10367366" cy="252262"/>
          </a:xfrm>
          <a:prstGeom prst="rect">
            <a:avLst/>
          </a:prstGeom>
          <a:effectLst>
            <a:reflection blurRad="38100" stA="30000" endPos="75000" dist="215900" dir="5400000" sy="-100000" algn="bl" rotWithShape="0"/>
          </a:effectLst>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775" y="3544887"/>
            <a:ext cx="9792000" cy="2071330"/>
          </a:xfrm>
        </p:spPr>
        <p:txBody>
          <a:bodyPr/>
          <a:lstStyle>
            <a:lvl1pPr algn="l">
              <a:defRPr sz="4000" b="1"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88775" y="2736017"/>
            <a:ext cx="9792000" cy="732670"/>
          </a:xfrm>
        </p:spPr>
        <p:txBody>
          <a:bodyPr anchor="b"/>
          <a:lstStyle>
            <a:lvl1pPr marL="0" indent="0">
              <a:buNone/>
              <a:defRPr sz="1600">
                <a:solidFill>
                  <a:schemeClr val="bg2">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lvl1pPr>
          </a:lstStyle>
          <a:p>
            <a:r>
              <a:rPr lang="en-US"/>
              <a:t>IBM Confidential | DO NOT DISTRIBUTE</a:t>
            </a:r>
          </a:p>
        </p:txBody>
      </p:sp>
      <p:sp>
        <p:nvSpPr>
          <p:cNvPr id="6" name="Date Placeholder 5"/>
          <p:cNvSpPr>
            <a:spLocks noGrp="1"/>
          </p:cNvSpPr>
          <p:nvPr>
            <p:ph type="dt" sz="half" idx="12"/>
          </p:nvPr>
        </p:nvSpPr>
        <p:spPr/>
        <p:txBody>
          <a:bodyPr/>
          <a:lstStyle>
            <a:lvl1pPr>
              <a:defRPr/>
            </a:lvl1pPr>
          </a:lstStyle>
          <a:p>
            <a:fld id="{3FD23EDD-C022-DB4B-A07F-4596BBE5C4E8}" type="datetime1">
              <a:rPr lang="en-US" smtClean="0"/>
              <a:t>7/14/18</a:t>
            </a:fld>
            <a:endParaRPr lang="en-US"/>
          </a:p>
        </p:txBody>
      </p:sp>
      <p:grpSp>
        <p:nvGrpSpPr>
          <p:cNvPr id="13" name="Group 18"/>
          <p:cNvGrpSpPr/>
          <p:nvPr userDrawn="1"/>
        </p:nvGrpSpPr>
        <p:grpSpPr>
          <a:xfrm>
            <a:off x="3175" y="2311403"/>
            <a:ext cx="10368000" cy="68317"/>
            <a:chOff x="418379" y="4898065"/>
            <a:chExt cx="13772541" cy="2555872"/>
          </a:xfrm>
        </p:grpSpPr>
        <p:sp>
          <p:nvSpPr>
            <p:cNvPr id="14" name="Rectangle 13"/>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15" name="Rectangle 14"/>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16" name="Rectangle 15"/>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17" name="Rectangle 16"/>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18" name="Rectangle 17"/>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sp>
        <p:nvSpPr>
          <p:cNvPr id="4" name="Rectangle 3"/>
          <p:cNvSpPr/>
          <p:nvPr userDrawn="1"/>
        </p:nvSpPr>
        <p:spPr bwMode="auto">
          <a:xfrm>
            <a:off x="0" y="0"/>
            <a:ext cx="10369550" cy="71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2_Title Slide">
    <p:bg>
      <p:bgPr>
        <a:solidFill>
          <a:schemeClr val="bg1"/>
        </a:solidFill>
        <a:effectLst/>
      </p:bgPr>
    </p:bg>
    <p:spTree>
      <p:nvGrpSpPr>
        <p:cNvPr id="1" name=""/>
        <p:cNvGrpSpPr/>
        <p:nvPr/>
      </p:nvGrpSpPr>
      <p:grpSpPr>
        <a:xfrm>
          <a:off x="0" y="0"/>
          <a:ext cx="0" cy="0"/>
          <a:chOff x="0" y="0"/>
          <a:chExt cx="0" cy="0"/>
        </a:xfrm>
      </p:grpSpPr>
      <p:sp>
        <p:nvSpPr>
          <p:cNvPr id="10" name="Date Placeholder 9"/>
          <p:cNvSpPr>
            <a:spLocks noGrp="1"/>
          </p:cNvSpPr>
          <p:nvPr>
            <p:ph type="dt" sz="half" idx="10"/>
          </p:nvPr>
        </p:nvSpPr>
        <p:spPr>
          <a:xfrm>
            <a:off x="1440255" y="6264507"/>
            <a:ext cx="936130" cy="144020"/>
          </a:xfrm>
        </p:spPr>
        <p:txBody>
          <a:bodyPr/>
          <a:lstStyle>
            <a:lvl1pPr>
              <a:defRPr sz="800">
                <a:solidFill>
                  <a:schemeClr val="bg1">
                    <a:lumMod val="65000"/>
                  </a:schemeClr>
                </a:solidFill>
              </a:defRPr>
            </a:lvl1pPr>
          </a:lstStyle>
          <a:p>
            <a:fld id="{2AE9904F-0F99-9444-8D22-D87001EB3848}" type="datetime1">
              <a:rPr lang="en-US" smtClean="0"/>
              <a:t>7/14/18</a:t>
            </a:fld>
            <a:endParaRPr lang="en-US" dirty="0"/>
          </a:p>
        </p:txBody>
      </p:sp>
      <p:sp>
        <p:nvSpPr>
          <p:cNvPr id="12" name="Footer Placeholder 11"/>
          <p:cNvSpPr>
            <a:spLocks noGrp="1"/>
          </p:cNvSpPr>
          <p:nvPr>
            <p:ph type="ftr" sz="quarter" idx="12"/>
          </p:nvPr>
        </p:nvSpPr>
        <p:spPr>
          <a:xfrm>
            <a:off x="2590789" y="6264507"/>
            <a:ext cx="5402298" cy="144020"/>
          </a:xfrm>
        </p:spPr>
        <p:txBody>
          <a:bodyPr/>
          <a:lstStyle>
            <a:lvl1pPr>
              <a:defRPr sz="800">
                <a:solidFill>
                  <a:schemeClr val="bg1">
                    <a:lumMod val="65000"/>
                  </a:schemeClr>
                </a:solidFill>
              </a:defRPr>
            </a:lvl1pPr>
          </a:lstStyle>
          <a:p>
            <a:r>
              <a:rPr lang="en-US"/>
              <a:t>IBM Confidential | DO NOT DISTRIBUTE</a:t>
            </a:r>
            <a:endParaRPr lang="en-US" dirty="0"/>
          </a:p>
        </p:txBody>
      </p:sp>
      <p:pic>
        <p:nvPicPr>
          <p:cNvPr id="47" name="Picture 43" descr="37-degree-pos-tri-logo"/>
          <p:cNvPicPr>
            <a:picLocks noChangeAspect="1" noChangeArrowheads="1"/>
          </p:cNvPicPr>
          <p:nvPr userDrawn="1"/>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Lst>
          </a:blip>
          <a:srcRect r="25000" b="24518"/>
          <a:stretch>
            <a:fillRect/>
          </a:stretch>
        </p:blipFill>
        <p:spPr bwMode="auto">
          <a:xfrm>
            <a:off x="10047358" y="6192497"/>
            <a:ext cx="322192" cy="287678"/>
          </a:xfrm>
          <a:prstGeom prst="rect">
            <a:avLst/>
          </a:prstGeom>
          <a:noFill/>
        </p:spPr>
      </p:pic>
      <p:sp>
        <p:nvSpPr>
          <p:cNvPr id="19" name="Rectangle 6"/>
          <p:cNvSpPr>
            <a:spLocks noChangeArrowheads="1"/>
          </p:cNvSpPr>
          <p:nvPr userDrawn="1"/>
        </p:nvSpPr>
        <p:spPr bwMode="black">
          <a:xfrm>
            <a:off x="8497236" y="6264507"/>
            <a:ext cx="1224169" cy="144020"/>
          </a:xfrm>
          <a:prstGeom prst="rect">
            <a:avLst/>
          </a:prstGeom>
          <a:noFill/>
          <a:ln w="9525">
            <a:noFill/>
            <a:miter lim="800000"/>
            <a:headEnd/>
            <a:tailEnd/>
          </a:ln>
        </p:spPr>
        <p:txBody>
          <a:bodyPr lIns="0" tIns="0" rIns="0" bIns="0" anchor="ctr"/>
          <a:lstStyle/>
          <a:p>
            <a:pPr>
              <a:lnSpc>
                <a:spcPct val="100000"/>
              </a:lnSpc>
            </a:pPr>
            <a:r>
              <a:rPr lang="en-US" sz="800" dirty="0">
                <a:solidFill>
                  <a:schemeClr val="bg1">
                    <a:lumMod val="65000"/>
                  </a:schemeClr>
                </a:solidFill>
                <a:latin typeface="IBM Plex Sans" charset="0"/>
                <a:ea typeface="IBM Plex Sans" charset="0"/>
                <a:cs typeface="IBM Plex Sans" charset="0"/>
              </a:rPr>
              <a:t>© 2017 IBM Corporation</a:t>
            </a:r>
          </a:p>
        </p:txBody>
      </p:sp>
      <p:grpSp>
        <p:nvGrpSpPr>
          <p:cNvPr id="34" name="Group 33"/>
          <p:cNvGrpSpPr/>
          <p:nvPr userDrawn="1"/>
        </p:nvGrpSpPr>
        <p:grpSpPr>
          <a:xfrm>
            <a:off x="0" y="0"/>
            <a:ext cx="10368000" cy="68317"/>
            <a:chOff x="418379" y="4898065"/>
            <a:chExt cx="13772541" cy="2555872"/>
          </a:xfrm>
        </p:grpSpPr>
        <p:sp>
          <p:nvSpPr>
            <p:cNvPr id="35" name="Rectangle 34"/>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6" name="Rectangle 35"/>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7" name="Rectangle 36"/>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8" name="Rectangle 37"/>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9" name="Rectangle 38"/>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pic>
        <p:nvPicPr>
          <p:cNvPr id="40" name="Picture 3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17" y="4407433"/>
            <a:ext cx="10367366" cy="252262"/>
          </a:xfrm>
          <a:prstGeom prst="rect">
            <a:avLst/>
          </a:prstGeom>
          <a:effectLst>
            <a:reflection blurRad="38100" stA="30000" endPos="75000" dist="88900" dir="5400000" sy="-100000" algn="bl" rotWithShape="0"/>
          </a:effectLst>
        </p:spPr>
      </p:pic>
      <p:pic>
        <p:nvPicPr>
          <p:cNvPr id="20" name="Picture 19"/>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288094" y="6282997"/>
            <a:ext cx="811919" cy="105511"/>
          </a:xfrm>
          <a:prstGeom prst="rect">
            <a:avLst/>
          </a:prstGeom>
          <a:noFill/>
        </p:spPr>
      </p:pic>
      <p:sp>
        <p:nvSpPr>
          <p:cNvPr id="21" name="Rectangle 3"/>
          <p:cNvSpPr>
            <a:spLocks noGrp="1" noChangeArrowheads="1"/>
          </p:cNvSpPr>
          <p:nvPr>
            <p:ph type="subTitle" idx="1"/>
          </p:nvPr>
        </p:nvSpPr>
        <p:spPr>
          <a:xfrm>
            <a:off x="307975" y="299731"/>
            <a:ext cx="9073260" cy="181540"/>
          </a:xfrm>
        </p:spPr>
        <p:txBody>
          <a:bodyPr lIns="0" tIns="0" rIns="0" bIns="0" anchor="b"/>
          <a:lstStyle>
            <a:lvl1pPr marL="0" indent="0">
              <a:spcBef>
                <a:spcPts val="400"/>
              </a:spcBef>
              <a:buFont typeface="Wingdings" pitchFamily="2" charset="2"/>
              <a:buNone/>
              <a:defRPr sz="1000"/>
            </a:lvl1pPr>
          </a:lstStyle>
          <a:p>
            <a:r>
              <a:rPr lang="en-US" smtClean="0"/>
              <a:t>Click to edit Master subtitle style</a:t>
            </a:r>
            <a:endParaRPr lang="en-US" dirty="0"/>
          </a:p>
        </p:txBody>
      </p:sp>
      <p:sp>
        <p:nvSpPr>
          <p:cNvPr id="22" name="Rectangle 35"/>
          <p:cNvSpPr>
            <a:spLocks noGrp="1" noChangeArrowheads="1"/>
          </p:cNvSpPr>
          <p:nvPr>
            <p:ph type="ctrTitle"/>
          </p:nvPr>
        </p:nvSpPr>
        <p:spPr>
          <a:xfrm>
            <a:off x="307975" y="734188"/>
            <a:ext cx="9677400" cy="1271620"/>
          </a:xfrm>
        </p:spPr>
        <p:txBody>
          <a:bodyPr lIns="0" tIns="0" rIns="0" bIns="0" anchor="t" anchorCtr="0"/>
          <a:lstStyle>
            <a:lvl1pPr>
              <a:defRPr sz="4000" baseline="0">
                <a:solidFill>
                  <a:schemeClr val="tx1"/>
                </a:solidFill>
              </a:defRPr>
            </a:lvl1pPr>
          </a:lstStyle>
          <a:p>
            <a:r>
              <a:rPr lang="en-US" smtClean="0"/>
              <a:t>Click to edit Master title style</a:t>
            </a:r>
            <a:endParaRPr lang="en-US" dirty="0"/>
          </a:p>
        </p:txBody>
      </p:sp>
      <p:sp>
        <p:nvSpPr>
          <p:cNvPr id="23" name="Text Placeholder 12"/>
          <p:cNvSpPr>
            <a:spLocks noGrp="1"/>
          </p:cNvSpPr>
          <p:nvPr>
            <p:ph type="body" sz="quarter" idx="13"/>
          </p:nvPr>
        </p:nvSpPr>
        <p:spPr>
          <a:xfrm>
            <a:off x="307975" y="2248984"/>
            <a:ext cx="5618162" cy="838200"/>
          </a:xfrm>
        </p:spPr>
        <p:txBody>
          <a:bodyPr/>
          <a:lstStyle>
            <a:lvl1pPr marL="7938" indent="-7938">
              <a:buNone/>
              <a:tabLst/>
              <a:defRPr sz="1800">
                <a:solidFill>
                  <a:schemeClr val="tx1"/>
                </a:solidFill>
              </a:defRPr>
            </a:lvl1pPr>
            <a:lvl2pPr>
              <a:buNone/>
              <a:defRPr/>
            </a:lvl2pPr>
            <a:lvl3pPr>
              <a:buNone/>
              <a:defRPr/>
            </a:lvl3pPr>
            <a:lvl4pPr>
              <a:buFont typeface="Arial" pitchFamily="34" charset="0"/>
              <a:buNone/>
              <a:defRPr/>
            </a:lvl4pPr>
            <a:lvl5pPr>
              <a:buNone/>
              <a:defRPr/>
            </a:lvl5pPr>
          </a:lstStyle>
          <a:p>
            <a:pPr lvl="0"/>
            <a:r>
              <a:rPr lang="en-US" smtClean="0"/>
              <a:t>Click to edit Master text styles</a:t>
            </a:r>
          </a:p>
        </p:txBody>
      </p:sp>
      <p:cxnSp>
        <p:nvCxnSpPr>
          <p:cNvPr id="24" name="Straight Connector 23"/>
          <p:cNvCxnSpPr/>
          <p:nvPr userDrawn="1"/>
        </p:nvCxnSpPr>
        <p:spPr bwMode="auto">
          <a:xfrm>
            <a:off x="307975" y="2176976"/>
            <a:ext cx="412304" cy="0"/>
          </a:xfrm>
          <a:prstGeom prst="line">
            <a:avLst/>
          </a:prstGeom>
          <a:noFill/>
          <a:ln w="25400" cap="flat" cmpd="sng" algn="ctr">
            <a:solidFill>
              <a:schemeClr val="tx1"/>
            </a:solidFill>
            <a:prstDash val="solid"/>
            <a:round/>
            <a:headEnd type="none" w="med" len="med"/>
            <a:tailEnd type="none" w="med" len="med"/>
          </a:ln>
          <a:effectLst/>
        </p:spPr>
      </p:cxnSp>
      <p:cxnSp>
        <p:nvCxnSpPr>
          <p:cNvPr id="25" name="Straight Connector 24"/>
          <p:cNvCxnSpPr/>
          <p:nvPr userDrawn="1"/>
        </p:nvCxnSpPr>
        <p:spPr bwMode="auto">
          <a:xfrm>
            <a:off x="307975" y="647799"/>
            <a:ext cx="412304" cy="0"/>
          </a:xfrm>
          <a:prstGeom prst="line">
            <a:avLst/>
          </a:prstGeom>
          <a:noFill/>
          <a:ln w="25400" cap="flat" cmpd="sng" algn="ctr">
            <a:solidFill>
              <a:schemeClr val="tx1"/>
            </a:solidFill>
            <a:prstDash val="solid"/>
            <a:round/>
            <a:headEnd type="none" w="med" len="med"/>
            <a:tailEnd type="none" w="med" len="med"/>
          </a:ln>
          <a:effectLst/>
        </p:spPr>
      </p:cxnSp>
    </p:spTree>
  </p:cSld>
  <p:clrMapOvr>
    <a:masterClrMapping/>
  </p:clrMapOvr>
  <p:extLst mod="1">
    <p:ext uri="{DCECCB84-F9BA-43D5-87BE-67443E8EF086}">
      <p15:sldGuideLst xmlns:p15="http://schemas.microsoft.com/office/powerpoint/2012/main">
        <p15:guide id="1" orient="horz" pos="2041">
          <p15:clr>
            <a:srgbClr val="FBAE40"/>
          </p15:clr>
        </p15:guide>
        <p15:guide id="2" pos="326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pSp>
        <p:nvGrpSpPr>
          <p:cNvPr id="153" name="Group 152"/>
          <p:cNvGrpSpPr/>
          <p:nvPr userDrawn="1"/>
        </p:nvGrpSpPr>
        <p:grpSpPr>
          <a:xfrm>
            <a:off x="1" y="110881"/>
            <a:ext cx="10367998" cy="6318828"/>
            <a:chOff x="1" y="110881"/>
            <a:chExt cx="10367998" cy="6318828"/>
          </a:xfrm>
        </p:grpSpPr>
        <p:pic>
          <p:nvPicPr>
            <p:cNvPr id="154" name="Picture 15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110881"/>
              <a:ext cx="10367366" cy="252262"/>
            </a:xfrm>
            <a:prstGeom prst="rect">
              <a:avLst/>
            </a:prstGeom>
          </p:spPr>
        </p:pic>
        <p:pic>
          <p:nvPicPr>
            <p:cNvPr id="155" name="Picture 1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30165"/>
              <a:ext cx="10367998" cy="252278"/>
            </a:xfrm>
            <a:prstGeom prst="rect">
              <a:avLst/>
            </a:prstGeom>
          </p:spPr>
        </p:pic>
        <p:pic>
          <p:nvPicPr>
            <p:cNvPr id="156" name="Picture 15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749465"/>
              <a:ext cx="10367366" cy="252262"/>
            </a:xfrm>
            <a:prstGeom prst="rect">
              <a:avLst/>
            </a:prstGeom>
          </p:spPr>
        </p:pic>
        <p:pic>
          <p:nvPicPr>
            <p:cNvPr id="157" name="Picture 15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068749"/>
              <a:ext cx="10367998" cy="252278"/>
            </a:xfrm>
            <a:prstGeom prst="rect">
              <a:avLst/>
            </a:prstGeom>
          </p:spPr>
        </p:pic>
        <p:pic>
          <p:nvPicPr>
            <p:cNvPr id="158" name="Picture 15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1388049"/>
              <a:ext cx="10367366" cy="252262"/>
            </a:xfrm>
            <a:prstGeom prst="rect">
              <a:avLst/>
            </a:prstGeom>
          </p:spPr>
        </p:pic>
        <p:pic>
          <p:nvPicPr>
            <p:cNvPr id="159" name="Picture 15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707333"/>
              <a:ext cx="10367998" cy="252278"/>
            </a:xfrm>
            <a:prstGeom prst="rect">
              <a:avLst/>
            </a:prstGeom>
          </p:spPr>
        </p:pic>
        <p:pic>
          <p:nvPicPr>
            <p:cNvPr id="160" name="Picture 15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026633"/>
              <a:ext cx="10367998" cy="252278"/>
            </a:xfrm>
            <a:prstGeom prst="rect">
              <a:avLst/>
            </a:prstGeom>
          </p:spPr>
        </p:pic>
        <p:pic>
          <p:nvPicPr>
            <p:cNvPr id="161" name="Picture 16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2345933"/>
              <a:ext cx="10367998" cy="252278"/>
            </a:xfrm>
            <a:prstGeom prst="rect">
              <a:avLst/>
            </a:prstGeom>
          </p:spPr>
        </p:pic>
        <p:pic>
          <p:nvPicPr>
            <p:cNvPr id="162" name="Picture 16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2665233"/>
              <a:ext cx="10367366" cy="252262"/>
            </a:xfrm>
            <a:prstGeom prst="rect">
              <a:avLst/>
            </a:prstGeom>
          </p:spPr>
        </p:pic>
        <p:pic>
          <p:nvPicPr>
            <p:cNvPr id="163" name="Picture 16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2984517"/>
              <a:ext cx="10367998" cy="252278"/>
            </a:xfrm>
            <a:prstGeom prst="rect">
              <a:avLst/>
            </a:prstGeom>
          </p:spPr>
        </p:pic>
        <p:pic>
          <p:nvPicPr>
            <p:cNvPr id="164" name="Picture 16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3303817"/>
              <a:ext cx="10367366" cy="252262"/>
            </a:xfrm>
            <a:prstGeom prst="rect">
              <a:avLst/>
            </a:prstGeom>
          </p:spPr>
        </p:pic>
        <p:pic>
          <p:nvPicPr>
            <p:cNvPr id="165" name="Picture 16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623101"/>
              <a:ext cx="10367998" cy="252278"/>
            </a:xfrm>
            <a:prstGeom prst="rect">
              <a:avLst/>
            </a:prstGeom>
          </p:spPr>
        </p:pic>
        <p:pic>
          <p:nvPicPr>
            <p:cNvPr id="166" name="Picture 16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3942401"/>
              <a:ext cx="10367366" cy="252262"/>
            </a:xfrm>
            <a:prstGeom prst="rect">
              <a:avLst/>
            </a:prstGeom>
          </p:spPr>
        </p:pic>
        <p:pic>
          <p:nvPicPr>
            <p:cNvPr id="167" name="Picture 16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261685"/>
              <a:ext cx="10367998" cy="252278"/>
            </a:xfrm>
            <a:prstGeom prst="rect">
              <a:avLst/>
            </a:prstGeom>
          </p:spPr>
        </p:pic>
        <p:pic>
          <p:nvPicPr>
            <p:cNvPr id="168" name="Picture 16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4580985"/>
              <a:ext cx="10367366" cy="252262"/>
            </a:xfrm>
            <a:prstGeom prst="rect">
              <a:avLst/>
            </a:prstGeom>
          </p:spPr>
        </p:pic>
        <p:pic>
          <p:nvPicPr>
            <p:cNvPr id="169" name="Picture 16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900269"/>
              <a:ext cx="10367998" cy="252278"/>
            </a:xfrm>
            <a:prstGeom prst="rect">
              <a:avLst/>
            </a:prstGeom>
          </p:spPr>
        </p:pic>
        <p:pic>
          <p:nvPicPr>
            <p:cNvPr id="170" name="Picture 16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5219569"/>
              <a:ext cx="10367366" cy="252262"/>
            </a:xfrm>
            <a:prstGeom prst="rect">
              <a:avLst/>
            </a:prstGeom>
          </p:spPr>
        </p:pic>
        <p:pic>
          <p:nvPicPr>
            <p:cNvPr id="171" name="Picture 17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5538853"/>
              <a:ext cx="10367998" cy="252278"/>
            </a:xfrm>
            <a:prstGeom prst="rect">
              <a:avLst/>
            </a:prstGeom>
          </p:spPr>
        </p:pic>
        <p:pic>
          <p:nvPicPr>
            <p:cNvPr id="172" name="Picture 17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5858153"/>
              <a:ext cx="10367366" cy="252262"/>
            </a:xfrm>
            <a:prstGeom prst="rect">
              <a:avLst/>
            </a:prstGeom>
          </p:spPr>
        </p:pic>
        <p:pic>
          <p:nvPicPr>
            <p:cNvPr id="173" name="Picture 17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77431"/>
              <a:ext cx="10367998" cy="252278"/>
            </a:xfrm>
            <a:prstGeom prst="rect">
              <a:avLst/>
            </a:prstGeom>
          </p:spPr>
        </p:pic>
      </p:grpSp>
      <p:sp>
        <p:nvSpPr>
          <p:cNvPr id="11" name="Rectangle 10"/>
          <p:cNvSpPr/>
          <p:nvPr userDrawn="1"/>
        </p:nvSpPr>
        <p:spPr bwMode="auto">
          <a:xfrm>
            <a:off x="0" y="78795"/>
            <a:ext cx="10369550" cy="6401379"/>
          </a:xfrm>
          <a:prstGeom prst="rect">
            <a:avLst/>
          </a:prstGeom>
          <a:gradFill flip="none" rotWithShape="1">
            <a:gsLst>
              <a:gs pos="0">
                <a:schemeClr val="accent3">
                  <a:lumMod val="0"/>
                  <a:lumOff val="100000"/>
                  <a:alpha val="52000"/>
                </a:schemeClr>
              </a:gs>
              <a:gs pos="30000">
                <a:schemeClr val="accent3">
                  <a:lumMod val="0"/>
                  <a:lumOff val="100000"/>
                  <a:alpha val="92000"/>
                </a:schemeClr>
              </a:gs>
              <a:gs pos="68000">
                <a:schemeClr val="bg1"/>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sp>
        <p:nvSpPr>
          <p:cNvPr id="3" name="Footer Placeholder 2"/>
          <p:cNvSpPr>
            <a:spLocks noGrp="1"/>
          </p:cNvSpPr>
          <p:nvPr userDrawn="1">
            <p:ph type="ftr" sz="quarter" idx="10"/>
          </p:nvPr>
        </p:nvSpPr>
        <p:spPr/>
        <p:txBody>
          <a:bodyPr/>
          <a:lstStyle/>
          <a:p>
            <a:r>
              <a:rPr lang="en-US"/>
              <a:t>IBM Confidential | DO NOT DISTRIBUTE</a:t>
            </a:r>
            <a:endParaRPr lang="en-US" dirty="0"/>
          </a:p>
        </p:txBody>
      </p:sp>
      <p:sp>
        <p:nvSpPr>
          <p:cNvPr id="4" name="Date Placeholder 3"/>
          <p:cNvSpPr>
            <a:spLocks noGrp="1"/>
          </p:cNvSpPr>
          <p:nvPr userDrawn="1">
            <p:ph type="dt" sz="half" idx="11"/>
          </p:nvPr>
        </p:nvSpPr>
        <p:spPr/>
        <p:txBody>
          <a:bodyPr/>
          <a:lstStyle/>
          <a:p>
            <a:fld id="{4978075D-0C8C-3043-9660-50650FCE3843}" type="datetime1">
              <a:rPr lang="en-US" smtClean="0"/>
              <a:t>7/14/18</a:t>
            </a:fld>
            <a:endParaRPr lang="en-US" dirty="0"/>
          </a:p>
        </p:txBody>
      </p:sp>
      <p:sp>
        <p:nvSpPr>
          <p:cNvPr id="8" name="Rectangle 7"/>
          <p:cNvSpPr/>
          <p:nvPr userDrawn="1"/>
        </p:nvSpPr>
        <p:spPr bwMode="auto">
          <a:xfrm>
            <a:off x="0" y="5544407"/>
            <a:ext cx="10369550" cy="93576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sp>
        <p:nvSpPr>
          <p:cNvPr id="2" name="TextBox 1"/>
          <p:cNvSpPr txBox="1"/>
          <p:nvPr userDrawn="1"/>
        </p:nvSpPr>
        <p:spPr>
          <a:xfrm>
            <a:off x="792287" y="4253564"/>
            <a:ext cx="2214068" cy="1421928"/>
          </a:xfrm>
          <a:prstGeom prst="rect">
            <a:avLst/>
          </a:prstGeom>
          <a:noFill/>
        </p:spPr>
        <p:txBody>
          <a:bodyPr wrap="none" rtlCol="0">
            <a:spAutoFit/>
          </a:bodyPr>
          <a:lstStyle/>
          <a:p>
            <a:r>
              <a:rPr lang="en-US" sz="9600" b="1" i="0" spc="-1000" baseline="0" dirty="0">
                <a:solidFill>
                  <a:schemeClr val="tx1"/>
                </a:solidFill>
                <a:latin typeface="IBM Plex Sans" charset="0"/>
                <a:ea typeface="IBM Plex Sans" charset="0"/>
                <a:cs typeface="IBM Plex Sans" charset="0"/>
              </a:rPr>
              <a:t>Q</a:t>
            </a:r>
            <a:r>
              <a:rPr lang="en-US" sz="7200" b="0" i="0" spc="-500" baseline="0" dirty="0">
                <a:solidFill>
                  <a:schemeClr val="tx1"/>
                </a:solidFill>
                <a:latin typeface="IBM Plex Sans ExtraLight" charset="0"/>
                <a:ea typeface="IBM Plex Sans ExtraLight" charset="0"/>
                <a:cs typeface="IBM Plex Sans ExtraLight" charset="0"/>
              </a:rPr>
              <a:t>&amp;</a:t>
            </a:r>
            <a:r>
              <a:rPr lang="en-US" sz="9600" b="1" i="0" spc="-1000" baseline="0" dirty="0">
                <a:solidFill>
                  <a:schemeClr val="tx1"/>
                </a:solidFill>
                <a:latin typeface="IBM Plex Sans" charset="0"/>
                <a:ea typeface="IBM Plex Sans" charset="0"/>
                <a:cs typeface="IBM Plex Sans" charset="0"/>
              </a:rPr>
              <a:t>A</a:t>
            </a:r>
            <a:endParaRPr lang="en-US" sz="11500" b="1" i="0" spc="-1000" baseline="0" dirty="0">
              <a:solidFill>
                <a:schemeClr val="tx1"/>
              </a:solidFill>
              <a:latin typeface="IBM Plex Sans" charset="0"/>
              <a:ea typeface="IBM Plex Sans" charset="0"/>
              <a:cs typeface="IBM Plex Sans"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grpSp>
        <p:nvGrpSpPr>
          <p:cNvPr id="152" name="Group 151"/>
          <p:cNvGrpSpPr/>
          <p:nvPr userDrawn="1"/>
        </p:nvGrpSpPr>
        <p:grpSpPr>
          <a:xfrm>
            <a:off x="1" y="110881"/>
            <a:ext cx="10367998" cy="6318828"/>
            <a:chOff x="1" y="110881"/>
            <a:chExt cx="10367998" cy="6318828"/>
          </a:xfrm>
        </p:grpSpPr>
        <p:pic>
          <p:nvPicPr>
            <p:cNvPr id="153" name="Picture 15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110881"/>
              <a:ext cx="10367366" cy="252262"/>
            </a:xfrm>
            <a:prstGeom prst="rect">
              <a:avLst/>
            </a:prstGeom>
          </p:spPr>
        </p:pic>
        <p:pic>
          <p:nvPicPr>
            <p:cNvPr id="154" name="Picture 15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30165"/>
              <a:ext cx="10367998" cy="252278"/>
            </a:xfrm>
            <a:prstGeom prst="rect">
              <a:avLst/>
            </a:prstGeom>
          </p:spPr>
        </p:pic>
        <p:pic>
          <p:nvPicPr>
            <p:cNvPr id="155" name="Picture 15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749465"/>
              <a:ext cx="10367366" cy="252262"/>
            </a:xfrm>
            <a:prstGeom prst="rect">
              <a:avLst/>
            </a:prstGeom>
          </p:spPr>
        </p:pic>
        <p:pic>
          <p:nvPicPr>
            <p:cNvPr id="156" name="Picture 15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068749"/>
              <a:ext cx="10367998" cy="252278"/>
            </a:xfrm>
            <a:prstGeom prst="rect">
              <a:avLst/>
            </a:prstGeom>
          </p:spPr>
        </p:pic>
        <p:pic>
          <p:nvPicPr>
            <p:cNvPr id="157" name="Picture 15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1388049"/>
              <a:ext cx="10367366" cy="252262"/>
            </a:xfrm>
            <a:prstGeom prst="rect">
              <a:avLst/>
            </a:prstGeom>
          </p:spPr>
        </p:pic>
        <p:pic>
          <p:nvPicPr>
            <p:cNvPr id="158" name="Picture 15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707333"/>
              <a:ext cx="10367998" cy="252278"/>
            </a:xfrm>
            <a:prstGeom prst="rect">
              <a:avLst/>
            </a:prstGeom>
          </p:spPr>
        </p:pic>
        <p:pic>
          <p:nvPicPr>
            <p:cNvPr id="159" name="Picture 15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026633"/>
              <a:ext cx="10367998" cy="252278"/>
            </a:xfrm>
            <a:prstGeom prst="rect">
              <a:avLst/>
            </a:prstGeom>
          </p:spPr>
        </p:pic>
        <p:pic>
          <p:nvPicPr>
            <p:cNvPr id="160" name="Picture 15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2345933"/>
              <a:ext cx="10367998" cy="252278"/>
            </a:xfrm>
            <a:prstGeom prst="rect">
              <a:avLst/>
            </a:prstGeom>
          </p:spPr>
        </p:pic>
        <p:pic>
          <p:nvPicPr>
            <p:cNvPr id="161" name="Picture 16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2665233"/>
              <a:ext cx="10367366" cy="252262"/>
            </a:xfrm>
            <a:prstGeom prst="rect">
              <a:avLst/>
            </a:prstGeom>
          </p:spPr>
        </p:pic>
        <p:pic>
          <p:nvPicPr>
            <p:cNvPr id="162" name="Picture 16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2984517"/>
              <a:ext cx="10367998" cy="252278"/>
            </a:xfrm>
            <a:prstGeom prst="rect">
              <a:avLst/>
            </a:prstGeom>
          </p:spPr>
        </p:pic>
        <p:pic>
          <p:nvPicPr>
            <p:cNvPr id="163" name="Picture 16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3303817"/>
              <a:ext cx="10367366" cy="252262"/>
            </a:xfrm>
            <a:prstGeom prst="rect">
              <a:avLst/>
            </a:prstGeom>
          </p:spPr>
        </p:pic>
        <p:pic>
          <p:nvPicPr>
            <p:cNvPr id="164" name="Picture 16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623101"/>
              <a:ext cx="10367998" cy="252278"/>
            </a:xfrm>
            <a:prstGeom prst="rect">
              <a:avLst/>
            </a:prstGeom>
          </p:spPr>
        </p:pic>
        <p:pic>
          <p:nvPicPr>
            <p:cNvPr id="165" name="Picture 16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3942401"/>
              <a:ext cx="10367366" cy="252262"/>
            </a:xfrm>
            <a:prstGeom prst="rect">
              <a:avLst/>
            </a:prstGeom>
          </p:spPr>
        </p:pic>
        <p:pic>
          <p:nvPicPr>
            <p:cNvPr id="166" name="Picture 16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261685"/>
              <a:ext cx="10367998" cy="252278"/>
            </a:xfrm>
            <a:prstGeom prst="rect">
              <a:avLst/>
            </a:prstGeom>
          </p:spPr>
        </p:pic>
        <p:pic>
          <p:nvPicPr>
            <p:cNvPr id="167" name="Picture 16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4580985"/>
              <a:ext cx="10367366" cy="252262"/>
            </a:xfrm>
            <a:prstGeom prst="rect">
              <a:avLst/>
            </a:prstGeom>
          </p:spPr>
        </p:pic>
        <p:pic>
          <p:nvPicPr>
            <p:cNvPr id="168" name="Picture 16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900269"/>
              <a:ext cx="10367998" cy="252278"/>
            </a:xfrm>
            <a:prstGeom prst="rect">
              <a:avLst/>
            </a:prstGeom>
          </p:spPr>
        </p:pic>
        <p:pic>
          <p:nvPicPr>
            <p:cNvPr id="169" name="Picture 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5219569"/>
              <a:ext cx="10367366" cy="252262"/>
            </a:xfrm>
            <a:prstGeom prst="rect">
              <a:avLst/>
            </a:prstGeom>
          </p:spPr>
        </p:pic>
        <p:pic>
          <p:nvPicPr>
            <p:cNvPr id="170" name="Picture 16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5538853"/>
              <a:ext cx="10367998" cy="252278"/>
            </a:xfrm>
            <a:prstGeom prst="rect">
              <a:avLst/>
            </a:prstGeom>
          </p:spPr>
        </p:pic>
        <p:pic>
          <p:nvPicPr>
            <p:cNvPr id="171" name="Picture 17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5858153"/>
              <a:ext cx="10367366" cy="252262"/>
            </a:xfrm>
            <a:prstGeom prst="rect">
              <a:avLst/>
            </a:prstGeom>
          </p:spPr>
        </p:pic>
        <p:pic>
          <p:nvPicPr>
            <p:cNvPr id="172" name="Picture 17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77431"/>
              <a:ext cx="10367998" cy="252278"/>
            </a:xfrm>
            <a:prstGeom prst="rect">
              <a:avLst/>
            </a:prstGeom>
          </p:spPr>
        </p:pic>
      </p:grpSp>
      <p:sp>
        <p:nvSpPr>
          <p:cNvPr id="11" name="Rectangle 10"/>
          <p:cNvSpPr/>
          <p:nvPr userDrawn="1"/>
        </p:nvSpPr>
        <p:spPr bwMode="auto">
          <a:xfrm>
            <a:off x="0" y="94267"/>
            <a:ext cx="10369550" cy="6385907"/>
          </a:xfrm>
          <a:prstGeom prst="rect">
            <a:avLst/>
          </a:prstGeom>
          <a:gradFill flip="none" rotWithShape="1">
            <a:gsLst>
              <a:gs pos="0">
                <a:schemeClr val="accent3">
                  <a:lumMod val="0"/>
                  <a:lumOff val="100000"/>
                  <a:alpha val="52000"/>
                </a:schemeClr>
              </a:gs>
              <a:gs pos="30000">
                <a:schemeClr val="accent3">
                  <a:lumMod val="0"/>
                  <a:lumOff val="100000"/>
                  <a:alpha val="92000"/>
                </a:schemeClr>
              </a:gs>
              <a:gs pos="68000">
                <a:schemeClr val="bg1"/>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sp>
        <p:nvSpPr>
          <p:cNvPr id="27" name="TextBox 26"/>
          <p:cNvSpPr txBox="1"/>
          <p:nvPr userDrawn="1"/>
        </p:nvSpPr>
        <p:spPr>
          <a:xfrm>
            <a:off x="720279" y="4130352"/>
            <a:ext cx="5968301" cy="1421928"/>
          </a:xfrm>
          <a:prstGeom prst="rect">
            <a:avLst/>
          </a:prstGeom>
          <a:noFill/>
        </p:spPr>
        <p:txBody>
          <a:bodyPr wrap="none" rtlCol="0">
            <a:spAutoFit/>
          </a:bodyPr>
          <a:lstStyle/>
          <a:p>
            <a:r>
              <a:rPr lang="en-US" sz="9600" b="0" i="0" spc="0" baseline="0" dirty="0">
                <a:solidFill>
                  <a:schemeClr val="tx1"/>
                </a:solidFill>
                <a:latin typeface="IBM Plex Sans" charset="0"/>
                <a:ea typeface="IBM Plex Sans" charset="0"/>
                <a:cs typeface="IBM Plex Sans" charset="0"/>
              </a:rPr>
              <a:t>Thank </a:t>
            </a:r>
            <a:r>
              <a:rPr lang="en-US" sz="9600" b="1" i="0" spc="0" baseline="0" dirty="0">
                <a:solidFill>
                  <a:schemeClr val="tx1"/>
                </a:solidFill>
                <a:latin typeface="IBM Plex Sans" charset="0"/>
                <a:ea typeface="IBM Plex Sans" charset="0"/>
                <a:cs typeface="IBM Plex Sans" charset="0"/>
              </a:rPr>
              <a:t>you</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7" name="TextBox 26"/>
          <p:cNvSpPr txBox="1"/>
          <p:nvPr userDrawn="1"/>
        </p:nvSpPr>
        <p:spPr>
          <a:xfrm>
            <a:off x="288231" y="431775"/>
            <a:ext cx="5006499" cy="1200329"/>
          </a:xfrm>
          <a:prstGeom prst="rect">
            <a:avLst/>
          </a:prstGeom>
          <a:noFill/>
        </p:spPr>
        <p:txBody>
          <a:bodyPr wrap="none" rtlCol="0">
            <a:spAutoFit/>
          </a:bodyPr>
          <a:lstStyle/>
          <a:p>
            <a:r>
              <a:rPr lang="en-US" sz="8000" b="0" i="0" spc="0" baseline="0" dirty="0">
                <a:solidFill>
                  <a:schemeClr val="tx1"/>
                </a:solidFill>
                <a:latin typeface="IBM Plex Sans" charset="0"/>
                <a:ea typeface="IBM Plex Sans" charset="0"/>
                <a:cs typeface="IBM Plex Sans" charset="0"/>
              </a:rPr>
              <a:t>Thank </a:t>
            </a:r>
            <a:r>
              <a:rPr lang="en-US" sz="8000" b="1" i="0" spc="0" baseline="0" dirty="0">
                <a:solidFill>
                  <a:schemeClr val="tx1"/>
                </a:solidFill>
                <a:latin typeface="IBM Plex Sans" charset="0"/>
                <a:ea typeface="IBM Plex Sans" charset="0"/>
                <a:cs typeface="IBM Plex Sans" charset="0"/>
              </a:rPr>
              <a:t>you</a:t>
            </a:r>
          </a:p>
        </p:txBody>
      </p:sp>
      <p:sp>
        <p:nvSpPr>
          <p:cNvPr id="3" name="Text Placeholder 2"/>
          <p:cNvSpPr>
            <a:spLocks noGrp="1"/>
          </p:cNvSpPr>
          <p:nvPr>
            <p:ph type="body" sz="quarter" idx="10" hasCustomPrompt="1"/>
          </p:nvPr>
        </p:nvSpPr>
        <p:spPr>
          <a:xfrm>
            <a:off x="343555" y="1943943"/>
            <a:ext cx="4895850" cy="2736850"/>
          </a:xfrm>
        </p:spPr>
        <p:txBody>
          <a:bodyPr/>
          <a:lstStyle>
            <a:lvl1pPr marL="0" indent="0">
              <a:spcBef>
                <a:spcPts val="100"/>
              </a:spcBef>
              <a:buNone/>
              <a:defRPr/>
            </a:lvl1pPr>
          </a:lstStyle>
          <a:p>
            <a:pPr lvl="0"/>
            <a:r>
              <a:rPr lang="en-US" dirty="0"/>
              <a:t>First </a:t>
            </a:r>
            <a:r>
              <a:rPr lang="en-US" dirty="0" err="1"/>
              <a:t>Lastname</a:t>
            </a:r>
            <a:endParaRPr lang="en-US" dirty="0"/>
          </a:p>
          <a:p>
            <a:pPr lvl="0"/>
            <a:r>
              <a:rPr lang="en-US" dirty="0"/>
              <a:t>Job Title</a:t>
            </a:r>
          </a:p>
          <a:p>
            <a:pPr lvl="0"/>
            <a:r>
              <a:rPr lang="en-US" dirty="0"/>
              <a:t>—</a:t>
            </a:r>
          </a:p>
          <a:p>
            <a:pPr lvl="0"/>
            <a:r>
              <a:rPr lang="en-US" dirty="0" err="1"/>
              <a:t>firstlastname@us.ibm.com</a:t>
            </a:r>
            <a:endParaRPr lang="en-US" dirty="0"/>
          </a:p>
          <a:p>
            <a:pPr lvl="0"/>
            <a:r>
              <a:rPr lang="en-US" dirty="0"/>
              <a:t>+1-555-555-5555</a:t>
            </a:r>
          </a:p>
          <a:p>
            <a:pPr lvl="0"/>
            <a:r>
              <a:rPr lang="en-US" dirty="0" err="1"/>
              <a:t>ibm.com</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grpSp>
        <p:nvGrpSpPr>
          <p:cNvPr id="157" name="Group 156"/>
          <p:cNvGrpSpPr/>
          <p:nvPr userDrawn="1"/>
        </p:nvGrpSpPr>
        <p:grpSpPr>
          <a:xfrm>
            <a:off x="1" y="110881"/>
            <a:ext cx="10367998" cy="6318828"/>
            <a:chOff x="1" y="110881"/>
            <a:chExt cx="10367998" cy="6318828"/>
          </a:xfrm>
        </p:grpSpPr>
        <p:pic>
          <p:nvPicPr>
            <p:cNvPr id="158" name="Picture 15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110881"/>
              <a:ext cx="10367366" cy="252262"/>
            </a:xfrm>
            <a:prstGeom prst="rect">
              <a:avLst/>
            </a:prstGeom>
          </p:spPr>
        </p:pic>
        <p:pic>
          <p:nvPicPr>
            <p:cNvPr id="159" name="Picture 15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30165"/>
              <a:ext cx="10367998" cy="252278"/>
            </a:xfrm>
            <a:prstGeom prst="rect">
              <a:avLst/>
            </a:prstGeom>
          </p:spPr>
        </p:pic>
        <p:pic>
          <p:nvPicPr>
            <p:cNvPr id="160" name="Picture 15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749465"/>
              <a:ext cx="10367366" cy="252262"/>
            </a:xfrm>
            <a:prstGeom prst="rect">
              <a:avLst/>
            </a:prstGeom>
          </p:spPr>
        </p:pic>
        <p:pic>
          <p:nvPicPr>
            <p:cNvPr id="161" name="Picture 16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068749"/>
              <a:ext cx="10367998" cy="252278"/>
            </a:xfrm>
            <a:prstGeom prst="rect">
              <a:avLst/>
            </a:prstGeom>
          </p:spPr>
        </p:pic>
        <p:pic>
          <p:nvPicPr>
            <p:cNvPr id="162" name="Picture 16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1388049"/>
              <a:ext cx="10367366" cy="252262"/>
            </a:xfrm>
            <a:prstGeom prst="rect">
              <a:avLst/>
            </a:prstGeom>
          </p:spPr>
        </p:pic>
        <p:pic>
          <p:nvPicPr>
            <p:cNvPr id="163" name="Picture 16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707333"/>
              <a:ext cx="10367998" cy="252278"/>
            </a:xfrm>
            <a:prstGeom prst="rect">
              <a:avLst/>
            </a:prstGeom>
          </p:spPr>
        </p:pic>
        <p:pic>
          <p:nvPicPr>
            <p:cNvPr id="164" name="Picture 16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026633"/>
              <a:ext cx="10367998" cy="252278"/>
            </a:xfrm>
            <a:prstGeom prst="rect">
              <a:avLst/>
            </a:prstGeom>
          </p:spPr>
        </p:pic>
        <p:pic>
          <p:nvPicPr>
            <p:cNvPr id="165" name="Picture 16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2345933"/>
              <a:ext cx="10367998" cy="252278"/>
            </a:xfrm>
            <a:prstGeom prst="rect">
              <a:avLst/>
            </a:prstGeom>
          </p:spPr>
        </p:pic>
        <p:pic>
          <p:nvPicPr>
            <p:cNvPr id="166" name="Picture 16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2665233"/>
              <a:ext cx="10367366" cy="252262"/>
            </a:xfrm>
            <a:prstGeom prst="rect">
              <a:avLst/>
            </a:prstGeom>
          </p:spPr>
        </p:pic>
        <p:pic>
          <p:nvPicPr>
            <p:cNvPr id="167" name="Picture 16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2984517"/>
              <a:ext cx="10367998" cy="252278"/>
            </a:xfrm>
            <a:prstGeom prst="rect">
              <a:avLst/>
            </a:prstGeom>
          </p:spPr>
        </p:pic>
        <p:pic>
          <p:nvPicPr>
            <p:cNvPr id="168" name="Picture 16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3303817"/>
              <a:ext cx="10367366" cy="252262"/>
            </a:xfrm>
            <a:prstGeom prst="rect">
              <a:avLst/>
            </a:prstGeom>
          </p:spPr>
        </p:pic>
        <p:pic>
          <p:nvPicPr>
            <p:cNvPr id="169" name="Picture 16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623101"/>
              <a:ext cx="10367998" cy="252278"/>
            </a:xfrm>
            <a:prstGeom prst="rect">
              <a:avLst/>
            </a:prstGeom>
          </p:spPr>
        </p:pic>
        <p:pic>
          <p:nvPicPr>
            <p:cNvPr id="170" name="Picture 16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3942401"/>
              <a:ext cx="10367366" cy="252262"/>
            </a:xfrm>
            <a:prstGeom prst="rect">
              <a:avLst/>
            </a:prstGeom>
          </p:spPr>
        </p:pic>
        <p:pic>
          <p:nvPicPr>
            <p:cNvPr id="171" name="Picture 17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261685"/>
              <a:ext cx="10367998" cy="252278"/>
            </a:xfrm>
            <a:prstGeom prst="rect">
              <a:avLst/>
            </a:prstGeom>
          </p:spPr>
        </p:pic>
        <p:pic>
          <p:nvPicPr>
            <p:cNvPr id="172" name="Picture 17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4580985"/>
              <a:ext cx="10367366" cy="252262"/>
            </a:xfrm>
            <a:prstGeom prst="rect">
              <a:avLst/>
            </a:prstGeom>
          </p:spPr>
        </p:pic>
        <p:pic>
          <p:nvPicPr>
            <p:cNvPr id="173" name="Picture 17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900269"/>
              <a:ext cx="10367998" cy="252278"/>
            </a:xfrm>
            <a:prstGeom prst="rect">
              <a:avLst/>
            </a:prstGeom>
          </p:spPr>
        </p:pic>
        <p:pic>
          <p:nvPicPr>
            <p:cNvPr id="174" name="Picture 17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5219569"/>
              <a:ext cx="10367366" cy="252262"/>
            </a:xfrm>
            <a:prstGeom prst="rect">
              <a:avLst/>
            </a:prstGeom>
          </p:spPr>
        </p:pic>
        <p:pic>
          <p:nvPicPr>
            <p:cNvPr id="175" name="Picture 17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5538853"/>
              <a:ext cx="10367998" cy="252278"/>
            </a:xfrm>
            <a:prstGeom prst="rect">
              <a:avLst/>
            </a:prstGeom>
          </p:spPr>
        </p:pic>
        <p:pic>
          <p:nvPicPr>
            <p:cNvPr id="176" name="Picture 17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5858153"/>
              <a:ext cx="10367366" cy="252262"/>
            </a:xfrm>
            <a:prstGeom prst="rect">
              <a:avLst/>
            </a:prstGeom>
          </p:spPr>
        </p:pic>
        <p:pic>
          <p:nvPicPr>
            <p:cNvPr id="177" name="Picture 17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77431"/>
              <a:ext cx="10367998" cy="252278"/>
            </a:xfrm>
            <a:prstGeom prst="rect">
              <a:avLst/>
            </a:prstGeom>
          </p:spPr>
        </p:pic>
      </p:grpSp>
      <p:sp>
        <p:nvSpPr>
          <p:cNvPr id="156" name="Rectangle 155"/>
          <p:cNvSpPr/>
          <p:nvPr userDrawn="1"/>
        </p:nvSpPr>
        <p:spPr bwMode="auto">
          <a:xfrm>
            <a:off x="0" y="94267"/>
            <a:ext cx="10369550" cy="6385907"/>
          </a:xfrm>
          <a:prstGeom prst="rect">
            <a:avLst/>
          </a:prstGeom>
          <a:gradFill flip="none" rotWithShape="1">
            <a:gsLst>
              <a:gs pos="0">
                <a:schemeClr val="accent3">
                  <a:lumMod val="0"/>
                  <a:lumOff val="100000"/>
                  <a:alpha val="52000"/>
                </a:schemeClr>
              </a:gs>
              <a:gs pos="30000">
                <a:schemeClr val="accent3">
                  <a:lumMod val="0"/>
                  <a:lumOff val="100000"/>
                  <a:alpha val="92000"/>
                </a:schemeClr>
              </a:gs>
              <a:gs pos="68000">
                <a:schemeClr val="bg1"/>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sp>
        <p:nvSpPr>
          <p:cNvPr id="14" name="Title 13"/>
          <p:cNvSpPr>
            <a:spLocks noGrp="1"/>
          </p:cNvSpPr>
          <p:nvPr>
            <p:ph type="title"/>
          </p:nvPr>
        </p:nvSpPr>
        <p:spPr>
          <a:xfrm>
            <a:off x="720279" y="4193131"/>
            <a:ext cx="8928992" cy="1313065"/>
          </a:xfrm>
        </p:spPr>
        <p:txBody>
          <a:bodyPr anchor="b"/>
          <a:lstStyle>
            <a:lvl1pPr>
              <a:defRPr sz="9600" b="1">
                <a:solidFill>
                  <a:schemeClr val="tx1"/>
                </a:solidFill>
              </a:defRPr>
            </a:lvl1pPr>
          </a:lstStyle>
          <a:p>
            <a:r>
              <a:rPr lang="en-US" smtClean="0"/>
              <a:t>Click to edit Master 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8095" y="1223807"/>
            <a:ext cx="4824670" cy="482467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256785" y="1223807"/>
            <a:ext cx="4824671" cy="482467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a:t>IBM Confidential | DO NOT DISTRIBUTE</a:t>
            </a:r>
          </a:p>
        </p:txBody>
      </p:sp>
      <p:sp>
        <p:nvSpPr>
          <p:cNvPr id="7" name="Date Placeholder 6"/>
          <p:cNvSpPr>
            <a:spLocks noGrp="1"/>
          </p:cNvSpPr>
          <p:nvPr>
            <p:ph type="dt" sz="half" idx="12"/>
          </p:nvPr>
        </p:nvSpPr>
        <p:spPr/>
        <p:txBody>
          <a:bodyPr/>
          <a:lstStyle>
            <a:lvl1pPr>
              <a:defRPr/>
            </a:lvl1pPr>
          </a:lstStyle>
          <a:p>
            <a:fld id="{9C21476B-C2BD-4446-B36F-81F622FA2DD4}" type="datetime1">
              <a:rPr lang="en-US" smtClean="0"/>
              <a:t>7/14/18</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8095" y="1727919"/>
            <a:ext cx="4824670" cy="4320558"/>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256785" y="1727919"/>
            <a:ext cx="4824671" cy="4320558"/>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a:t>IBM Confidential | DO NOT DISTRIBUTE</a:t>
            </a:r>
          </a:p>
        </p:txBody>
      </p:sp>
      <p:sp>
        <p:nvSpPr>
          <p:cNvPr id="7" name="Date Placeholder 6"/>
          <p:cNvSpPr>
            <a:spLocks noGrp="1"/>
          </p:cNvSpPr>
          <p:nvPr>
            <p:ph type="dt" sz="half" idx="12"/>
          </p:nvPr>
        </p:nvSpPr>
        <p:spPr/>
        <p:txBody>
          <a:bodyPr/>
          <a:lstStyle>
            <a:lvl1pPr>
              <a:defRPr/>
            </a:lvl1pPr>
          </a:lstStyle>
          <a:p>
            <a:fld id="{7117E085-5077-FD4B-BDF4-A80837C7ED12}" type="datetime1">
              <a:rPr lang="en-US" smtClean="0"/>
              <a:t>7/14/18</a:t>
            </a:fld>
            <a:endParaRPr lang="en-US"/>
          </a:p>
        </p:txBody>
      </p:sp>
      <p:sp>
        <p:nvSpPr>
          <p:cNvPr id="9" name="Text Placeholder 8"/>
          <p:cNvSpPr>
            <a:spLocks noGrp="1"/>
          </p:cNvSpPr>
          <p:nvPr>
            <p:ph type="body" sz="quarter" idx="13" hasCustomPrompt="1"/>
          </p:nvPr>
        </p:nvSpPr>
        <p:spPr>
          <a:xfrm>
            <a:off x="287338" y="1223807"/>
            <a:ext cx="4825427" cy="360050"/>
          </a:xfrm>
        </p:spPr>
        <p:txBody>
          <a:bodyPr/>
          <a:lstStyle>
            <a:lvl1pPr>
              <a:buNone/>
              <a:defRPr sz="2400" b="0"/>
            </a:lvl1pPr>
          </a:lstStyle>
          <a:p>
            <a:pPr lvl="0"/>
            <a:r>
              <a:rPr lang="en-US" dirty="0"/>
              <a:t>Column Title</a:t>
            </a:r>
          </a:p>
        </p:txBody>
      </p:sp>
      <p:sp>
        <p:nvSpPr>
          <p:cNvPr id="11" name="Text Placeholder 8"/>
          <p:cNvSpPr>
            <a:spLocks noGrp="1"/>
          </p:cNvSpPr>
          <p:nvPr>
            <p:ph type="body" sz="quarter" idx="14" hasCustomPrompt="1"/>
          </p:nvPr>
        </p:nvSpPr>
        <p:spPr>
          <a:xfrm>
            <a:off x="5256785" y="1223807"/>
            <a:ext cx="4824670" cy="360050"/>
          </a:xfrm>
        </p:spPr>
        <p:txBody>
          <a:bodyPr/>
          <a:lstStyle>
            <a:lvl1pPr>
              <a:buNone/>
              <a:defRPr sz="2400" b="0"/>
            </a:lvl1pPr>
          </a:lstStyle>
          <a:p>
            <a:pPr lvl="0"/>
            <a:r>
              <a:rPr lang="en-US" dirty="0"/>
              <a:t>Column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8095" y="1223807"/>
            <a:ext cx="4824670" cy="4824670"/>
          </a:xfrm>
          <a:solidFill>
            <a:schemeClr val="bg1">
              <a:lumMod val="95000"/>
            </a:schemeClr>
          </a:solidFill>
          <a:ln>
            <a:noFill/>
          </a:ln>
        </p:spPr>
        <p:txBody>
          <a:bodyPr lIns="108000" tIns="72000" rIns="108000" bIns="72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5256785" y="1223807"/>
            <a:ext cx="4824671" cy="4824670"/>
          </a:xfrm>
          <a:solidFill>
            <a:schemeClr val="bg1">
              <a:lumMod val="95000"/>
            </a:schemeClr>
          </a:solidFill>
          <a:ln w="9525">
            <a:noFill/>
            <a:miter lim="800000"/>
            <a:headEnd/>
            <a:tailEnd/>
          </a:ln>
          <a:effectLst/>
        </p:spPr>
        <p:txBody>
          <a:bodyPr vert="horz" wrap="square" lIns="108000" tIns="72000" rIns="108000" bIns="72000" numCol="1" anchor="t" anchorCtr="0" compatLnSpc="1">
            <a:prstTxWarp prst="textNoShape">
              <a:avLst/>
            </a:prstTxWarp>
          </a:bodyPr>
          <a:lstStyle>
            <a:lvl1pPr algn="l" rtl="0" fontAlgn="base">
              <a:spcAft>
                <a:spcPct val="0"/>
              </a:spcAft>
              <a:buClr>
                <a:schemeClr val="tx1"/>
              </a:buClr>
              <a:defRPr lang="en-US" sz="1600" dirty="0" smtClean="0">
                <a:solidFill>
                  <a:schemeClr val="tx1"/>
                </a:solidFill>
                <a:latin typeface="IBM Plex Sans" charset="0"/>
                <a:ea typeface="IBM Plex Sans" charset="0"/>
                <a:cs typeface="IBM Plex Sans" charset="0"/>
              </a:defRPr>
            </a:lvl1pPr>
            <a:lvl2pPr algn="l" rtl="0" fontAlgn="base">
              <a:spcAft>
                <a:spcPct val="0"/>
              </a:spcAft>
              <a:buClr>
                <a:schemeClr val="tx1"/>
              </a:buClr>
              <a:defRPr lang="en-US" sz="1600" dirty="0" smtClean="0">
                <a:solidFill>
                  <a:schemeClr val="tx1"/>
                </a:solidFill>
                <a:latin typeface="IBM Plex Sans" charset="0"/>
                <a:ea typeface="IBM Plex Sans" charset="0"/>
                <a:cs typeface="IBM Plex Sans" charset="0"/>
              </a:defRPr>
            </a:lvl2pPr>
            <a:lvl3pPr algn="l" rtl="0" fontAlgn="base">
              <a:spcAft>
                <a:spcPct val="0"/>
              </a:spcAft>
              <a:buClr>
                <a:schemeClr val="tx1"/>
              </a:buClr>
              <a:defRPr lang="en-US" sz="1600" dirty="0" smtClean="0">
                <a:solidFill>
                  <a:schemeClr val="tx1"/>
                </a:solidFill>
                <a:latin typeface="IBM Plex Sans" charset="0"/>
                <a:ea typeface="IBM Plex Sans" charset="0"/>
                <a:cs typeface="IBM Plex Sans" charset="0"/>
              </a:defRPr>
            </a:lvl3pPr>
            <a:lvl4pPr algn="l" rtl="0" fontAlgn="base">
              <a:spcAft>
                <a:spcPct val="0"/>
              </a:spcAft>
              <a:buClr>
                <a:schemeClr val="tx1"/>
              </a:buClr>
              <a:defRPr lang="en-US" sz="1600" dirty="0" smtClean="0">
                <a:solidFill>
                  <a:schemeClr val="tx1"/>
                </a:solidFill>
                <a:latin typeface="+mn-lt"/>
                <a:ea typeface="+mn-ea"/>
                <a:cs typeface="+mn-cs"/>
              </a:defRPr>
            </a:lvl4pPr>
            <a:lvl5pPr algn="l" rtl="0" fontAlgn="base">
              <a:spcAft>
                <a:spcPct val="0"/>
              </a:spcAft>
              <a:buClr>
                <a:schemeClr val="tx1"/>
              </a:buClr>
              <a:defRPr lang="en-US" sz="16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6" name="Footer Placeholder 5"/>
          <p:cNvSpPr>
            <a:spLocks noGrp="1"/>
          </p:cNvSpPr>
          <p:nvPr>
            <p:ph type="ftr" sz="quarter" idx="11"/>
          </p:nvPr>
        </p:nvSpPr>
        <p:spPr/>
        <p:txBody>
          <a:bodyPr/>
          <a:lstStyle>
            <a:lvl1pPr>
              <a:defRPr/>
            </a:lvl1pPr>
          </a:lstStyle>
          <a:p>
            <a:r>
              <a:rPr lang="en-US"/>
              <a:t>IBM Confidential | DO NOT DISTRIBUTE</a:t>
            </a:r>
          </a:p>
        </p:txBody>
      </p:sp>
      <p:sp>
        <p:nvSpPr>
          <p:cNvPr id="7" name="Date Placeholder 6"/>
          <p:cNvSpPr>
            <a:spLocks noGrp="1"/>
          </p:cNvSpPr>
          <p:nvPr>
            <p:ph type="dt" sz="half" idx="12"/>
          </p:nvPr>
        </p:nvSpPr>
        <p:spPr/>
        <p:txBody>
          <a:bodyPr/>
          <a:lstStyle>
            <a:lvl1pPr>
              <a:defRPr/>
            </a:lvl1pPr>
          </a:lstStyle>
          <a:p>
            <a:fld id="{28C0A252-2BE7-784F-84AF-D4B978316541}" type="datetime1">
              <a:rPr lang="en-US" smtClean="0"/>
              <a:t>7/14/18</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88095" y="1727919"/>
            <a:ext cx="4824670" cy="4320558"/>
          </a:xfrm>
          <a:solidFill>
            <a:schemeClr val="bg1">
              <a:lumMod val="95000"/>
              <a:alpha val="20000"/>
            </a:schemeClr>
          </a:solidFill>
          <a:ln>
            <a:noFill/>
          </a:ln>
        </p:spPr>
        <p:txBody>
          <a:bodyPr lIns="108000" tIns="72000" rIns="108000" bIns="72000"/>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256785" y="1727919"/>
            <a:ext cx="4824671" cy="4320558"/>
          </a:xfrm>
          <a:solidFill>
            <a:schemeClr val="bg1">
              <a:lumMod val="95000"/>
              <a:alpha val="20000"/>
            </a:schemeClr>
          </a:solidFill>
          <a:ln>
            <a:noFill/>
          </a:ln>
        </p:spPr>
        <p:txBody>
          <a:bodyPr lIns="108000" tIns="72000" rIns="108000" bIns="72000"/>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a:t>IBM Confidential | DO NOT DISTRIBUTE</a:t>
            </a:r>
          </a:p>
        </p:txBody>
      </p:sp>
      <p:sp>
        <p:nvSpPr>
          <p:cNvPr id="7" name="Date Placeholder 6"/>
          <p:cNvSpPr>
            <a:spLocks noGrp="1"/>
          </p:cNvSpPr>
          <p:nvPr>
            <p:ph type="dt" sz="half" idx="12"/>
          </p:nvPr>
        </p:nvSpPr>
        <p:spPr/>
        <p:txBody>
          <a:bodyPr/>
          <a:lstStyle>
            <a:lvl1pPr>
              <a:defRPr/>
            </a:lvl1pPr>
          </a:lstStyle>
          <a:p>
            <a:fld id="{A780DC05-C25B-A349-972A-B8524B06CE0E}" type="datetime1">
              <a:rPr lang="en-US" smtClean="0"/>
              <a:t>7/14/18</a:t>
            </a:fld>
            <a:endParaRPr lang="en-US"/>
          </a:p>
        </p:txBody>
      </p:sp>
      <p:sp>
        <p:nvSpPr>
          <p:cNvPr id="9" name="Text Placeholder 8"/>
          <p:cNvSpPr>
            <a:spLocks noGrp="1"/>
          </p:cNvSpPr>
          <p:nvPr>
            <p:ph type="body" sz="quarter" idx="13" hasCustomPrompt="1"/>
          </p:nvPr>
        </p:nvSpPr>
        <p:spPr>
          <a:xfrm>
            <a:off x="287338" y="1223807"/>
            <a:ext cx="4826000" cy="504112"/>
          </a:xfrm>
          <a:solidFill>
            <a:schemeClr val="accent1"/>
          </a:solidFill>
        </p:spPr>
        <p:txBody>
          <a:bodyPr lIns="108000" tIns="0" rIns="108000" bIns="0" anchor="ctr" anchorCtr="0"/>
          <a:lstStyle>
            <a:lvl1pPr>
              <a:buNone/>
              <a:defRPr sz="2400" b="0">
                <a:solidFill>
                  <a:schemeClr val="bg1"/>
                </a:solidFill>
              </a:defRPr>
            </a:lvl1pPr>
          </a:lstStyle>
          <a:p>
            <a:pPr lvl="0"/>
            <a:r>
              <a:rPr lang="en-US" dirty="0"/>
              <a:t>Column Title</a:t>
            </a:r>
          </a:p>
        </p:txBody>
      </p:sp>
      <p:sp>
        <p:nvSpPr>
          <p:cNvPr id="11" name="Text Placeholder 8"/>
          <p:cNvSpPr>
            <a:spLocks noGrp="1"/>
          </p:cNvSpPr>
          <p:nvPr>
            <p:ph type="body" sz="quarter" idx="14" hasCustomPrompt="1"/>
          </p:nvPr>
        </p:nvSpPr>
        <p:spPr>
          <a:xfrm>
            <a:off x="5256785" y="1223807"/>
            <a:ext cx="4824670" cy="504112"/>
          </a:xfrm>
          <a:solidFill>
            <a:schemeClr val="accent1"/>
          </a:solidFill>
        </p:spPr>
        <p:txBody>
          <a:bodyPr lIns="108000" tIns="0" rIns="108000" bIns="0" anchor="ctr" anchorCtr="0"/>
          <a:lstStyle>
            <a:lvl1pPr>
              <a:buNone/>
              <a:defRPr sz="2400" b="0">
                <a:solidFill>
                  <a:schemeClr val="bg1"/>
                </a:solidFill>
              </a:defRPr>
            </a:lvl1pPr>
          </a:lstStyle>
          <a:p>
            <a:pPr lvl="0"/>
            <a:r>
              <a:rPr lang="en-US" dirty="0"/>
              <a:t>Column Title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8095" y="1223807"/>
            <a:ext cx="3168440" cy="482467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a:t>IBM Confidential | DO NOT DISTRIBUTE</a:t>
            </a:r>
          </a:p>
        </p:txBody>
      </p:sp>
      <p:sp>
        <p:nvSpPr>
          <p:cNvPr id="7" name="Date Placeholder 6"/>
          <p:cNvSpPr>
            <a:spLocks noGrp="1"/>
          </p:cNvSpPr>
          <p:nvPr>
            <p:ph type="dt" sz="half" idx="12"/>
          </p:nvPr>
        </p:nvSpPr>
        <p:spPr/>
        <p:txBody>
          <a:bodyPr/>
          <a:lstStyle>
            <a:lvl1pPr>
              <a:defRPr/>
            </a:lvl1pPr>
          </a:lstStyle>
          <a:p>
            <a:fld id="{65A2383C-9899-1A4A-B20A-0F857BC17FC0}" type="datetime1">
              <a:rPr lang="en-US" smtClean="0"/>
              <a:t>7/14/18</a:t>
            </a:fld>
            <a:endParaRPr lang="en-US"/>
          </a:p>
        </p:txBody>
      </p:sp>
      <p:sp>
        <p:nvSpPr>
          <p:cNvPr id="10" name="Content Placeholder 2"/>
          <p:cNvSpPr>
            <a:spLocks noGrp="1"/>
          </p:cNvSpPr>
          <p:nvPr>
            <p:ph sz="half" idx="14"/>
          </p:nvPr>
        </p:nvSpPr>
        <p:spPr>
          <a:xfrm>
            <a:off x="3600555" y="1223807"/>
            <a:ext cx="3168440" cy="482467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sz="half" idx="16"/>
          </p:nvPr>
        </p:nvSpPr>
        <p:spPr>
          <a:xfrm>
            <a:off x="6913015" y="1223807"/>
            <a:ext cx="3168440" cy="482467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8095" y="1728469"/>
            <a:ext cx="3168440" cy="4320007"/>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a:t>IBM Confidential | DO NOT DISTRIBUTE</a:t>
            </a:r>
          </a:p>
        </p:txBody>
      </p:sp>
      <p:sp>
        <p:nvSpPr>
          <p:cNvPr id="7" name="Date Placeholder 6"/>
          <p:cNvSpPr>
            <a:spLocks noGrp="1"/>
          </p:cNvSpPr>
          <p:nvPr>
            <p:ph type="dt" sz="half" idx="12"/>
          </p:nvPr>
        </p:nvSpPr>
        <p:spPr/>
        <p:txBody>
          <a:bodyPr/>
          <a:lstStyle>
            <a:lvl1pPr>
              <a:defRPr/>
            </a:lvl1pPr>
          </a:lstStyle>
          <a:p>
            <a:fld id="{0A45FBA1-71F0-A24B-91D4-062A6569CE7C}" type="datetime1">
              <a:rPr lang="en-US" smtClean="0"/>
              <a:t>7/14/18</a:t>
            </a:fld>
            <a:endParaRPr lang="en-US"/>
          </a:p>
        </p:txBody>
      </p:sp>
      <p:sp>
        <p:nvSpPr>
          <p:cNvPr id="9" name="Text Placeholder 8"/>
          <p:cNvSpPr>
            <a:spLocks noGrp="1"/>
          </p:cNvSpPr>
          <p:nvPr>
            <p:ph type="body" sz="quarter" idx="13" hasCustomPrompt="1"/>
          </p:nvPr>
        </p:nvSpPr>
        <p:spPr>
          <a:xfrm>
            <a:off x="287338" y="1223807"/>
            <a:ext cx="3168000" cy="360096"/>
          </a:xfrm>
        </p:spPr>
        <p:txBody>
          <a:bodyPr/>
          <a:lstStyle>
            <a:lvl1pPr>
              <a:buNone/>
              <a:defRPr sz="2400" b="0"/>
            </a:lvl1pPr>
          </a:lstStyle>
          <a:p>
            <a:pPr lvl="0"/>
            <a:r>
              <a:rPr lang="en-US" dirty="0"/>
              <a:t>Column Title</a:t>
            </a:r>
          </a:p>
        </p:txBody>
      </p:sp>
      <p:sp>
        <p:nvSpPr>
          <p:cNvPr id="10" name="Content Placeholder 2"/>
          <p:cNvSpPr>
            <a:spLocks noGrp="1"/>
          </p:cNvSpPr>
          <p:nvPr>
            <p:ph sz="half" idx="14"/>
          </p:nvPr>
        </p:nvSpPr>
        <p:spPr>
          <a:xfrm>
            <a:off x="3600555" y="1728469"/>
            <a:ext cx="3168440" cy="4320007"/>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8"/>
          <p:cNvSpPr>
            <a:spLocks noGrp="1"/>
          </p:cNvSpPr>
          <p:nvPr>
            <p:ph type="body" sz="quarter" idx="15" hasCustomPrompt="1"/>
          </p:nvPr>
        </p:nvSpPr>
        <p:spPr>
          <a:xfrm>
            <a:off x="3599798" y="1223807"/>
            <a:ext cx="3168000" cy="360096"/>
          </a:xfrm>
        </p:spPr>
        <p:txBody>
          <a:bodyPr/>
          <a:lstStyle>
            <a:lvl1pPr>
              <a:buNone/>
              <a:defRPr sz="2400" b="0"/>
            </a:lvl1pPr>
          </a:lstStyle>
          <a:p>
            <a:pPr lvl="0"/>
            <a:r>
              <a:rPr lang="en-US" dirty="0"/>
              <a:t>Column Title</a:t>
            </a:r>
          </a:p>
        </p:txBody>
      </p:sp>
      <p:sp>
        <p:nvSpPr>
          <p:cNvPr id="13" name="Content Placeholder 2"/>
          <p:cNvSpPr>
            <a:spLocks noGrp="1"/>
          </p:cNvSpPr>
          <p:nvPr>
            <p:ph sz="half" idx="16"/>
          </p:nvPr>
        </p:nvSpPr>
        <p:spPr>
          <a:xfrm>
            <a:off x="6913015" y="1728469"/>
            <a:ext cx="3168440" cy="4320007"/>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8"/>
          <p:cNvSpPr>
            <a:spLocks noGrp="1"/>
          </p:cNvSpPr>
          <p:nvPr>
            <p:ph type="body" sz="quarter" idx="17" hasCustomPrompt="1"/>
          </p:nvPr>
        </p:nvSpPr>
        <p:spPr>
          <a:xfrm>
            <a:off x="6912258" y="1223807"/>
            <a:ext cx="3168000" cy="360096"/>
          </a:xfrm>
        </p:spPr>
        <p:txBody>
          <a:bodyPr/>
          <a:lstStyle>
            <a:lvl1pPr>
              <a:buNone/>
              <a:defRPr sz="2400" b="0"/>
            </a:lvl1pPr>
          </a:lstStyle>
          <a:p>
            <a:pPr lvl="0"/>
            <a:r>
              <a:rPr lang="en-US" dirty="0"/>
              <a:t>Column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1_Title Slide">
    <p:bg>
      <p:bgPr>
        <a:solidFill>
          <a:schemeClr val="bg1"/>
        </a:solidFill>
        <a:effectLst/>
      </p:bgPr>
    </p:bg>
    <p:spTree>
      <p:nvGrpSpPr>
        <p:cNvPr id="1" name=""/>
        <p:cNvGrpSpPr/>
        <p:nvPr/>
      </p:nvGrpSpPr>
      <p:grpSpPr>
        <a:xfrm>
          <a:off x="0" y="0"/>
          <a:ext cx="0" cy="0"/>
          <a:chOff x="0" y="0"/>
          <a:chExt cx="0" cy="0"/>
        </a:xfrm>
      </p:grpSpPr>
      <p:sp>
        <p:nvSpPr>
          <p:cNvPr id="10" name="Date Placeholder 9"/>
          <p:cNvSpPr>
            <a:spLocks noGrp="1"/>
          </p:cNvSpPr>
          <p:nvPr>
            <p:ph type="dt" sz="half" idx="10"/>
          </p:nvPr>
        </p:nvSpPr>
        <p:spPr>
          <a:xfrm>
            <a:off x="1440255" y="6264507"/>
            <a:ext cx="936130" cy="144020"/>
          </a:xfrm>
        </p:spPr>
        <p:txBody>
          <a:bodyPr/>
          <a:lstStyle>
            <a:lvl1pPr>
              <a:defRPr sz="800">
                <a:solidFill>
                  <a:schemeClr val="bg1">
                    <a:lumMod val="65000"/>
                  </a:schemeClr>
                </a:solidFill>
              </a:defRPr>
            </a:lvl1pPr>
          </a:lstStyle>
          <a:p>
            <a:fld id="{2AE9904F-0F99-9444-8D22-D87001EB3848}" type="datetime1">
              <a:rPr lang="en-US" smtClean="0"/>
              <a:t>7/14/18</a:t>
            </a:fld>
            <a:endParaRPr lang="en-US" dirty="0"/>
          </a:p>
        </p:txBody>
      </p:sp>
      <p:sp>
        <p:nvSpPr>
          <p:cNvPr id="12" name="Footer Placeholder 11"/>
          <p:cNvSpPr>
            <a:spLocks noGrp="1"/>
          </p:cNvSpPr>
          <p:nvPr>
            <p:ph type="ftr" sz="quarter" idx="12"/>
          </p:nvPr>
        </p:nvSpPr>
        <p:spPr>
          <a:xfrm>
            <a:off x="2590789" y="6264507"/>
            <a:ext cx="5402298" cy="144020"/>
          </a:xfrm>
        </p:spPr>
        <p:txBody>
          <a:bodyPr/>
          <a:lstStyle>
            <a:lvl1pPr>
              <a:defRPr sz="800">
                <a:solidFill>
                  <a:schemeClr val="bg1">
                    <a:lumMod val="65000"/>
                  </a:schemeClr>
                </a:solidFill>
              </a:defRPr>
            </a:lvl1pPr>
          </a:lstStyle>
          <a:p>
            <a:r>
              <a:rPr lang="en-US"/>
              <a:t>IBM Confidential | DO NOT DISTRIBUTE</a:t>
            </a:r>
            <a:endParaRPr lang="en-US" dirty="0"/>
          </a:p>
        </p:txBody>
      </p:sp>
      <p:pic>
        <p:nvPicPr>
          <p:cNvPr id="47" name="Picture 43" descr="37-degree-pos-tri-logo"/>
          <p:cNvPicPr>
            <a:picLocks noChangeAspect="1" noChangeArrowheads="1"/>
          </p:cNvPicPr>
          <p:nvPr userDrawn="1"/>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Lst>
          </a:blip>
          <a:srcRect r="25000" b="24518"/>
          <a:stretch>
            <a:fillRect/>
          </a:stretch>
        </p:blipFill>
        <p:spPr bwMode="auto">
          <a:xfrm>
            <a:off x="10047358" y="6192497"/>
            <a:ext cx="322192" cy="287678"/>
          </a:xfrm>
          <a:prstGeom prst="rect">
            <a:avLst/>
          </a:prstGeom>
          <a:noFill/>
        </p:spPr>
      </p:pic>
      <p:sp>
        <p:nvSpPr>
          <p:cNvPr id="19" name="Rectangle 6"/>
          <p:cNvSpPr>
            <a:spLocks noChangeArrowheads="1"/>
          </p:cNvSpPr>
          <p:nvPr userDrawn="1"/>
        </p:nvSpPr>
        <p:spPr bwMode="black">
          <a:xfrm>
            <a:off x="8497236" y="6264507"/>
            <a:ext cx="1224169" cy="144020"/>
          </a:xfrm>
          <a:prstGeom prst="rect">
            <a:avLst/>
          </a:prstGeom>
          <a:noFill/>
          <a:ln w="9525">
            <a:noFill/>
            <a:miter lim="800000"/>
            <a:headEnd/>
            <a:tailEnd/>
          </a:ln>
        </p:spPr>
        <p:txBody>
          <a:bodyPr lIns="0" tIns="0" rIns="0" bIns="0" anchor="ctr"/>
          <a:lstStyle/>
          <a:p>
            <a:pPr>
              <a:lnSpc>
                <a:spcPct val="100000"/>
              </a:lnSpc>
            </a:pPr>
            <a:r>
              <a:rPr lang="en-US" sz="800" dirty="0">
                <a:solidFill>
                  <a:schemeClr val="bg1">
                    <a:lumMod val="65000"/>
                  </a:schemeClr>
                </a:solidFill>
                <a:latin typeface="IBM Plex Sans" charset="0"/>
                <a:ea typeface="IBM Plex Sans" charset="0"/>
                <a:cs typeface="IBM Plex Sans" charset="0"/>
              </a:rPr>
              <a:t>© 2017 IBM Corporation</a:t>
            </a:r>
          </a:p>
        </p:txBody>
      </p:sp>
      <p:grpSp>
        <p:nvGrpSpPr>
          <p:cNvPr id="34" name="Group 33"/>
          <p:cNvGrpSpPr/>
          <p:nvPr userDrawn="1"/>
        </p:nvGrpSpPr>
        <p:grpSpPr>
          <a:xfrm>
            <a:off x="0" y="4714912"/>
            <a:ext cx="10368000" cy="68317"/>
            <a:chOff x="418379" y="4898065"/>
            <a:chExt cx="13772541" cy="2555872"/>
          </a:xfrm>
        </p:grpSpPr>
        <p:sp>
          <p:nvSpPr>
            <p:cNvPr id="35" name="Rectangle 34"/>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6" name="Rectangle 35"/>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7" name="Rectangle 36"/>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8" name="Rectangle 37"/>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9" name="Rectangle 38"/>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pic>
        <p:nvPicPr>
          <p:cNvPr id="40" name="Picture 3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17" y="4407433"/>
            <a:ext cx="10367366" cy="252262"/>
          </a:xfrm>
          <a:prstGeom prst="rect">
            <a:avLst/>
          </a:prstGeom>
          <a:effectLst>
            <a:reflection blurRad="38100" stA="30000" endPos="75000" dist="215900" dir="5400000" sy="-100000" algn="bl" rotWithShape="0"/>
          </a:effectLst>
        </p:spPr>
      </p:pic>
      <p:pic>
        <p:nvPicPr>
          <p:cNvPr id="42" name="Picture 41"/>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288094" y="6282997"/>
            <a:ext cx="811919" cy="105511"/>
          </a:xfrm>
          <a:prstGeom prst="rect">
            <a:avLst/>
          </a:prstGeom>
          <a:noFill/>
        </p:spPr>
      </p:pic>
      <p:sp>
        <p:nvSpPr>
          <p:cNvPr id="43" name="Rectangle 3"/>
          <p:cNvSpPr>
            <a:spLocks noGrp="1" noChangeArrowheads="1"/>
          </p:cNvSpPr>
          <p:nvPr>
            <p:ph type="subTitle" idx="1"/>
          </p:nvPr>
        </p:nvSpPr>
        <p:spPr>
          <a:xfrm>
            <a:off x="307975" y="299731"/>
            <a:ext cx="9073260" cy="181540"/>
          </a:xfrm>
        </p:spPr>
        <p:txBody>
          <a:bodyPr lIns="0" tIns="0" rIns="0" bIns="0" anchor="b"/>
          <a:lstStyle>
            <a:lvl1pPr marL="0" indent="0">
              <a:spcBef>
                <a:spcPts val="400"/>
              </a:spcBef>
              <a:buFont typeface="Wingdings" pitchFamily="2" charset="2"/>
              <a:buNone/>
              <a:defRPr sz="1000"/>
            </a:lvl1pPr>
          </a:lstStyle>
          <a:p>
            <a:r>
              <a:rPr lang="en-US" smtClean="0"/>
              <a:t>Click to edit Master subtitle style</a:t>
            </a:r>
            <a:endParaRPr lang="en-US" dirty="0"/>
          </a:p>
        </p:txBody>
      </p:sp>
      <p:sp>
        <p:nvSpPr>
          <p:cNvPr id="44" name="Rectangle 35"/>
          <p:cNvSpPr>
            <a:spLocks noGrp="1" noChangeArrowheads="1"/>
          </p:cNvSpPr>
          <p:nvPr>
            <p:ph type="ctrTitle"/>
          </p:nvPr>
        </p:nvSpPr>
        <p:spPr>
          <a:xfrm>
            <a:off x="307975" y="734188"/>
            <a:ext cx="9677400" cy="1271620"/>
          </a:xfrm>
        </p:spPr>
        <p:txBody>
          <a:bodyPr lIns="0" tIns="0" rIns="0" bIns="0" anchor="t" anchorCtr="0"/>
          <a:lstStyle>
            <a:lvl1pPr>
              <a:defRPr sz="4000" baseline="0">
                <a:solidFill>
                  <a:schemeClr val="tx1"/>
                </a:solidFill>
              </a:defRPr>
            </a:lvl1pPr>
          </a:lstStyle>
          <a:p>
            <a:r>
              <a:rPr lang="en-US" smtClean="0"/>
              <a:t>Click to edit Master title style</a:t>
            </a:r>
            <a:endParaRPr lang="en-US" dirty="0"/>
          </a:p>
        </p:txBody>
      </p:sp>
      <p:sp>
        <p:nvSpPr>
          <p:cNvPr id="45" name="Text Placeholder 12"/>
          <p:cNvSpPr>
            <a:spLocks noGrp="1"/>
          </p:cNvSpPr>
          <p:nvPr>
            <p:ph type="body" sz="quarter" idx="13"/>
          </p:nvPr>
        </p:nvSpPr>
        <p:spPr>
          <a:xfrm>
            <a:off x="307975" y="2248984"/>
            <a:ext cx="5618162" cy="838200"/>
          </a:xfrm>
        </p:spPr>
        <p:txBody>
          <a:bodyPr/>
          <a:lstStyle>
            <a:lvl1pPr marL="7938" indent="-7938">
              <a:buNone/>
              <a:tabLst/>
              <a:defRPr sz="1800">
                <a:solidFill>
                  <a:schemeClr val="tx1"/>
                </a:solidFill>
              </a:defRPr>
            </a:lvl1pPr>
            <a:lvl2pPr>
              <a:buNone/>
              <a:defRPr/>
            </a:lvl2pPr>
            <a:lvl3pPr>
              <a:buNone/>
              <a:defRPr/>
            </a:lvl3pPr>
            <a:lvl4pPr>
              <a:buFont typeface="Arial" pitchFamily="34" charset="0"/>
              <a:buNone/>
              <a:defRPr/>
            </a:lvl4pPr>
            <a:lvl5pPr>
              <a:buNone/>
              <a:defRPr/>
            </a:lvl5pPr>
          </a:lstStyle>
          <a:p>
            <a:pPr lvl="0"/>
            <a:r>
              <a:rPr lang="en-US" smtClean="0"/>
              <a:t>Click to edit Master text styles</a:t>
            </a:r>
          </a:p>
        </p:txBody>
      </p:sp>
      <p:cxnSp>
        <p:nvCxnSpPr>
          <p:cNvPr id="46" name="Straight Connector 45"/>
          <p:cNvCxnSpPr/>
          <p:nvPr userDrawn="1"/>
        </p:nvCxnSpPr>
        <p:spPr bwMode="auto">
          <a:xfrm>
            <a:off x="307975" y="2176976"/>
            <a:ext cx="412304" cy="0"/>
          </a:xfrm>
          <a:prstGeom prst="line">
            <a:avLst/>
          </a:prstGeom>
          <a:noFill/>
          <a:ln w="25400" cap="flat" cmpd="sng" algn="ctr">
            <a:solidFill>
              <a:schemeClr val="tx1"/>
            </a:solidFill>
            <a:prstDash val="solid"/>
            <a:round/>
            <a:headEnd type="none" w="med" len="med"/>
            <a:tailEnd type="none" w="med" len="med"/>
          </a:ln>
          <a:effectLst/>
        </p:spPr>
      </p:cxnSp>
      <p:cxnSp>
        <p:nvCxnSpPr>
          <p:cNvPr id="48" name="Straight Connector 47"/>
          <p:cNvCxnSpPr/>
          <p:nvPr userDrawn="1"/>
        </p:nvCxnSpPr>
        <p:spPr bwMode="auto">
          <a:xfrm>
            <a:off x="307975" y="647799"/>
            <a:ext cx="412304" cy="0"/>
          </a:xfrm>
          <a:prstGeom prst="line">
            <a:avLst/>
          </a:prstGeom>
          <a:noFill/>
          <a:ln w="25400" cap="flat" cmpd="sng" algn="ctr">
            <a:solidFill>
              <a:schemeClr val="tx1"/>
            </a:solidFill>
            <a:prstDash val="solid"/>
            <a:round/>
            <a:headEnd type="none" w="med" len="med"/>
            <a:tailEnd type="none" w="med" len="med"/>
          </a:ln>
          <a:effectLst/>
        </p:spPr>
      </p:cxnSp>
    </p:spTree>
  </p:cSld>
  <p:clrMapOvr>
    <a:masterClrMapping/>
  </p:clrMapOvr>
  <p:extLst mod="1">
    <p:ext uri="{DCECCB84-F9BA-43D5-87BE-67443E8EF086}">
      <p15:sldGuideLst xmlns:p15="http://schemas.microsoft.com/office/powerpoint/2012/main">
        <p15:guide id="1" orient="horz" pos="2041">
          <p15:clr>
            <a:srgbClr val="FBAE40"/>
          </p15:clr>
        </p15:guide>
        <p15:guide id="2" pos="326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8095" y="1223807"/>
            <a:ext cx="3168440" cy="4824670"/>
          </a:xfrm>
          <a:solidFill>
            <a:schemeClr val="bg1">
              <a:lumMod val="95000"/>
              <a:alpha val="20000"/>
            </a:schemeClr>
          </a:solidFill>
        </p:spPr>
        <p:txBody>
          <a:bodyPr lIns="108000" tIns="72000" rIns="108000" bIns="72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6" name="Footer Placeholder 5"/>
          <p:cNvSpPr>
            <a:spLocks noGrp="1"/>
          </p:cNvSpPr>
          <p:nvPr>
            <p:ph type="ftr" sz="quarter" idx="11"/>
          </p:nvPr>
        </p:nvSpPr>
        <p:spPr/>
        <p:txBody>
          <a:bodyPr/>
          <a:lstStyle>
            <a:lvl1pPr>
              <a:defRPr/>
            </a:lvl1pPr>
          </a:lstStyle>
          <a:p>
            <a:r>
              <a:rPr lang="en-US"/>
              <a:t>IBM Confidential | DO NOT DISTRIBUTE</a:t>
            </a:r>
          </a:p>
        </p:txBody>
      </p:sp>
      <p:sp>
        <p:nvSpPr>
          <p:cNvPr id="7" name="Date Placeholder 6"/>
          <p:cNvSpPr>
            <a:spLocks noGrp="1"/>
          </p:cNvSpPr>
          <p:nvPr>
            <p:ph type="dt" sz="half" idx="12"/>
          </p:nvPr>
        </p:nvSpPr>
        <p:spPr/>
        <p:txBody>
          <a:bodyPr/>
          <a:lstStyle>
            <a:lvl1pPr>
              <a:defRPr/>
            </a:lvl1pPr>
          </a:lstStyle>
          <a:p>
            <a:fld id="{B4F33974-338F-F44E-98D3-9517659FC2E5}" type="datetime1">
              <a:rPr lang="en-US" smtClean="0"/>
              <a:t>7/14/18</a:t>
            </a:fld>
            <a:endParaRPr lang="en-US"/>
          </a:p>
        </p:txBody>
      </p:sp>
      <p:sp>
        <p:nvSpPr>
          <p:cNvPr id="8" name="Content Placeholder 2"/>
          <p:cNvSpPr>
            <a:spLocks noGrp="1"/>
          </p:cNvSpPr>
          <p:nvPr>
            <p:ph sz="half" idx="13"/>
          </p:nvPr>
        </p:nvSpPr>
        <p:spPr>
          <a:xfrm>
            <a:off x="3600555" y="1223807"/>
            <a:ext cx="3168440" cy="4824670"/>
          </a:xfrm>
          <a:solidFill>
            <a:schemeClr val="bg1">
              <a:lumMod val="95000"/>
              <a:alpha val="20000"/>
            </a:schemeClr>
          </a:solidFill>
        </p:spPr>
        <p:txBody>
          <a:bodyPr lIns="108000" tIns="72000" rIns="108000" bIns="72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2"/>
          <p:cNvSpPr>
            <a:spLocks noGrp="1"/>
          </p:cNvSpPr>
          <p:nvPr>
            <p:ph sz="half" idx="14"/>
          </p:nvPr>
        </p:nvSpPr>
        <p:spPr>
          <a:xfrm>
            <a:off x="6913015" y="1223807"/>
            <a:ext cx="3168440" cy="4824670"/>
          </a:xfrm>
          <a:solidFill>
            <a:schemeClr val="bg1">
              <a:lumMod val="95000"/>
              <a:alpha val="20000"/>
            </a:schemeClr>
          </a:solidFill>
        </p:spPr>
        <p:txBody>
          <a:bodyPr lIns="108000" tIns="72000" rIns="108000" bIns="7200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8095" y="1727919"/>
            <a:ext cx="3168440" cy="4320558"/>
          </a:xfrm>
          <a:solidFill>
            <a:schemeClr val="bg1">
              <a:lumMod val="95000"/>
              <a:alpha val="20000"/>
            </a:schemeClr>
          </a:solidFill>
        </p:spPr>
        <p:txBody>
          <a:bodyPr lIns="108000" tIns="72000" rIns="108000" bIns="72000"/>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a:t>IBM Confidential | DO NOT DISTRIBUTE</a:t>
            </a:r>
          </a:p>
        </p:txBody>
      </p:sp>
      <p:sp>
        <p:nvSpPr>
          <p:cNvPr id="7" name="Date Placeholder 6"/>
          <p:cNvSpPr>
            <a:spLocks noGrp="1"/>
          </p:cNvSpPr>
          <p:nvPr>
            <p:ph type="dt" sz="half" idx="12"/>
          </p:nvPr>
        </p:nvSpPr>
        <p:spPr/>
        <p:txBody>
          <a:bodyPr/>
          <a:lstStyle>
            <a:lvl1pPr>
              <a:defRPr/>
            </a:lvl1pPr>
          </a:lstStyle>
          <a:p>
            <a:fld id="{A8AD8A77-FBA1-864E-BC6A-48E828F9A3A5}" type="datetime1">
              <a:rPr lang="en-US" smtClean="0"/>
              <a:t>7/14/18</a:t>
            </a:fld>
            <a:endParaRPr lang="en-US"/>
          </a:p>
        </p:txBody>
      </p:sp>
      <p:sp>
        <p:nvSpPr>
          <p:cNvPr id="9" name="Text Placeholder 8"/>
          <p:cNvSpPr>
            <a:spLocks noGrp="1"/>
          </p:cNvSpPr>
          <p:nvPr>
            <p:ph type="body" sz="quarter" idx="13" hasCustomPrompt="1"/>
          </p:nvPr>
        </p:nvSpPr>
        <p:spPr>
          <a:xfrm>
            <a:off x="287338" y="1223807"/>
            <a:ext cx="3169197" cy="504112"/>
          </a:xfrm>
          <a:solidFill>
            <a:schemeClr val="accent1"/>
          </a:solidFill>
        </p:spPr>
        <p:txBody>
          <a:bodyPr lIns="108000" tIns="0" rIns="108000" bIns="0" anchor="ctr" anchorCtr="0"/>
          <a:lstStyle>
            <a:lvl1pPr>
              <a:buNone/>
              <a:defRPr sz="2400" b="0">
                <a:solidFill>
                  <a:schemeClr val="bg1"/>
                </a:solidFill>
              </a:defRPr>
            </a:lvl1pPr>
          </a:lstStyle>
          <a:p>
            <a:pPr lvl="0"/>
            <a:r>
              <a:rPr lang="en-US" dirty="0"/>
              <a:t>Column Title</a:t>
            </a:r>
          </a:p>
        </p:txBody>
      </p:sp>
      <p:sp>
        <p:nvSpPr>
          <p:cNvPr id="10" name="Content Placeholder 2"/>
          <p:cNvSpPr>
            <a:spLocks noGrp="1"/>
          </p:cNvSpPr>
          <p:nvPr>
            <p:ph sz="half" idx="14"/>
          </p:nvPr>
        </p:nvSpPr>
        <p:spPr>
          <a:xfrm>
            <a:off x="3600555" y="1727919"/>
            <a:ext cx="3168440" cy="4320558"/>
          </a:xfrm>
          <a:solidFill>
            <a:schemeClr val="bg1">
              <a:lumMod val="95000"/>
              <a:alpha val="20000"/>
            </a:schemeClr>
          </a:solidFill>
        </p:spPr>
        <p:txBody>
          <a:bodyPr lIns="108000" tIns="72000" rIns="108000" bIns="72000"/>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8"/>
          <p:cNvSpPr>
            <a:spLocks noGrp="1"/>
          </p:cNvSpPr>
          <p:nvPr>
            <p:ph type="body" sz="quarter" idx="15" hasCustomPrompt="1"/>
          </p:nvPr>
        </p:nvSpPr>
        <p:spPr>
          <a:xfrm>
            <a:off x="3599798" y="1223807"/>
            <a:ext cx="3169197" cy="504112"/>
          </a:xfrm>
          <a:solidFill>
            <a:schemeClr val="accent1"/>
          </a:solidFill>
        </p:spPr>
        <p:txBody>
          <a:bodyPr lIns="108000" tIns="0" rIns="108000" bIns="0" anchor="ctr" anchorCtr="0"/>
          <a:lstStyle>
            <a:lvl1pPr>
              <a:buNone/>
              <a:defRPr sz="2400" b="0">
                <a:solidFill>
                  <a:schemeClr val="bg1"/>
                </a:solidFill>
              </a:defRPr>
            </a:lvl1pPr>
          </a:lstStyle>
          <a:p>
            <a:pPr lvl="0"/>
            <a:r>
              <a:rPr lang="en-US" dirty="0"/>
              <a:t>Column Title</a:t>
            </a:r>
          </a:p>
        </p:txBody>
      </p:sp>
      <p:sp>
        <p:nvSpPr>
          <p:cNvPr id="13" name="Content Placeholder 2"/>
          <p:cNvSpPr>
            <a:spLocks noGrp="1"/>
          </p:cNvSpPr>
          <p:nvPr>
            <p:ph sz="half" idx="16"/>
          </p:nvPr>
        </p:nvSpPr>
        <p:spPr>
          <a:xfrm>
            <a:off x="6913015" y="1727919"/>
            <a:ext cx="3168440" cy="4320558"/>
          </a:xfrm>
          <a:solidFill>
            <a:schemeClr val="bg1">
              <a:lumMod val="95000"/>
              <a:alpha val="20000"/>
            </a:schemeClr>
          </a:solidFill>
        </p:spPr>
        <p:txBody>
          <a:bodyPr lIns="108000" tIns="72000" rIns="108000" bIns="72000"/>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8"/>
          <p:cNvSpPr>
            <a:spLocks noGrp="1"/>
          </p:cNvSpPr>
          <p:nvPr>
            <p:ph type="body" sz="quarter" idx="17" hasCustomPrompt="1"/>
          </p:nvPr>
        </p:nvSpPr>
        <p:spPr>
          <a:xfrm>
            <a:off x="6912258" y="1223807"/>
            <a:ext cx="3169197" cy="504112"/>
          </a:xfrm>
          <a:solidFill>
            <a:schemeClr val="accent1"/>
          </a:solidFill>
        </p:spPr>
        <p:txBody>
          <a:bodyPr lIns="108000" tIns="0" rIns="108000" bIns="0" anchor="ctr" anchorCtr="0"/>
          <a:lstStyle>
            <a:lvl1pPr>
              <a:buNone/>
              <a:defRPr sz="2400" b="0">
                <a:solidFill>
                  <a:schemeClr val="bg1"/>
                </a:solidFill>
              </a:defRPr>
            </a:lvl1pPr>
          </a:lstStyle>
          <a:p>
            <a:pPr lvl="0"/>
            <a:r>
              <a:rPr lang="en-US" dirty="0"/>
              <a:t>Column Title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5" name="Picture 4" descr="ibm_gry.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49013" y="2908679"/>
            <a:ext cx="1471524" cy="662817"/>
          </a:xfrm>
          <a:prstGeom prst="rect">
            <a:avLst/>
          </a:prstGeom>
        </p:spPr>
      </p:pic>
    </p:spTree>
    <p:extLst>
      <p:ext uri="{BB962C8B-B14F-4D97-AF65-F5344CB8AC3E}">
        <p14:creationId xmlns:p14="http://schemas.microsoft.com/office/powerpoint/2010/main" val="7792536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207391" y="207366"/>
            <a:ext cx="9946127" cy="375158"/>
          </a:xfrm>
        </p:spPr>
        <p:txBody>
          <a:bodyPr/>
          <a:lstStyle>
            <a:lvl1pPr>
              <a:defRPr baseline="0"/>
            </a:lvl1pPr>
          </a:lstStyle>
          <a:p>
            <a:r>
              <a:rPr lang="en-US" smtClean="0"/>
              <a:t>Click to edit Master title style</a:t>
            </a:r>
            <a:endParaRPr lang="en-US" dirty="0"/>
          </a:p>
        </p:txBody>
      </p:sp>
      <p:sp>
        <p:nvSpPr>
          <p:cNvPr id="5" name="Footer Placeholder 4"/>
          <p:cNvSpPr>
            <a:spLocks noGrp="1"/>
          </p:cNvSpPr>
          <p:nvPr>
            <p:ph type="ftr" sz="quarter" idx="10"/>
          </p:nvPr>
        </p:nvSpPr>
        <p:spPr>
          <a:xfrm>
            <a:off x="2146256" y="6178038"/>
            <a:ext cx="157134" cy="232671"/>
          </a:xfrm>
        </p:spPr>
        <p:txBody>
          <a:bodyPr/>
          <a:lstStyle>
            <a:lvl1pPr>
              <a:defRPr>
                <a:solidFill>
                  <a:schemeClr val="bg1">
                    <a:lumMod val="95000"/>
                  </a:schemeClr>
                </a:solidFill>
              </a:defRPr>
            </a:lvl1pPr>
          </a:lstStyle>
          <a:p>
            <a:endParaRPr lang="en-US" dirty="0">
              <a:solidFill>
                <a:srgbClr val="FFFFFF">
                  <a:lumMod val="95000"/>
                </a:srgbClr>
              </a:solidFill>
            </a:endParaRPr>
          </a:p>
        </p:txBody>
      </p:sp>
    </p:spTree>
    <p:extLst>
      <p:ext uri="{BB962C8B-B14F-4D97-AF65-F5344CB8AC3E}">
        <p14:creationId xmlns:p14="http://schemas.microsoft.com/office/powerpoint/2010/main" val="11698754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sp>
        <p:nvSpPr>
          <p:cNvPr id="68611" name="Rectangle 3"/>
          <p:cNvSpPr>
            <a:spLocks noGrp="1" noChangeArrowheads="1"/>
          </p:cNvSpPr>
          <p:nvPr>
            <p:ph type="subTitle" idx="1"/>
          </p:nvPr>
        </p:nvSpPr>
        <p:spPr>
          <a:xfrm>
            <a:off x="307975" y="309472"/>
            <a:ext cx="9073260" cy="181540"/>
          </a:xfrm>
        </p:spPr>
        <p:txBody>
          <a:bodyPr lIns="0" tIns="0" rIns="0" bIns="0" anchor="b"/>
          <a:lstStyle>
            <a:lvl1pPr marL="0" indent="0">
              <a:spcBef>
                <a:spcPts val="400"/>
              </a:spcBef>
              <a:buFont typeface="Wingdings" pitchFamily="2" charset="2"/>
              <a:buNone/>
              <a:defRPr sz="1000"/>
            </a:lvl1pPr>
          </a:lstStyle>
          <a:p>
            <a:r>
              <a:rPr lang="en-US"/>
              <a:t>Click to edit Master subtitle style</a:t>
            </a:r>
            <a:endParaRPr lang="en-US" dirty="0"/>
          </a:p>
        </p:txBody>
      </p:sp>
      <p:sp>
        <p:nvSpPr>
          <p:cNvPr id="68643" name="Rectangle 35"/>
          <p:cNvSpPr>
            <a:spLocks noGrp="1" noChangeArrowheads="1"/>
          </p:cNvSpPr>
          <p:nvPr>
            <p:ph type="ctrTitle"/>
          </p:nvPr>
        </p:nvSpPr>
        <p:spPr>
          <a:xfrm>
            <a:off x="307975" y="672323"/>
            <a:ext cx="9677400" cy="1271620"/>
          </a:xfrm>
        </p:spPr>
        <p:txBody>
          <a:bodyPr lIns="0" tIns="0" rIns="0" bIns="0" anchor="t" anchorCtr="0"/>
          <a:lstStyle>
            <a:lvl1pPr>
              <a:defRPr sz="4000" baseline="0">
                <a:solidFill>
                  <a:schemeClr val="bg1"/>
                </a:solidFill>
              </a:defRPr>
            </a:lvl1pPr>
          </a:lstStyle>
          <a:p>
            <a:r>
              <a:rPr lang="en-US" dirty="0"/>
              <a:t>Click to edit Master title style</a:t>
            </a:r>
          </a:p>
        </p:txBody>
      </p:sp>
      <p:sp>
        <p:nvSpPr>
          <p:cNvPr id="10" name="Date Placeholder 9"/>
          <p:cNvSpPr>
            <a:spLocks noGrp="1"/>
          </p:cNvSpPr>
          <p:nvPr>
            <p:ph type="dt" sz="half" idx="10"/>
          </p:nvPr>
        </p:nvSpPr>
        <p:spPr>
          <a:xfrm>
            <a:off x="1440255" y="6264507"/>
            <a:ext cx="936130" cy="144020"/>
          </a:xfrm>
        </p:spPr>
        <p:txBody>
          <a:bodyPr/>
          <a:lstStyle>
            <a:lvl1pPr>
              <a:defRPr sz="800">
                <a:solidFill>
                  <a:schemeClr val="bg1">
                    <a:lumMod val="65000"/>
                  </a:schemeClr>
                </a:solidFill>
              </a:defRPr>
            </a:lvl1pPr>
          </a:lstStyle>
          <a:p>
            <a:fld id="{2AE9904F-0F99-9444-8D22-D87001EB3848}" type="datetime1">
              <a:rPr lang="en-US" smtClean="0"/>
              <a:t>7/14/18</a:t>
            </a:fld>
            <a:endParaRPr lang="en-US" dirty="0"/>
          </a:p>
        </p:txBody>
      </p:sp>
      <p:sp>
        <p:nvSpPr>
          <p:cNvPr id="12" name="Footer Placeholder 11"/>
          <p:cNvSpPr>
            <a:spLocks noGrp="1"/>
          </p:cNvSpPr>
          <p:nvPr>
            <p:ph type="ftr" sz="quarter" idx="12"/>
          </p:nvPr>
        </p:nvSpPr>
        <p:spPr>
          <a:xfrm>
            <a:off x="2590789" y="6264507"/>
            <a:ext cx="5402298" cy="144020"/>
          </a:xfrm>
        </p:spPr>
        <p:txBody>
          <a:bodyPr/>
          <a:lstStyle>
            <a:lvl1pPr>
              <a:defRPr sz="800">
                <a:solidFill>
                  <a:schemeClr val="bg1">
                    <a:lumMod val="65000"/>
                  </a:schemeClr>
                </a:solidFill>
              </a:defRPr>
            </a:lvl1pPr>
          </a:lstStyle>
          <a:p>
            <a:r>
              <a:rPr lang="en-US"/>
              <a:t>IBM Confidential | DO NOT DISTRIBUTE</a:t>
            </a:r>
            <a:endParaRPr lang="en-US" dirty="0"/>
          </a:p>
        </p:txBody>
      </p:sp>
      <p:sp>
        <p:nvSpPr>
          <p:cNvPr id="13" name="Text Placeholder 12"/>
          <p:cNvSpPr>
            <a:spLocks noGrp="1"/>
          </p:cNvSpPr>
          <p:nvPr>
            <p:ph type="body" sz="quarter" idx="13"/>
          </p:nvPr>
        </p:nvSpPr>
        <p:spPr>
          <a:xfrm>
            <a:off x="307975" y="2231975"/>
            <a:ext cx="5618162" cy="838200"/>
          </a:xfrm>
        </p:spPr>
        <p:txBody>
          <a:bodyPr/>
          <a:lstStyle>
            <a:lvl1pPr>
              <a:buNone/>
              <a:defRPr sz="1800">
                <a:solidFill>
                  <a:schemeClr val="bg1"/>
                </a:solidFill>
              </a:defRPr>
            </a:lvl1pPr>
            <a:lvl2pPr>
              <a:buNone/>
              <a:defRPr/>
            </a:lvl2pPr>
            <a:lvl3pPr>
              <a:buNone/>
              <a:defRPr/>
            </a:lvl3pPr>
            <a:lvl4pPr>
              <a:buFont typeface="Arial" pitchFamily="34" charset="0"/>
              <a:buNone/>
              <a:defRPr/>
            </a:lvl4pPr>
            <a:lvl5pPr>
              <a:buNone/>
              <a:defRPr/>
            </a:lvl5pPr>
          </a:lstStyle>
          <a:p>
            <a:pPr lvl="0"/>
            <a:r>
              <a:rPr lang="en-US"/>
              <a:t>Click to edit Master text styles</a:t>
            </a:r>
          </a:p>
        </p:txBody>
      </p:sp>
      <p:grpSp>
        <p:nvGrpSpPr>
          <p:cNvPr id="34" name="Group 18"/>
          <p:cNvGrpSpPr/>
          <p:nvPr userDrawn="1"/>
        </p:nvGrpSpPr>
        <p:grpSpPr>
          <a:xfrm>
            <a:off x="0" y="0"/>
            <a:ext cx="10368000" cy="68317"/>
            <a:chOff x="418379" y="4898065"/>
            <a:chExt cx="13772541" cy="2555872"/>
          </a:xfrm>
        </p:grpSpPr>
        <p:sp>
          <p:nvSpPr>
            <p:cNvPr id="35" name="Rectangle 34"/>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6" name="Rectangle 35"/>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7" name="Rectangle 36"/>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8" name="Rectangle 37"/>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9" name="Rectangle 38"/>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pic>
        <p:nvPicPr>
          <p:cNvPr id="47" name="Picture 43" descr="37-degree-pos-tri-logo"/>
          <p:cNvPicPr>
            <a:picLocks noChangeAspect="1" noChangeArrowheads="1"/>
          </p:cNvPicPr>
          <p:nvPr userDrawn="1"/>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Lst>
          </a:blip>
          <a:srcRect r="25000" b="24518"/>
          <a:stretch>
            <a:fillRect/>
          </a:stretch>
        </p:blipFill>
        <p:spPr bwMode="auto">
          <a:xfrm>
            <a:off x="10047358" y="6192497"/>
            <a:ext cx="322192" cy="287678"/>
          </a:xfrm>
          <a:prstGeom prst="rect">
            <a:avLst/>
          </a:prstGeom>
          <a:noFill/>
        </p:spPr>
      </p:pic>
      <p:sp>
        <p:nvSpPr>
          <p:cNvPr id="19" name="Rectangle 6"/>
          <p:cNvSpPr>
            <a:spLocks noChangeArrowheads="1"/>
          </p:cNvSpPr>
          <p:nvPr userDrawn="1"/>
        </p:nvSpPr>
        <p:spPr bwMode="black">
          <a:xfrm>
            <a:off x="8497236" y="6264507"/>
            <a:ext cx="1224169" cy="144020"/>
          </a:xfrm>
          <a:prstGeom prst="rect">
            <a:avLst/>
          </a:prstGeom>
          <a:noFill/>
          <a:ln w="9525">
            <a:noFill/>
            <a:miter lim="800000"/>
            <a:headEnd/>
            <a:tailEnd/>
          </a:ln>
        </p:spPr>
        <p:txBody>
          <a:bodyPr lIns="0" tIns="0" rIns="0" bIns="0" anchor="ctr"/>
          <a:lstStyle/>
          <a:p>
            <a:pPr>
              <a:lnSpc>
                <a:spcPct val="100000"/>
              </a:lnSpc>
            </a:pPr>
            <a:r>
              <a:rPr lang="en-US" sz="800" dirty="0">
                <a:solidFill>
                  <a:schemeClr val="bg1">
                    <a:lumMod val="65000"/>
                  </a:schemeClr>
                </a:solidFill>
                <a:latin typeface="IBM Plex Sans" charset="0"/>
                <a:ea typeface="IBM Plex Sans" charset="0"/>
                <a:cs typeface="IBM Plex Sans" charset="0"/>
              </a:rPr>
              <a:t>© 2017 IBM Corporation</a:t>
            </a:r>
          </a:p>
        </p:txBody>
      </p:sp>
      <p:cxnSp>
        <p:nvCxnSpPr>
          <p:cNvPr id="4" name="Straight Connector 3"/>
          <p:cNvCxnSpPr/>
          <p:nvPr userDrawn="1"/>
        </p:nvCxnSpPr>
        <p:spPr bwMode="auto">
          <a:xfrm>
            <a:off x="307975" y="2159967"/>
            <a:ext cx="412304" cy="0"/>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userDrawn="1"/>
        </p:nvCxnSpPr>
        <p:spPr bwMode="auto">
          <a:xfrm>
            <a:off x="307975" y="600315"/>
            <a:ext cx="412304" cy="0"/>
          </a:xfrm>
          <a:prstGeom prst="line">
            <a:avLst/>
          </a:prstGeom>
          <a:noFill/>
          <a:ln w="25400" cap="flat" cmpd="sng" algn="ctr">
            <a:solidFill>
              <a:schemeClr val="bg1"/>
            </a:solidFill>
            <a:prstDash val="solid"/>
            <a:round/>
            <a:headEnd type="none" w="med" len="med"/>
            <a:tailEnd type="none" w="med" len="med"/>
          </a:ln>
          <a:effectLst/>
        </p:spPr>
      </p:cxnSp>
      <p:pic>
        <p:nvPicPr>
          <p:cNvPr id="42" name="Picture 41"/>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88094" y="6282997"/>
            <a:ext cx="811919" cy="105511"/>
          </a:xfrm>
          <a:prstGeom prst="rect">
            <a:avLst/>
          </a:prstGeom>
          <a:noFill/>
        </p:spPr>
      </p:pic>
    </p:spTree>
  </p:cSld>
  <p:clrMapOvr>
    <a:masterClrMapping/>
  </p:clrMapOvr>
  <p:extLst mod="1">
    <p:ext uri="{DCECCB84-F9BA-43D5-87BE-67443E8EF086}">
      <p15:sldGuideLst xmlns:p15="http://schemas.microsoft.com/office/powerpoint/2012/main">
        <p15:guide id="1" orient="horz" pos="2041">
          <p15:clr>
            <a:srgbClr val="FBAE40"/>
          </p15:clr>
        </p15:guide>
        <p15:guide id="2" pos="326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2_Title Slide">
    <p:spTree>
      <p:nvGrpSpPr>
        <p:cNvPr id="1" name=""/>
        <p:cNvGrpSpPr/>
        <p:nvPr/>
      </p:nvGrpSpPr>
      <p:grpSpPr>
        <a:xfrm>
          <a:off x="0" y="0"/>
          <a:ext cx="0" cy="0"/>
          <a:chOff x="0" y="0"/>
          <a:chExt cx="0" cy="0"/>
        </a:xfrm>
      </p:grpSpPr>
      <p:sp>
        <p:nvSpPr>
          <p:cNvPr id="68611" name="Rectangle 3"/>
          <p:cNvSpPr>
            <a:spLocks noGrp="1" noChangeArrowheads="1"/>
          </p:cNvSpPr>
          <p:nvPr>
            <p:ph type="subTitle" idx="1"/>
          </p:nvPr>
        </p:nvSpPr>
        <p:spPr>
          <a:xfrm>
            <a:off x="307975" y="309472"/>
            <a:ext cx="9073260" cy="181540"/>
          </a:xfrm>
        </p:spPr>
        <p:txBody>
          <a:bodyPr lIns="0" tIns="0" rIns="0" bIns="0" anchor="b"/>
          <a:lstStyle>
            <a:lvl1pPr marL="0" indent="0">
              <a:spcBef>
                <a:spcPts val="400"/>
              </a:spcBef>
              <a:buFont typeface="Wingdings" pitchFamily="2" charset="2"/>
              <a:buNone/>
              <a:defRPr sz="1000"/>
            </a:lvl1pPr>
          </a:lstStyle>
          <a:p>
            <a:r>
              <a:rPr lang="en-US"/>
              <a:t>Click to edit Master subtitle style</a:t>
            </a:r>
            <a:endParaRPr lang="en-US" dirty="0"/>
          </a:p>
        </p:txBody>
      </p:sp>
      <p:sp>
        <p:nvSpPr>
          <p:cNvPr id="68643" name="Rectangle 35"/>
          <p:cNvSpPr>
            <a:spLocks noGrp="1" noChangeArrowheads="1"/>
          </p:cNvSpPr>
          <p:nvPr>
            <p:ph type="ctrTitle"/>
          </p:nvPr>
        </p:nvSpPr>
        <p:spPr>
          <a:xfrm>
            <a:off x="307975" y="672323"/>
            <a:ext cx="9677400" cy="1271620"/>
          </a:xfrm>
        </p:spPr>
        <p:txBody>
          <a:bodyPr lIns="0" tIns="0" rIns="0" bIns="0" anchor="t" anchorCtr="0"/>
          <a:lstStyle>
            <a:lvl1pPr>
              <a:defRPr sz="4000" baseline="0">
                <a:solidFill>
                  <a:schemeClr val="bg1"/>
                </a:solidFill>
              </a:defRPr>
            </a:lvl1pPr>
          </a:lstStyle>
          <a:p>
            <a:r>
              <a:rPr lang="en-US" dirty="0"/>
              <a:t>Click to edit Master title style</a:t>
            </a:r>
          </a:p>
        </p:txBody>
      </p:sp>
      <p:sp>
        <p:nvSpPr>
          <p:cNvPr id="10" name="Date Placeholder 9"/>
          <p:cNvSpPr>
            <a:spLocks noGrp="1"/>
          </p:cNvSpPr>
          <p:nvPr>
            <p:ph type="dt" sz="half" idx="10"/>
          </p:nvPr>
        </p:nvSpPr>
        <p:spPr>
          <a:xfrm>
            <a:off x="1440255" y="6264507"/>
            <a:ext cx="936130" cy="144020"/>
          </a:xfrm>
        </p:spPr>
        <p:txBody>
          <a:bodyPr/>
          <a:lstStyle>
            <a:lvl1pPr>
              <a:defRPr sz="800">
                <a:solidFill>
                  <a:schemeClr val="bg1">
                    <a:lumMod val="65000"/>
                  </a:schemeClr>
                </a:solidFill>
              </a:defRPr>
            </a:lvl1pPr>
          </a:lstStyle>
          <a:p>
            <a:fld id="{2AE9904F-0F99-9444-8D22-D87001EB3848}" type="datetime1">
              <a:rPr lang="en-US" smtClean="0"/>
              <a:t>7/14/18</a:t>
            </a:fld>
            <a:endParaRPr lang="en-US" dirty="0"/>
          </a:p>
        </p:txBody>
      </p:sp>
      <p:sp>
        <p:nvSpPr>
          <p:cNvPr id="12" name="Footer Placeholder 11"/>
          <p:cNvSpPr>
            <a:spLocks noGrp="1"/>
          </p:cNvSpPr>
          <p:nvPr>
            <p:ph type="ftr" sz="quarter" idx="12"/>
          </p:nvPr>
        </p:nvSpPr>
        <p:spPr>
          <a:xfrm>
            <a:off x="2590789" y="6264507"/>
            <a:ext cx="5402298" cy="144020"/>
          </a:xfrm>
        </p:spPr>
        <p:txBody>
          <a:bodyPr/>
          <a:lstStyle>
            <a:lvl1pPr>
              <a:defRPr sz="800">
                <a:solidFill>
                  <a:schemeClr val="bg1">
                    <a:lumMod val="65000"/>
                  </a:schemeClr>
                </a:solidFill>
              </a:defRPr>
            </a:lvl1pPr>
          </a:lstStyle>
          <a:p>
            <a:r>
              <a:rPr lang="en-US"/>
              <a:t>IBM Confidential | DO NOT DISTRIBUTE</a:t>
            </a:r>
            <a:endParaRPr lang="en-US" dirty="0"/>
          </a:p>
        </p:txBody>
      </p:sp>
      <p:sp>
        <p:nvSpPr>
          <p:cNvPr id="13" name="Text Placeholder 12"/>
          <p:cNvSpPr>
            <a:spLocks noGrp="1"/>
          </p:cNvSpPr>
          <p:nvPr>
            <p:ph type="body" sz="quarter" idx="13"/>
          </p:nvPr>
        </p:nvSpPr>
        <p:spPr>
          <a:xfrm>
            <a:off x="307975" y="2231975"/>
            <a:ext cx="5618162" cy="838200"/>
          </a:xfrm>
        </p:spPr>
        <p:txBody>
          <a:bodyPr/>
          <a:lstStyle>
            <a:lvl1pPr>
              <a:buNone/>
              <a:defRPr sz="1800">
                <a:solidFill>
                  <a:schemeClr val="bg1"/>
                </a:solidFill>
              </a:defRPr>
            </a:lvl1pPr>
            <a:lvl2pPr>
              <a:buNone/>
              <a:defRPr/>
            </a:lvl2pPr>
            <a:lvl3pPr>
              <a:buNone/>
              <a:defRPr/>
            </a:lvl3pPr>
            <a:lvl4pPr>
              <a:buFont typeface="Arial" pitchFamily="34" charset="0"/>
              <a:buNone/>
              <a:defRPr/>
            </a:lvl4pPr>
            <a:lvl5pPr>
              <a:buNone/>
              <a:defRPr/>
            </a:lvl5pPr>
          </a:lstStyle>
          <a:p>
            <a:pPr lvl="0"/>
            <a:r>
              <a:rPr lang="en-US"/>
              <a:t>Click to edit Master text styles</a:t>
            </a:r>
          </a:p>
        </p:txBody>
      </p:sp>
      <p:pic>
        <p:nvPicPr>
          <p:cNvPr id="47" name="Picture 43" descr="37-degree-pos-tri-logo"/>
          <p:cNvPicPr>
            <a:picLocks noChangeAspect="1" noChangeArrowheads="1"/>
          </p:cNvPicPr>
          <p:nvPr userDrawn="1"/>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Lst>
          </a:blip>
          <a:srcRect r="25000" b="24518"/>
          <a:stretch>
            <a:fillRect/>
          </a:stretch>
        </p:blipFill>
        <p:spPr bwMode="auto">
          <a:xfrm>
            <a:off x="10047358" y="6192497"/>
            <a:ext cx="322192" cy="287678"/>
          </a:xfrm>
          <a:prstGeom prst="rect">
            <a:avLst/>
          </a:prstGeom>
          <a:noFill/>
        </p:spPr>
      </p:pic>
      <p:sp>
        <p:nvSpPr>
          <p:cNvPr id="19" name="Rectangle 6"/>
          <p:cNvSpPr>
            <a:spLocks noChangeArrowheads="1"/>
          </p:cNvSpPr>
          <p:nvPr userDrawn="1"/>
        </p:nvSpPr>
        <p:spPr bwMode="black">
          <a:xfrm>
            <a:off x="8497236" y="6264507"/>
            <a:ext cx="1224169" cy="144020"/>
          </a:xfrm>
          <a:prstGeom prst="rect">
            <a:avLst/>
          </a:prstGeom>
          <a:noFill/>
          <a:ln w="9525">
            <a:noFill/>
            <a:miter lim="800000"/>
            <a:headEnd/>
            <a:tailEnd/>
          </a:ln>
        </p:spPr>
        <p:txBody>
          <a:bodyPr lIns="0" tIns="0" rIns="0" bIns="0" anchor="ctr"/>
          <a:lstStyle/>
          <a:p>
            <a:pPr>
              <a:lnSpc>
                <a:spcPct val="100000"/>
              </a:lnSpc>
            </a:pPr>
            <a:r>
              <a:rPr lang="en-US" sz="800" dirty="0">
                <a:solidFill>
                  <a:schemeClr val="bg1">
                    <a:lumMod val="65000"/>
                  </a:schemeClr>
                </a:solidFill>
                <a:latin typeface="IBM Plex Sans" charset="0"/>
                <a:ea typeface="IBM Plex Sans" charset="0"/>
                <a:cs typeface="IBM Plex Sans" charset="0"/>
              </a:rPr>
              <a:t>© 2017 IBM Corporation</a:t>
            </a:r>
          </a:p>
        </p:txBody>
      </p:sp>
      <p:cxnSp>
        <p:nvCxnSpPr>
          <p:cNvPr id="4" name="Straight Connector 3"/>
          <p:cNvCxnSpPr/>
          <p:nvPr userDrawn="1"/>
        </p:nvCxnSpPr>
        <p:spPr bwMode="auto">
          <a:xfrm>
            <a:off x="307975" y="2159967"/>
            <a:ext cx="412304" cy="0"/>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userDrawn="1"/>
        </p:nvCxnSpPr>
        <p:spPr bwMode="auto">
          <a:xfrm>
            <a:off x="307975" y="600315"/>
            <a:ext cx="412304" cy="0"/>
          </a:xfrm>
          <a:prstGeom prst="line">
            <a:avLst/>
          </a:prstGeom>
          <a:noFill/>
          <a:ln w="25400" cap="flat" cmpd="sng" algn="ctr">
            <a:solidFill>
              <a:schemeClr val="bg1"/>
            </a:solidFill>
            <a:prstDash val="solid"/>
            <a:round/>
            <a:headEnd type="none" w="med" len="med"/>
            <a:tailEnd type="none" w="med" len="med"/>
          </a:ln>
          <a:effectLst/>
        </p:spPr>
      </p:cxnSp>
      <p:grpSp>
        <p:nvGrpSpPr>
          <p:cNvPr id="34" name="Group 33"/>
          <p:cNvGrpSpPr/>
          <p:nvPr userDrawn="1"/>
        </p:nvGrpSpPr>
        <p:grpSpPr>
          <a:xfrm>
            <a:off x="0" y="0"/>
            <a:ext cx="10368000" cy="68317"/>
            <a:chOff x="418379" y="4898065"/>
            <a:chExt cx="13772541" cy="2555872"/>
          </a:xfrm>
        </p:grpSpPr>
        <p:sp>
          <p:nvSpPr>
            <p:cNvPr id="35" name="Rectangle 34"/>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6" name="Rectangle 35"/>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7" name="Rectangle 36"/>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8" name="Rectangle 37"/>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9" name="Rectangle 38"/>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pic>
        <p:nvPicPr>
          <p:cNvPr id="40" name="Picture 3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17" y="4407433"/>
            <a:ext cx="10367366" cy="252262"/>
          </a:xfrm>
          <a:prstGeom prst="rect">
            <a:avLst/>
          </a:prstGeom>
          <a:effectLst>
            <a:reflection blurRad="38100" stA="30000" endPos="75000" dist="88900" dir="5400000" sy="-100000" algn="bl" rotWithShape="0"/>
          </a:effectLst>
        </p:spPr>
      </p:pic>
      <p:pic>
        <p:nvPicPr>
          <p:cNvPr id="20" name="Picture 19"/>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288094" y="6282997"/>
            <a:ext cx="811919" cy="105511"/>
          </a:xfrm>
          <a:prstGeom prst="rect">
            <a:avLst/>
          </a:prstGeom>
          <a:noFill/>
        </p:spPr>
      </p:pic>
    </p:spTree>
  </p:cSld>
  <p:clrMapOvr>
    <a:masterClrMapping/>
  </p:clrMapOvr>
  <p:extLst mod="1">
    <p:ext uri="{DCECCB84-F9BA-43D5-87BE-67443E8EF086}">
      <p15:sldGuideLst xmlns:p15="http://schemas.microsoft.com/office/powerpoint/2012/main">
        <p15:guide id="1" orient="horz" pos="2041">
          <p15:clr>
            <a:srgbClr val="FBAE40"/>
          </p15:clr>
        </p15:guide>
        <p15:guide id="2" pos="326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1_Title Slide">
    <p:spTree>
      <p:nvGrpSpPr>
        <p:cNvPr id="1" name=""/>
        <p:cNvGrpSpPr/>
        <p:nvPr/>
      </p:nvGrpSpPr>
      <p:grpSpPr>
        <a:xfrm>
          <a:off x="0" y="0"/>
          <a:ext cx="0" cy="0"/>
          <a:chOff x="0" y="0"/>
          <a:chExt cx="0" cy="0"/>
        </a:xfrm>
      </p:grpSpPr>
      <p:sp>
        <p:nvSpPr>
          <p:cNvPr id="68611" name="Rectangle 3"/>
          <p:cNvSpPr>
            <a:spLocks noGrp="1" noChangeArrowheads="1"/>
          </p:cNvSpPr>
          <p:nvPr>
            <p:ph type="subTitle" idx="1"/>
          </p:nvPr>
        </p:nvSpPr>
        <p:spPr>
          <a:xfrm>
            <a:off x="307975" y="309472"/>
            <a:ext cx="9073260" cy="181540"/>
          </a:xfrm>
        </p:spPr>
        <p:txBody>
          <a:bodyPr lIns="0" tIns="0" rIns="0" bIns="0" anchor="b"/>
          <a:lstStyle>
            <a:lvl1pPr marL="0" indent="0">
              <a:spcBef>
                <a:spcPts val="400"/>
              </a:spcBef>
              <a:buFont typeface="Wingdings" pitchFamily="2" charset="2"/>
              <a:buNone/>
              <a:defRPr sz="1000"/>
            </a:lvl1pPr>
          </a:lstStyle>
          <a:p>
            <a:r>
              <a:rPr lang="en-US"/>
              <a:t>Click to edit Master subtitle style</a:t>
            </a:r>
            <a:endParaRPr lang="en-US" dirty="0"/>
          </a:p>
        </p:txBody>
      </p:sp>
      <p:sp>
        <p:nvSpPr>
          <p:cNvPr id="68643" name="Rectangle 35"/>
          <p:cNvSpPr>
            <a:spLocks noGrp="1" noChangeArrowheads="1"/>
          </p:cNvSpPr>
          <p:nvPr>
            <p:ph type="ctrTitle"/>
          </p:nvPr>
        </p:nvSpPr>
        <p:spPr>
          <a:xfrm>
            <a:off x="307975" y="672323"/>
            <a:ext cx="9677400" cy="1271620"/>
          </a:xfrm>
        </p:spPr>
        <p:txBody>
          <a:bodyPr lIns="0" tIns="0" rIns="0" bIns="0" anchor="t" anchorCtr="0"/>
          <a:lstStyle>
            <a:lvl1pPr>
              <a:defRPr sz="4000" baseline="0">
                <a:solidFill>
                  <a:schemeClr val="bg1"/>
                </a:solidFill>
              </a:defRPr>
            </a:lvl1pPr>
          </a:lstStyle>
          <a:p>
            <a:r>
              <a:rPr lang="en-US" dirty="0"/>
              <a:t>Click to edit Master title style</a:t>
            </a:r>
          </a:p>
        </p:txBody>
      </p:sp>
      <p:sp>
        <p:nvSpPr>
          <p:cNvPr id="10" name="Date Placeholder 9"/>
          <p:cNvSpPr>
            <a:spLocks noGrp="1"/>
          </p:cNvSpPr>
          <p:nvPr>
            <p:ph type="dt" sz="half" idx="10"/>
          </p:nvPr>
        </p:nvSpPr>
        <p:spPr>
          <a:xfrm>
            <a:off x="1440255" y="6264507"/>
            <a:ext cx="936130" cy="144020"/>
          </a:xfrm>
        </p:spPr>
        <p:txBody>
          <a:bodyPr/>
          <a:lstStyle>
            <a:lvl1pPr>
              <a:defRPr sz="800">
                <a:solidFill>
                  <a:schemeClr val="bg1">
                    <a:lumMod val="65000"/>
                  </a:schemeClr>
                </a:solidFill>
              </a:defRPr>
            </a:lvl1pPr>
          </a:lstStyle>
          <a:p>
            <a:fld id="{2AE9904F-0F99-9444-8D22-D87001EB3848}" type="datetime1">
              <a:rPr lang="en-US" smtClean="0"/>
              <a:t>7/14/18</a:t>
            </a:fld>
            <a:endParaRPr lang="en-US" dirty="0"/>
          </a:p>
        </p:txBody>
      </p:sp>
      <p:sp>
        <p:nvSpPr>
          <p:cNvPr id="12" name="Footer Placeholder 11"/>
          <p:cNvSpPr>
            <a:spLocks noGrp="1"/>
          </p:cNvSpPr>
          <p:nvPr>
            <p:ph type="ftr" sz="quarter" idx="12"/>
          </p:nvPr>
        </p:nvSpPr>
        <p:spPr>
          <a:xfrm>
            <a:off x="2590789" y="6264507"/>
            <a:ext cx="5402298" cy="144020"/>
          </a:xfrm>
        </p:spPr>
        <p:txBody>
          <a:bodyPr/>
          <a:lstStyle>
            <a:lvl1pPr>
              <a:defRPr sz="800">
                <a:solidFill>
                  <a:schemeClr val="bg1">
                    <a:lumMod val="65000"/>
                  </a:schemeClr>
                </a:solidFill>
              </a:defRPr>
            </a:lvl1pPr>
          </a:lstStyle>
          <a:p>
            <a:r>
              <a:rPr lang="en-US"/>
              <a:t>IBM Confidential | DO NOT DISTRIBUTE</a:t>
            </a:r>
            <a:endParaRPr lang="en-US" dirty="0"/>
          </a:p>
        </p:txBody>
      </p:sp>
      <p:sp>
        <p:nvSpPr>
          <p:cNvPr id="13" name="Text Placeholder 12"/>
          <p:cNvSpPr>
            <a:spLocks noGrp="1"/>
          </p:cNvSpPr>
          <p:nvPr>
            <p:ph type="body" sz="quarter" idx="13"/>
          </p:nvPr>
        </p:nvSpPr>
        <p:spPr>
          <a:xfrm>
            <a:off x="307975" y="2231975"/>
            <a:ext cx="5618162" cy="838200"/>
          </a:xfrm>
        </p:spPr>
        <p:txBody>
          <a:bodyPr/>
          <a:lstStyle>
            <a:lvl1pPr>
              <a:buNone/>
              <a:defRPr sz="1800">
                <a:solidFill>
                  <a:schemeClr val="bg1"/>
                </a:solidFill>
              </a:defRPr>
            </a:lvl1pPr>
            <a:lvl2pPr>
              <a:buNone/>
              <a:defRPr/>
            </a:lvl2pPr>
            <a:lvl3pPr>
              <a:buNone/>
              <a:defRPr/>
            </a:lvl3pPr>
            <a:lvl4pPr>
              <a:buFont typeface="Arial" pitchFamily="34" charset="0"/>
              <a:buNone/>
              <a:defRPr/>
            </a:lvl4pPr>
            <a:lvl5pPr>
              <a:buNone/>
              <a:defRPr/>
            </a:lvl5pPr>
          </a:lstStyle>
          <a:p>
            <a:pPr lvl="0"/>
            <a:r>
              <a:rPr lang="en-US" dirty="0"/>
              <a:t>Click to edit Master text styles</a:t>
            </a:r>
          </a:p>
        </p:txBody>
      </p:sp>
      <p:pic>
        <p:nvPicPr>
          <p:cNvPr id="47" name="Picture 43" descr="37-degree-pos-tri-logo"/>
          <p:cNvPicPr>
            <a:picLocks noChangeAspect="1" noChangeArrowheads="1"/>
          </p:cNvPicPr>
          <p:nvPr userDrawn="1"/>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Lst>
          </a:blip>
          <a:srcRect r="25000" b="24518"/>
          <a:stretch>
            <a:fillRect/>
          </a:stretch>
        </p:blipFill>
        <p:spPr bwMode="auto">
          <a:xfrm>
            <a:off x="10047358" y="6192497"/>
            <a:ext cx="322192" cy="287678"/>
          </a:xfrm>
          <a:prstGeom prst="rect">
            <a:avLst/>
          </a:prstGeom>
          <a:noFill/>
        </p:spPr>
      </p:pic>
      <p:sp>
        <p:nvSpPr>
          <p:cNvPr id="19" name="Rectangle 6"/>
          <p:cNvSpPr>
            <a:spLocks noChangeArrowheads="1"/>
          </p:cNvSpPr>
          <p:nvPr userDrawn="1"/>
        </p:nvSpPr>
        <p:spPr bwMode="black">
          <a:xfrm>
            <a:off x="8497236" y="6264507"/>
            <a:ext cx="1224169" cy="144020"/>
          </a:xfrm>
          <a:prstGeom prst="rect">
            <a:avLst/>
          </a:prstGeom>
          <a:noFill/>
          <a:ln w="9525">
            <a:noFill/>
            <a:miter lim="800000"/>
            <a:headEnd/>
            <a:tailEnd/>
          </a:ln>
        </p:spPr>
        <p:txBody>
          <a:bodyPr lIns="0" tIns="0" rIns="0" bIns="0" anchor="ctr"/>
          <a:lstStyle/>
          <a:p>
            <a:pPr>
              <a:lnSpc>
                <a:spcPct val="100000"/>
              </a:lnSpc>
            </a:pPr>
            <a:r>
              <a:rPr lang="en-US" sz="800" dirty="0">
                <a:solidFill>
                  <a:schemeClr val="bg1">
                    <a:lumMod val="65000"/>
                  </a:schemeClr>
                </a:solidFill>
                <a:latin typeface="IBM Plex Sans" charset="0"/>
                <a:ea typeface="IBM Plex Sans" charset="0"/>
                <a:cs typeface="IBM Plex Sans" charset="0"/>
              </a:rPr>
              <a:t>© 2017 IBM Corporation</a:t>
            </a:r>
          </a:p>
        </p:txBody>
      </p:sp>
      <p:cxnSp>
        <p:nvCxnSpPr>
          <p:cNvPr id="4" name="Straight Connector 3"/>
          <p:cNvCxnSpPr/>
          <p:nvPr userDrawn="1"/>
        </p:nvCxnSpPr>
        <p:spPr bwMode="auto">
          <a:xfrm>
            <a:off x="307975" y="2159967"/>
            <a:ext cx="412304" cy="0"/>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userDrawn="1"/>
        </p:nvCxnSpPr>
        <p:spPr bwMode="auto">
          <a:xfrm>
            <a:off x="307975" y="600315"/>
            <a:ext cx="412304" cy="0"/>
          </a:xfrm>
          <a:prstGeom prst="line">
            <a:avLst/>
          </a:prstGeom>
          <a:noFill/>
          <a:ln w="25400" cap="flat" cmpd="sng" algn="ctr">
            <a:solidFill>
              <a:schemeClr val="bg1"/>
            </a:solidFill>
            <a:prstDash val="solid"/>
            <a:round/>
            <a:headEnd type="none" w="med" len="med"/>
            <a:tailEnd type="none" w="med" len="med"/>
          </a:ln>
          <a:effectLst/>
        </p:spPr>
      </p:cxnSp>
      <p:grpSp>
        <p:nvGrpSpPr>
          <p:cNvPr id="34" name="Group 33"/>
          <p:cNvGrpSpPr/>
          <p:nvPr userDrawn="1"/>
        </p:nvGrpSpPr>
        <p:grpSpPr>
          <a:xfrm>
            <a:off x="0" y="4714912"/>
            <a:ext cx="10368000" cy="68317"/>
            <a:chOff x="418379" y="4898065"/>
            <a:chExt cx="13772541" cy="2555872"/>
          </a:xfrm>
        </p:grpSpPr>
        <p:sp>
          <p:nvSpPr>
            <p:cNvPr id="35" name="Rectangle 34"/>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6" name="Rectangle 35"/>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7" name="Rectangle 36"/>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8" name="Rectangle 37"/>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9" name="Rectangle 38"/>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pic>
        <p:nvPicPr>
          <p:cNvPr id="40" name="Picture 3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17" y="4407433"/>
            <a:ext cx="10367366" cy="252262"/>
          </a:xfrm>
          <a:prstGeom prst="rect">
            <a:avLst/>
          </a:prstGeom>
          <a:effectLst>
            <a:reflection blurRad="38100" stA="30000" endPos="75000" dist="215900" dir="5400000" sy="-100000" algn="bl" rotWithShape="0"/>
          </a:effectLst>
        </p:spPr>
      </p:pic>
      <p:pic>
        <p:nvPicPr>
          <p:cNvPr id="42" name="Picture 41"/>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288094" y="6282997"/>
            <a:ext cx="811919" cy="105511"/>
          </a:xfrm>
          <a:prstGeom prst="rect">
            <a:avLst/>
          </a:prstGeom>
          <a:noFill/>
        </p:spPr>
      </p:pic>
    </p:spTree>
  </p:cSld>
  <p:clrMapOvr>
    <a:masterClrMapping/>
  </p:clrMapOvr>
  <p:extLst mod="1">
    <p:ext uri="{DCECCB84-F9BA-43D5-87BE-67443E8EF086}">
      <p15:sldGuideLst xmlns:p15="http://schemas.microsoft.com/office/powerpoint/2012/main">
        <p15:guide id="1" orient="horz" pos="2041">
          <p15:clr>
            <a:srgbClr val="FBAE40"/>
          </p15:clr>
        </p15:guide>
        <p15:guide id="2" pos="3266">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grpSp>
        <p:nvGrpSpPr>
          <p:cNvPr id="18" name="Group 17"/>
          <p:cNvGrpSpPr/>
          <p:nvPr userDrawn="1"/>
        </p:nvGrpSpPr>
        <p:grpSpPr>
          <a:xfrm>
            <a:off x="1" y="3960167"/>
            <a:ext cx="10367998" cy="2197932"/>
            <a:chOff x="1" y="4058968"/>
            <a:chExt cx="10367998" cy="2197932"/>
          </a:xfrm>
        </p:grpSpPr>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4058968"/>
              <a:ext cx="10367366" cy="252262"/>
            </a:xfrm>
            <a:prstGeom prst="rect">
              <a:avLst/>
            </a:prstGeom>
          </p:spPr>
        </p:pic>
        <p:pic>
          <p:nvPicPr>
            <p:cNvPr id="33" name="Picture 3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383238"/>
              <a:ext cx="10367998" cy="252278"/>
            </a:xfrm>
            <a:prstGeom prst="rect">
              <a:avLst/>
            </a:prstGeom>
          </p:spPr>
        </p:pic>
        <p:pic>
          <p:nvPicPr>
            <p:cNvPr id="40" name="Picture 3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4707524"/>
              <a:ext cx="10367366" cy="252262"/>
            </a:xfrm>
            <a:prstGeom prst="rect">
              <a:avLst/>
            </a:prstGeom>
          </p:spPr>
        </p:pic>
        <p:pic>
          <p:nvPicPr>
            <p:cNvPr id="42" name="Picture 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5031794"/>
              <a:ext cx="10367998" cy="252278"/>
            </a:xfrm>
            <a:prstGeom prst="rect">
              <a:avLst/>
            </a:prstGeom>
          </p:spPr>
        </p:pic>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5356080"/>
              <a:ext cx="10367366" cy="252262"/>
            </a:xfrm>
            <a:prstGeom prst="rect">
              <a:avLst/>
            </a:prstGeom>
          </p:spPr>
        </p:pic>
        <p:pic>
          <p:nvPicPr>
            <p:cNvPr id="44" name="Picture 4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5680350"/>
              <a:ext cx="10367998" cy="252278"/>
            </a:xfrm>
            <a:prstGeom prst="rect">
              <a:avLst/>
            </a:prstGeom>
          </p:spPr>
        </p:pic>
        <p:pic>
          <p:nvPicPr>
            <p:cNvPr id="45" name="Picture 4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6004638"/>
              <a:ext cx="10367366" cy="252262"/>
            </a:xfrm>
            <a:prstGeom prst="rect">
              <a:avLst/>
            </a:prstGeom>
          </p:spPr>
        </p:pic>
      </p:grpSp>
      <p:sp>
        <p:nvSpPr>
          <p:cNvPr id="46" name="Rectangle 45"/>
          <p:cNvSpPr/>
          <p:nvPr userDrawn="1"/>
        </p:nvSpPr>
        <p:spPr bwMode="auto">
          <a:xfrm>
            <a:off x="0" y="4212429"/>
            <a:ext cx="10369550" cy="1980065"/>
          </a:xfrm>
          <a:prstGeom prst="rect">
            <a:avLst/>
          </a:prstGeom>
          <a:gradFill flip="none" rotWithShape="1">
            <a:gsLst>
              <a:gs pos="0">
                <a:schemeClr val="tx1">
                  <a:alpha val="60000"/>
                </a:schemeClr>
              </a:gs>
              <a:gs pos="100000">
                <a:schemeClr val="tx1"/>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sp>
        <p:nvSpPr>
          <p:cNvPr id="68611" name="Rectangle 3"/>
          <p:cNvSpPr>
            <a:spLocks noGrp="1" noChangeArrowheads="1"/>
          </p:cNvSpPr>
          <p:nvPr>
            <p:ph type="subTitle" idx="1"/>
          </p:nvPr>
        </p:nvSpPr>
        <p:spPr>
          <a:xfrm>
            <a:off x="307975" y="309472"/>
            <a:ext cx="9073260" cy="181540"/>
          </a:xfrm>
        </p:spPr>
        <p:txBody>
          <a:bodyPr lIns="0" tIns="0" rIns="0" bIns="0" anchor="b"/>
          <a:lstStyle>
            <a:lvl1pPr marL="0" indent="0">
              <a:spcBef>
                <a:spcPts val="400"/>
              </a:spcBef>
              <a:buFont typeface="Wingdings" pitchFamily="2" charset="2"/>
              <a:buNone/>
              <a:defRPr sz="1000"/>
            </a:lvl1pPr>
          </a:lstStyle>
          <a:p>
            <a:r>
              <a:rPr lang="en-US"/>
              <a:t>Click to edit Master subtitle style</a:t>
            </a:r>
            <a:endParaRPr lang="en-US" dirty="0"/>
          </a:p>
        </p:txBody>
      </p:sp>
      <p:sp>
        <p:nvSpPr>
          <p:cNvPr id="68643" name="Rectangle 35"/>
          <p:cNvSpPr>
            <a:spLocks noGrp="1" noChangeArrowheads="1"/>
          </p:cNvSpPr>
          <p:nvPr>
            <p:ph type="ctrTitle"/>
          </p:nvPr>
        </p:nvSpPr>
        <p:spPr>
          <a:xfrm>
            <a:off x="307975" y="672323"/>
            <a:ext cx="9677400" cy="1271620"/>
          </a:xfrm>
        </p:spPr>
        <p:txBody>
          <a:bodyPr lIns="0" tIns="0" rIns="0" bIns="0" anchor="t" anchorCtr="0"/>
          <a:lstStyle>
            <a:lvl1pPr>
              <a:defRPr sz="4000" baseline="0">
                <a:solidFill>
                  <a:schemeClr val="bg1"/>
                </a:solidFill>
              </a:defRPr>
            </a:lvl1pPr>
          </a:lstStyle>
          <a:p>
            <a:r>
              <a:rPr lang="en-US" dirty="0"/>
              <a:t>Click to edit Master title style</a:t>
            </a:r>
          </a:p>
        </p:txBody>
      </p:sp>
      <p:sp>
        <p:nvSpPr>
          <p:cNvPr id="10" name="Date Placeholder 9"/>
          <p:cNvSpPr>
            <a:spLocks noGrp="1"/>
          </p:cNvSpPr>
          <p:nvPr>
            <p:ph type="dt" sz="half" idx="10"/>
          </p:nvPr>
        </p:nvSpPr>
        <p:spPr>
          <a:xfrm>
            <a:off x="1440255" y="6264507"/>
            <a:ext cx="936130" cy="144020"/>
          </a:xfrm>
        </p:spPr>
        <p:txBody>
          <a:bodyPr/>
          <a:lstStyle>
            <a:lvl1pPr>
              <a:defRPr sz="800">
                <a:solidFill>
                  <a:schemeClr val="bg1">
                    <a:lumMod val="65000"/>
                  </a:schemeClr>
                </a:solidFill>
              </a:defRPr>
            </a:lvl1pPr>
          </a:lstStyle>
          <a:p>
            <a:fld id="{2AE9904F-0F99-9444-8D22-D87001EB3848}" type="datetime1">
              <a:rPr lang="en-US" smtClean="0"/>
              <a:t>7/14/18</a:t>
            </a:fld>
            <a:endParaRPr lang="en-US" dirty="0"/>
          </a:p>
        </p:txBody>
      </p:sp>
      <p:sp>
        <p:nvSpPr>
          <p:cNvPr id="12" name="Footer Placeholder 11"/>
          <p:cNvSpPr>
            <a:spLocks noGrp="1"/>
          </p:cNvSpPr>
          <p:nvPr>
            <p:ph type="ftr" sz="quarter" idx="12"/>
          </p:nvPr>
        </p:nvSpPr>
        <p:spPr>
          <a:xfrm>
            <a:off x="2590789" y="6264507"/>
            <a:ext cx="5402298" cy="144020"/>
          </a:xfrm>
        </p:spPr>
        <p:txBody>
          <a:bodyPr/>
          <a:lstStyle>
            <a:lvl1pPr>
              <a:defRPr sz="800">
                <a:solidFill>
                  <a:schemeClr val="bg1">
                    <a:lumMod val="65000"/>
                  </a:schemeClr>
                </a:solidFill>
              </a:defRPr>
            </a:lvl1pPr>
          </a:lstStyle>
          <a:p>
            <a:r>
              <a:rPr lang="en-US"/>
              <a:t>IBM Confidential | DO NOT DISTRIBUTE</a:t>
            </a:r>
            <a:endParaRPr lang="en-US" dirty="0"/>
          </a:p>
        </p:txBody>
      </p:sp>
      <p:sp>
        <p:nvSpPr>
          <p:cNvPr id="13" name="Text Placeholder 12"/>
          <p:cNvSpPr>
            <a:spLocks noGrp="1"/>
          </p:cNvSpPr>
          <p:nvPr>
            <p:ph type="body" sz="quarter" idx="13"/>
          </p:nvPr>
        </p:nvSpPr>
        <p:spPr>
          <a:xfrm>
            <a:off x="307975" y="2231975"/>
            <a:ext cx="5618162" cy="838200"/>
          </a:xfrm>
        </p:spPr>
        <p:txBody>
          <a:bodyPr/>
          <a:lstStyle>
            <a:lvl1pPr>
              <a:buNone/>
              <a:defRPr sz="1800">
                <a:solidFill>
                  <a:schemeClr val="bg1"/>
                </a:solidFill>
              </a:defRPr>
            </a:lvl1pPr>
            <a:lvl2pPr>
              <a:buNone/>
              <a:defRPr/>
            </a:lvl2pPr>
            <a:lvl3pPr>
              <a:buNone/>
              <a:defRPr/>
            </a:lvl3pPr>
            <a:lvl4pPr>
              <a:buFont typeface="Arial" pitchFamily="34" charset="0"/>
              <a:buNone/>
              <a:defRPr/>
            </a:lvl4pPr>
            <a:lvl5pPr>
              <a:buNone/>
              <a:defRPr/>
            </a:lvl5pPr>
          </a:lstStyle>
          <a:p>
            <a:pPr lvl="0"/>
            <a:r>
              <a:rPr lang="en-US"/>
              <a:t>Click to edit Master text styles</a:t>
            </a:r>
          </a:p>
        </p:txBody>
      </p:sp>
      <p:grpSp>
        <p:nvGrpSpPr>
          <p:cNvPr id="34" name="Group 18"/>
          <p:cNvGrpSpPr/>
          <p:nvPr userDrawn="1"/>
        </p:nvGrpSpPr>
        <p:grpSpPr>
          <a:xfrm>
            <a:off x="0" y="0"/>
            <a:ext cx="10368000" cy="68317"/>
            <a:chOff x="418379" y="4898065"/>
            <a:chExt cx="13772541" cy="2555872"/>
          </a:xfrm>
        </p:grpSpPr>
        <p:sp>
          <p:nvSpPr>
            <p:cNvPr id="35" name="Rectangle 34"/>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6" name="Rectangle 35"/>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7" name="Rectangle 36"/>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8" name="Rectangle 37"/>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9" name="Rectangle 38"/>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pic>
        <p:nvPicPr>
          <p:cNvPr id="47" name="Picture 43" descr="37-degree-pos-tri-logo"/>
          <p:cNvPicPr>
            <a:picLocks noChangeAspect="1" noChangeArrowheads="1"/>
          </p:cNvPicPr>
          <p:nvPr userDrawn="1"/>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rcRect r="25000" b="24518"/>
          <a:stretch>
            <a:fillRect/>
          </a:stretch>
        </p:blipFill>
        <p:spPr bwMode="auto">
          <a:xfrm>
            <a:off x="10047358" y="6192497"/>
            <a:ext cx="322192" cy="287678"/>
          </a:xfrm>
          <a:prstGeom prst="rect">
            <a:avLst/>
          </a:prstGeom>
          <a:noFill/>
        </p:spPr>
      </p:pic>
      <p:sp>
        <p:nvSpPr>
          <p:cNvPr id="19" name="Rectangle 6"/>
          <p:cNvSpPr>
            <a:spLocks noChangeArrowheads="1"/>
          </p:cNvSpPr>
          <p:nvPr userDrawn="1"/>
        </p:nvSpPr>
        <p:spPr bwMode="black">
          <a:xfrm>
            <a:off x="8497236" y="6264507"/>
            <a:ext cx="1224169" cy="144020"/>
          </a:xfrm>
          <a:prstGeom prst="rect">
            <a:avLst/>
          </a:prstGeom>
          <a:noFill/>
          <a:ln w="9525">
            <a:noFill/>
            <a:miter lim="800000"/>
            <a:headEnd/>
            <a:tailEnd/>
          </a:ln>
        </p:spPr>
        <p:txBody>
          <a:bodyPr lIns="0" tIns="0" rIns="0" bIns="0" anchor="ctr"/>
          <a:lstStyle/>
          <a:p>
            <a:pPr>
              <a:lnSpc>
                <a:spcPct val="100000"/>
              </a:lnSpc>
            </a:pPr>
            <a:r>
              <a:rPr lang="en-US" sz="800" dirty="0">
                <a:solidFill>
                  <a:schemeClr val="bg1">
                    <a:lumMod val="65000"/>
                  </a:schemeClr>
                </a:solidFill>
                <a:latin typeface="IBM Plex Sans" charset="0"/>
                <a:ea typeface="IBM Plex Sans" charset="0"/>
                <a:cs typeface="IBM Plex Sans" charset="0"/>
              </a:rPr>
              <a:t>© 2017 IBM Corporation</a:t>
            </a:r>
          </a:p>
        </p:txBody>
      </p:sp>
      <p:cxnSp>
        <p:nvCxnSpPr>
          <p:cNvPr id="4" name="Straight Connector 3"/>
          <p:cNvCxnSpPr/>
          <p:nvPr userDrawn="1"/>
        </p:nvCxnSpPr>
        <p:spPr bwMode="auto">
          <a:xfrm>
            <a:off x="307975" y="2159967"/>
            <a:ext cx="412304" cy="0"/>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userDrawn="1"/>
        </p:nvCxnSpPr>
        <p:spPr bwMode="auto">
          <a:xfrm>
            <a:off x="307975" y="600315"/>
            <a:ext cx="412304" cy="0"/>
          </a:xfrm>
          <a:prstGeom prst="line">
            <a:avLst/>
          </a:prstGeom>
          <a:noFill/>
          <a:ln w="25400" cap="flat" cmpd="sng" algn="ctr">
            <a:solidFill>
              <a:schemeClr val="bg1"/>
            </a:solidFill>
            <a:prstDash val="solid"/>
            <a:round/>
            <a:headEnd type="none" w="med" len="med"/>
            <a:tailEnd type="none" w="med" len="med"/>
          </a:ln>
          <a:effectLst/>
        </p:spPr>
      </p:cxnSp>
      <p:pic>
        <p:nvPicPr>
          <p:cNvPr id="48" name="Picture 47"/>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288094" y="6282997"/>
            <a:ext cx="811919" cy="105511"/>
          </a:xfrm>
          <a:prstGeom prst="rect">
            <a:avLst/>
          </a:prstGeom>
          <a:noFill/>
        </p:spPr>
      </p:pic>
    </p:spTree>
  </p:cSld>
  <p:clrMapOvr>
    <a:masterClrMapping/>
  </p:clrMapOvr>
  <p:extLst mod="1">
    <p:ext uri="{DCECCB84-F9BA-43D5-87BE-67443E8EF086}">
      <p15:sldGuideLst xmlns:p15="http://schemas.microsoft.com/office/powerpoint/2012/main">
        <p15:guide id="1" orient="horz" pos="2041">
          <p15:clr>
            <a:srgbClr val="FBAE40"/>
          </p15:clr>
        </p15:guide>
        <p15:guide id="2" pos="326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grpSp>
        <p:nvGrpSpPr>
          <p:cNvPr id="18" name="Group 17"/>
          <p:cNvGrpSpPr/>
          <p:nvPr userDrawn="1"/>
        </p:nvGrpSpPr>
        <p:grpSpPr>
          <a:xfrm>
            <a:off x="1" y="3960167"/>
            <a:ext cx="10367998" cy="2307314"/>
            <a:chOff x="1" y="2003916"/>
            <a:chExt cx="10367998" cy="2307314"/>
          </a:xfrm>
        </p:grpSpPr>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003916"/>
              <a:ext cx="10367998" cy="252278"/>
            </a:xfrm>
            <a:prstGeom prst="rect">
              <a:avLst/>
            </a:prstGeom>
          </p:spPr>
        </p:pic>
        <p:pic>
          <p:nvPicPr>
            <p:cNvPr id="21" name="Picture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2438812"/>
              <a:ext cx="10367998" cy="252278"/>
            </a:xfrm>
            <a:prstGeom prst="rect">
              <a:avLst/>
            </a:prstGeom>
          </p:spPr>
        </p:pic>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2761854"/>
              <a:ext cx="10367366" cy="252262"/>
            </a:xfrm>
            <a:prstGeom prst="rect">
              <a:avLst/>
            </a:prstGeom>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086124"/>
              <a:ext cx="10367998" cy="252278"/>
            </a:xfrm>
            <a:prstGeom prst="rect">
              <a:avLst/>
            </a:prstGeom>
          </p:spPr>
        </p:pic>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3410410"/>
              <a:ext cx="10367366" cy="252262"/>
            </a:xfrm>
            <a:prstGeom prst="rect">
              <a:avLst/>
            </a:prstGeom>
          </p:spPr>
        </p:pic>
        <p:pic>
          <p:nvPicPr>
            <p:cNvPr id="25" name="Picture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734680"/>
              <a:ext cx="10367998" cy="252278"/>
            </a:xfrm>
            <a:prstGeom prst="rect">
              <a:avLst/>
            </a:prstGeom>
          </p:spPr>
        </p:pic>
        <p:pic>
          <p:nvPicPr>
            <p:cNvPr id="26" name="Pictur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4058968"/>
              <a:ext cx="10367366" cy="252262"/>
            </a:xfrm>
            <a:prstGeom prst="rect">
              <a:avLst/>
            </a:prstGeom>
          </p:spPr>
        </p:pic>
      </p:grpSp>
      <p:grpSp>
        <p:nvGrpSpPr>
          <p:cNvPr id="28" name="Group 18"/>
          <p:cNvGrpSpPr/>
          <p:nvPr userDrawn="1"/>
        </p:nvGrpSpPr>
        <p:grpSpPr>
          <a:xfrm>
            <a:off x="775" y="4267654"/>
            <a:ext cx="10368000" cy="68317"/>
            <a:chOff x="418379" y="4898065"/>
            <a:chExt cx="13772541" cy="2555872"/>
          </a:xfrm>
        </p:grpSpPr>
        <p:sp>
          <p:nvSpPr>
            <p:cNvPr id="29" name="Rectangle 28"/>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0" name="Rectangle 29"/>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1" name="Rectangle 30"/>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2" name="Rectangle 31"/>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3" name="Rectangle 32"/>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sp>
        <p:nvSpPr>
          <p:cNvPr id="68611" name="Rectangle 3"/>
          <p:cNvSpPr>
            <a:spLocks noGrp="1" noChangeArrowheads="1"/>
          </p:cNvSpPr>
          <p:nvPr>
            <p:ph type="subTitle" idx="1"/>
          </p:nvPr>
        </p:nvSpPr>
        <p:spPr>
          <a:xfrm>
            <a:off x="307975" y="309472"/>
            <a:ext cx="9073260" cy="181540"/>
          </a:xfrm>
        </p:spPr>
        <p:txBody>
          <a:bodyPr lIns="0" tIns="0" rIns="0" bIns="0" anchor="b"/>
          <a:lstStyle>
            <a:lvl1pPr marL="0" indent="0">
              <a:spcBef>
                <a:spcPts val="400"/>
              </a:spcBef>
              <a:buFont typeface="Wingdings" pitchFamily="2" charset="2"/>
              <a:buNone/>
              <a:defRPr sz="1000"/>
            </a:lvl1pPr>
          </a:lstStyle>
          <a:p>
            <a:r>
              <a:rPr lang="en-US"/>
              <a:t>Click to edit Master subtitle style</a:t>
            </a:r>
            <a:endParaRPr lang="en-US" dirty="0"/>
          </a:p>
        </p:txBody>
      </p:sp>
      <p:sp>
        <p:nvSpPr>
          <p:cNvPr id="68643" name="Rectangle 35"/>
          <p:cNvSpPr>
            <a:spLocks noGrp="1" noChangeArrowheads="1"/>
          </p:cNvSpPr>
          <p:nvPr>
            <p:ph type="ctrTitle"/>
          </p:nvPr>
        </p:nvSpPr>
        <p:spPr>
          <a:xfrm>
            <a:off x="307975" y="672323"/>
            <a:ext cx="9677400" cy="1271620"/>
          </a:xfrm>
        </p:spPr>
        <p:txBody>
          <a:bodyPr lIns="0" tIns="0" rIns="0" bIns="0" anchor="t" anchorCtr="0"/>
          <a:lstStyle>
            <a:lvl1pPr>
              <a:defRPr sz="4000" baseline="0">
                <a:solidFill>
                  <a:schemeClr val="bg1"/>
                </a:solidFill>
              </a:defRPr>
            </a:lvl1pPr>
          </a:lstStyle>
          <a:p>
            <a:r>
              <a:rPr lang="en-US" dirty="0"/>
              <a:t>Click to edit Master title style</a:t>
            </a:r>
          </a:p>
        </p:txBody>
      </p:sp>
      <p:sp>
        <p:nvSpPr>
          <p:cNvPr id="10" name="Date Placeholder 9"/>
          <p:cNvSpPr>
            <a:spLocks noGrp="1"/>
          </p:cNvSpPr>
          <p:nvPr>
            <p:ph type="dt" sz="half" idx="10"/>
          </p:nvPr>
        </p:nvSpPr>
        <p:spPr>
          <a:xfrm>
            <a:off x="1440255" y="6264507"/>
            <a:ext cx="936130" cy="144020"/>
          </a:xfrm>
        </p:spPr>
        <p:txBody>
          <a:bodyPr/>
          <a:lstStyle>
            <a:lvl1pPr>
              <a:defRPr sz="800">
                <a:solidFill>
                  <a:schemeClr val="bg1">
                    <a:lumMod val="65000"/>
                  </a:schemeClr>
                </a:solidFill>
              </a:defRPr>
            </a:lvl1pPr>
          </a:lstStyle>
          <a:p>
            <a:fld id="{2AE9904F-0F99-9444-8D22-D87001EB3848}" type="datetime1">
              <a:rPr lang="en-US" smtClean="0"/>
              <a:t>7/14/18</a:t>
            </a:fld>
            <a:endParaRPr lang="en-US" dirty="0"/>
          </a:p>
        </p:txBody>
      </p:sp>
      <p:sp>
        <p:nvSpPr>
          <p:cNvPr id="12" name="Footer Placeholder 11"/>
          <p:cNvSpPr>
            <a:spLocks noGrp="1"/>
          </p:cNvSpPr>
          <p:nvPr>
            <p:ph type="ftr" sz="quarter" idx="12"/>
          </p:nvPr>
        </p:nvSpPr>
        <p:spPr>
          <a:xfrm>
            <a:off x="2590789" y="6264507"/>
            <a:ext cx="5402298" cy="144020"/>
          </a:xfrm>
        </p:spPr>
        <p:txBody>
          <a:bodyPr/>
          <a:lstStyle>
            <a:lvl1pPr>
              <a:defRPr sz="800">
                <a:solidFill>
                  <a:schemeClr val="bg1">
                    <a:lumMod val="65000"/>
                  </a:schemeClr>
                </a:solidFill>
              </a:defRPr>
            </a:lvl1pPr>
          </a:lstStyle>
          <a:p>
            <a:r>
              <a:rPr lang="en-US"/>
              <a:t>IBM Confidential | DO NOT DISTRIBUTE</a:t>
            </a:r>
            <a:endParaRPr lang="en-US" dirty="0"/>
          </a:p>
        </p:txBody>
      </p:sp>
      <p:sp>
        <p:nvSpPr>
          <p:cNvPr id="13" name="Text Placeholder 12"/>
          <p:cNvSpPr>
            <a:spLocks noGrp="1"/>
          </p:cNvSpPr>
          <p:nvPr>
            <p:ph type="body" sz="quarter" idx="13"/>
          </p:nvPr>
        </p:nvSpPr>
        <p:spPr>
          <a:xfrm>
            <a:off x="307975" y="2231975"/>
            <a:ext cx="5618162" cy="838200"/>
          </a:xfrm>
        </p:spPr>
        <p:txBody>
          <a:bodyPr/>
          <a:lstStyle>
            <a:lvl1pPr>
              <a:buNone/>
              <a:defRPr sz="1800">
                <a:solidFill>
                  <a:schemeClr val="bg1"/>
                </a:solidFill>
              </a:defRPr>
            </a:lvl1pPr>
            <a:lvl2pPr>
              <a:buNone/>
              <a:defRPr/>
            </a:lvl2pPr>
            <a:lvl3pPr>
              <a:buNone/>
              <a:defRPr/>
            </a:lvl3pPr>
            <a:lvl4pPr>
              <a:buFont typeface="Arial" pitchFamily="34" charset="0"/>
              <a:buNone/>
              <a:defRPr/>
            </a:lvl4pPr>
            <a:lvl5pPr>
              <a:buNone/>
              <a:defRPr/>
            </a:lvl5pPr>
          </a:lstStyle>
          <a:p>
            <a:pPr lvl="0"/>
            <a:r>
              <a:rPr lang="en-US"/>
              <a:t>Click to edit Master text styles</a:t>
            </a:r>
          </a:p>
        </p:txBody>
      </p:sp>
      <p:pic>
        <p:nvPicPr>
          <p:cNvPr id="47" name="Picture 43" descr="37-degree-pos-tri-logo"/>
          <p:cNvPicPr>
            <a:picLocks noChangeAspect="1" noChangeArrowheads="1"/>
          </p:cNvPicPr>
          <p:nvPr userDrawn="1"/>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rcRect r="25000" b="24518"/>
          <a:stretch>
            <a:fillRect/>
          </a:stretch>
        </p:blipFill>
        <p:spPr bwMode="auto">
          <a:xfrm>
            <a:off x="10047358" y="6192497"/>
            <a:ext cx="322192" cy="287678"/>
          </a:xfrm>
          <a:prstGeom prst="rect">
            <a:avLst/>
          </a:prstGeom>
          <a:noFill/>
        </p:spPr>
      </p:pic>
      <p:sp>
        <p:nvSpPr>
          <p:cNvPr id="19" name="Rectangle 6"/>
          <p:cNvSpPr>
            <a:spLocks noChangeArrowheads="1"/>
          </p:cNvSpPr>
          <p:nvPr userDrawn="1"/>
        </p:nvSpPr>
        <p:spPr bwMode="black">
          <a:xfrm>
            <a:off x="8497236" y="6264507"/>
            <a:ext cx="1224169" cy="144020"/>
          </a:xfrm>
          <a:prstGeom prst="rect">
            <a:avLst/>
          </a:prstGeom>
          <a:noFill/>
          <a:ln w="9525">
            <a:noFill/>
            <a:miter lim="800000"/>
            <a:headEnd/>
            <a:tailEnd/>
          </a:ln>
        </p:spPr>
        <p:txBody>
          <a:bodyPr lIns="0" tIns="0" rIns="0" bIns="0" anchor="ctr"/>
          <a:lstStyle/>
          <a:p>
            <a:pPr>
              <a:lnSpc>
                <a:spcPct val="100000"/>
              </a:lnSpc>
            </a:pPr>
            <a:r>
              <a:rPr lang="en-US" sz="800" dirty="0">
                <a:solidFill>
                  <a:schemeClr val="bg1">
                    <a:lumMod val="65000"/>
                  </a:schemeClr>
                </a:solidFill>
                <a:latin typeface="IBM Plex Sans" charset="0"/>
                <a:ea typeface="IBM Plex Sans" charset="0"/>
                <a:cs typeface="IBM Plex Sans" charset="0"/>
              </a:rPr>
              <a:t>© 2017 IBM Corporation</a:t>
            </a:r>
          </a:p>
        </p:txBody>
      </p:sp>
      <p:cxnSp>
        <p:nvCxnSpPr>
          <p:cNvPr id="4" name="Straight Connector 3"/>
          <p:cNvCxnSpPr/>
          <p:nvPr userDrawn="1"/>
        </p:nvCxnSpPr>
        <p:spPr bwMode="auto">
          <a:xfrm>
            <a:off x="307975" y="2159967"/>
            <a:ext cx="412304" cy="0"/>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userDrawn="1"/>
        </p:nvCxnSpPr>
        <p:spPr bwMode="auto">
          <a:xfrm>
            <a:off x="307975" y="600315"/>
            <a:ext cx="412304" cy="0"/>
          </a:xfrm>
          <a:prstGeom prst="line">
            <a:avLst/>
          </a:prstGeom>
          <a:noFill/>
          <a:ln w="25400" cap="flat" cmpd="sng" algn="ctr">
            <a:solidFill>
              <a:schemeClr val="bg1"/>
            </a:solidFill>
            <a:prstDash val="solid"/>
            <a:round/>
            <a:headEnd type="none" w="med" len="med"/>
            <a:tailEnd type="none" w="med" len="med"/>
          </a:ln>
          <a:effectLst/>
        </p:spPr>
      </p:cxnSp>
      <p:pic>
        <p:nvPicPr>
          <p:cNvPr id="40" name="Picture 39"/>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288094" y="6282997"/>
            <a:ext cx="811919" cy="105511"/>
          </a:xfrm>
          <a:prstGeom prst="rect">
            <a:avLst/>
          </a:prstGeom>
          <a:noFill/>
        </p:spPr>
      </p:pic>
      <p:sp>
        <p:nvSpPr>
          <p:cNvPr id="34" name="Rectangle 33"/>
          <p:cNvSpPr/>
          <p:nvPr userDrawn="1"/>
        </p:nvSpPr>
        <p:spPr bwMode="auto">
          <a:xfrm>
            <a:off x="0" y="4335971"/>
            <a:ext cx="10369550" cy="1928536"/>
          </a:xfrm>
          <a:prstGeom prst="rect">
            <a:avLst/>
          </a:prstGeom>
          <a:gradFill flip="none" rotWithShape="1">
            <a:gsLst>
              <a:gs pos="0">
                <a:schemeClr val="tx1">
                  <a:alpha val="60000"/>
                </a:schemeClr>
              </a:gs>
              <a:gs pos="100000">
                <a:schemeClr val="tx1"/>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spTree>
  </p:cSld>
  <p:clrMapOvr>
    <a:masterClrMapping/>
  </p:clrMapOvr>
  <p:extLst mod="1">
    <p:ext uri="{DCECCB84-F9BA-43D5-87BE-67443E8EF086}">
      <p15:sldGuideLst xmlns:p15="http://schemas.microsoft.com/office/powerpoint/2012/main">
        <p15:guide id="1" orient="horz" pos="2041">
          <p15:clr>
            <a:srgbClr val="FBAE40"/>
          </p15:clr>
        </p15:guide>
        <p15:guide id="2" pos="326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grpSp>
        <p:nvGrpSpPr>
          <p:cNvPr id="18" name="Group 17"/>
          <p:cNvGrpSpPr/>
          <p:nvPr userDrawn="1"/>
        </p:nvGrpSpPr>
        <p:grpSpPr>
          <a:xfrm>
            <a:off x="1" y="4395063"/>
            <a:ext cx="10367998" cy="1872418"/>
            <a:chOff x="1" y="2438812"/>
            <a:chExt cx="10367998" cy="1872418"/>
          </a:xfrm>
        </p:grpSpPr>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438812"/>
              <a:ext cx="10367998" cy="252278"/>
            </a:xfrm>
            <a:prstGeom prst="rect">
              <a:avLst/>
            </a:prstGeom>
          </p:spPr>
        </p:pic>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 y="2761854"/>
              <a:ext cx="10367366" cy="252262"/>
            </a:xfrm>
            <a:prstGeom prst="rect">
              <a:avLst/>
            </a:prstGeom>
          </p:spPr>
        </p:pic>
        <p:pic>
          <p:nvPicPr>
            <p:cNvPr id="23" name="Pictur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086124"/>
              <a:ext cx="10367998" cy="252278"/>
            </a:xfrm>
            <a:prstGeom prst="rect">
              <a:avLst/>
            </a:prstGeom>
          </p:spPr>
        </p:pic>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 y="3410410"/>
              <a:ext cx="10367366" cy="252262"/>
            </a:xfrm>
            <a:prstGeom prst="rect">
              <a:avLst/>
            </a:prstGeom>
          </p:spPr>
        </p:pic>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734680"/>
              <a:ext cx="10367998" cy="252278"/>
            </a:xfrm>
            <a:prstGeom prst="rect">
              <a:avLst/>
            </a:prstGeom>
          </p:spPr>
        </p:pic>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 y="4058968"/>
              <a:ext cx="10367366" cy="252262"/>
            </a:xfrm>
            <a:prstGeom prst="rect">
              <a:avLst/>
            </a:prstGeom>
          </p:spPr>
        </p:pic>
      </p:grpSp>
      <p:grpSp>
        <p:nvGrpSpPr>
          <p:cNvPr id="28" name="Group 18"/>
          <p:cNvGrpSpPr/>
          <p:nvPr userDrawn="1"/>
        </p:nvGrpSpPr>
        <p:grpSpPr>
          <a:xfrm>
            <a:off x="775" y="4267654"/>
            <a:ext cx="10368000" cy="68317"/>
            <a:chOff x="418379" y="4898065"/>
            <a:chExt cx="13772541" cy="2555872"/>
          </a:xfrm>
        </p:grpSpPr>
        <p:sp>
          <p:nvSpPr>
            <p:cNvPr id="29" name="Rectangle 28"/>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0" name="Rectangle 29"/>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1" name="Rectangle 30"/>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2" name="Rectangle 31"/>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3" name="Rectangle 32"/>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sp>
        <p:nvSpPr>
          <p:cNvPr id="68611" name="Rectangle 3"/>
          <p:cNvSpPr>
            <a:spLocks noGrp="1" noChangeArrowheads="1"/>
          </p:cNvSpPr>
          <p:nvPr>
            <p:ph type="subTitle" idx="1"/>
          </p:nvPr>
        </p:nvSpPr>
        <p:spPr>
          <a:xfrm>
            <a:off x="307975" y="309472"/>
            <a:ext cx="9073260" cy="181540"/>
          </a:xfrm>
        </p:spPr>
        <p:txBody>
          <a:bodyPr lIns="0" tIns="0" rIns="0" bIns="0" anchor="b"/>
          <a:lstStyle>
            <a:lvl1pPr marL="0" indent="0">
              <a:spcBef>
                <a:spcPts val="400"/>
              </a:spcBef>
              <a:buFont typeface="Wingdings" pitchFamily="2" charset="2"/>
              <a:buNone/>
              <a:defRPr sz="1000"/>
            </a:lvl1pPr>
          </a:lstStyle>
          <a:p>
            <a:r>
              <a:rPr lang="en-US"/>
              <a:t>Click to edit Master subtitle style</a:t>
            </a:r>
            <a:endParaRPr lang="en-US" dirty="0"/>
          </a:p>
        </p:txBody>
      </p:sp>
      <p:sp>
        <p:nvSpPr>
          <p:cNvPr id="68643" name="Rectangle 35"/>
          <p:cNvSpPr>
            <a:spLocks noGrp="1" noChangeArrowheads="1"/>
          </p:cNvSpPr>
          <p:nvPr>
            <p:ph type="ctrTitle"/>
          </p:nvPr>
        </p:nvSpPr>
        <p:spPr>
          <a:xfrm>
            <a:off x="307975" y="672323"/>
            <a:ext cx="9677400" cy="1271620"/>
          </a:xfrm>
        </p:spPr>
        <p:txBody>
          <a:bodyPr lIns="0" tIns="0" rIns="0" bIns="0" anchor="t" anchorCtr="0"/>
          <a:lstStyle>
            <a:lvl1pPr>
              <a:defRPr sz="4000" baseline="0">
                <a:solidFill>
                  <a:schemeClr val="bg1"/>
                </a:solidFill>
              </a:defRPr>
            </a:lvl1pPr>
          </a:lstStyle>
          <a:p>
            <a:r>
              <a:rPr lang="en-US" dirty="0"/>
              <a:t>Click to edit Master title style</a:t>
            </a:r>
          </a:p>
        </p:txBody>
      </p:sp>
      <p:sp>
        <p:nvSpPr>
          <p:cNvPr id="10" name="Date Placeholder 9"/>
          <p:cNvSpPr>
            <a:spLocks noGrp="1"/>
          </p:cNvSpPr>
          <p:nvPr>
            <p:ph type="dt" sz="half" idx="10"/>
          </p:nvPr>
        </p:nvSpPr>
        <p:spPr>
          <a:xfrm>
            <a:off x="1440255" y="6264507"/>
            <a:ext cx="936130" cy="144020"/>
          </a:xfrm>
        </p:spPr>
        <p:txBody>
          <a:bodyPr/>
          <a:lstStyle>
            <a:lvl1pPr>
              <a:defRPr sz="800">
                <a:solidFill>
                  <a:schemeClr val="bg1">
                    <a:lumMod val="65000"/>
                  </a:schemeClr>
                </a:solidFill>
              </a:defRPr>
            </a:lvl1pPr>
          </a:lstStyle>
          <a:p>
            <a:fld id="{2AE9904F-0F99-9444-8D22-D87001EB3848}" type="datetime1">
              <a:rPr lang="en-US" smtClean="0"/>
              <a:t>7/14/18</a:t>
            </a:fld>
            <a:endParaRPr lang="en-US" dirty="0"/>
          </a:p>
        </p:txBody>
      </p:sp>
      <p:sp>
        <p:nvSpPr>
          <p:cNvPr id="12" name="Footer Placeholder 11"/>
          <p:cNvSpPr>
            <a:spLocks noGrp="1"/>
          </p:cNvSpPr>
          <p:nvPr>
            <p:ph type="ftr" sz="quarter" idx="12"/>
          </p:nvPr>
        </p:nvSpPr>
        <p:spPr>
          <a:xfrm>
            <a:off x="2590789" y="6264507"/>
            <a:ext cx="5402298" cy="144020"/>
          </a:xfrm>
        </p:spPr>
        <p:txBody>
          <a:bodyPr/>
          <a:lstStyle>
            <a:lvl1pPr>
              <a:defRPr sz="800">
                <a:solidFill>
                  <a:schemeClr val="bg1">
                    <a:lumMod val="65000"/>
                  </a:schemeClr>
                </a:solidFill>
              </a:defRPr>
            </a:lvl1pPr>
          </a:lstStyle>
          <a:p>
            <a:r>
              <a:rPr lang="en-US"/>
              <a:t>IBM Confidential | DO NOT DISTRIBUTE</a:t>
            </a:r>
            <a:endParaRPr lang="en-US" dirty="0"/>
          </a:p>
        </p:txBody>
      </p:sp>
      <p:sp>
        <p:nvSpPr>
          <p:cNvPr id="13" name="Text Placeholder 12"/>
          <p:cNvSpPr>
            <a:spLocks noGrp="1"/>
          </p:cNvSpPr>
          <p:nvPr>
            <p:ph type="body" sz="quarter" idx="13"/>
          </p:nvPr>
        </p:nvSpPr>
        <p:spPr>
          <a:xfrm>
            <a:off x="307975" y="2231975"/>
            <a:ext cx="5618162" cy="838200"/>
          </a:xfrm>
        </p:spPr>
        <p:txBody>
          <a:bodyPr/>
          <a:lstStyle>
            <a:lvl1pPr>
              <a:buNone/>
              <a:defRPr sz="1800">
                <a:solidFill>
                  <a:schemeClr val="bg1"/>
                </a:solidFill>
              </a:defRPr>
            </a:lvl1pPr>
            <a:lvl2pPr>
              <a:buNone/>
              <a:defRPr/>
            </a:lvl2pPr>
            <a:lvl3pPr>
              <a:buNone/>
              <a:defRPr/>
            </a:lvl3pPr>
            <a:lvl4pPr>
              <a:buFont typeface="Arial" pitchFamily="34" charset="0"/>
              <a:buNone/>
              <a:defRPr/>
            </a:lvl4pPr>
            <a:lvl5pPr>
              <a:buNone/>
              <a:defRPr/>
            </a:lvl5pPr>
          </a:lstStyle>
          <a:p>
            <a:pPr lvl="0"/>
            <a:r>
              <a:rPr lang="en-US"/>
              <a:t>Click to edit Master text styles</a:t>
            </a:r>
          </a:p>
        </p:txBody>
      </p:sp>
      <p:pic>
        <p:nvPicPr>
          <p:cNvPr id="47" name="Picture 43" descr="37-degree-pos-tri-logo"/>
          <p:cNvPicPr>
            <a:picLocks noChangeAspect="1" noChangeArrowheads="1"/>
          </p:cNvPicPr>
          <p:nvPr userDrawn="1"/>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rcRect r="25000" b="24518"/>
          <a:stretch>
            <a:fillRect/>
          </a:stretch>
        </p:blipFill>
        <p:spPr bwMode="auto">
          <a:xfrm>
            <a:off x="10047358" y="6192497"/>
            <a:ext cx="322192" cy="287678"/>
          </a:xfrm>
          <a:prstGeom prst="rect">
            <a:avLst/>
          </a:prstGeom>
          <a:noFill/>
        </p:spPr>
      </p:pic>
      <p:sp>
        <p:nvSpPr>
          <p:cNvPr id="19" name="Rectangle 6"/>
          <p:cNvSpPr>
            <a:spLocks noChangeArrowheads="1"/>
          </p:cNvSpPr>
          <p:nvPr userDrawn="1"/>
        </p:nvSpPr>
        <p:spPr bwMode="black">
          <a:xfrm>
            <a:off x="8497236" y="6264507"/>
            <a:ext cx="1224169" cy="144020"/>
          </a:xfrm>
          <a:prstGeom prst="rect">
            <a:avLst/>
          </a:prstGeom>
          <a:noFill/>
          <a:ln w="9525">
            <a:noFill/>
            <a:miter lim="800000"/>
            <a:headEnd/>
            <a:tailEnd/>
          </a:ln>
        </p:spPr>
        <p:txBody>
          <a:bodyPr lIns="0" tIns="0" rIns="0" bIns="0" anchor="ctr"/>
          <a:lstStyle/>
          <a:p>
            <a:pPr>
              <a:lnSpc>
                <a:spcPct val="100000"/>
              </a:lnSpc>
            </a:pPr>
            <a:r>
              <a:rPr lang="en-US" sz="800" dirty="0">
                <a:solidFill>
                  <a:schemeClr val="bg1">
                    <a:lumMod val="65000"/>
                  </a:schemeClr>
                </a:solidFill>
                <a:latin typeface="IBM Plex Sans" charset="0"/>
                <a:ea typeface="IBM Plex Sans" charset="0"/>
                <a:cs typeface="IBM Plex Sans" charset="0"/>
              </a:rPr>
              <a:t>© 2017 IBM Corporation</a:t>
            </a:r>
          </a:p>
        </p:txBody>
      </p:sp>
      <p:cxnSp>
        <p:nvCxnSpPr>
          <p:cNvPr id="4" name="Straight Connector 3"/>
          <p:cNvCxnSpPr/>
          <p:nvPr userDrawn="1"/>
        </p:nvCxnSpPr>
        <p:spPr bwMode="auto">
          <a:xfrm>
            <a:off x="307975" y="2159967"/>
            <a:ext cx="412304" cy="0"/>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userDrawn="1"/>
        </p:nvCxnSpPr>
        <p:spPr bwMode="auto">
          <a:xfrm>
            <a:off x="307975" y="600315"/>
            <a:ext cx="412304" cy="0"/>
          </a:xfrm>
          <a:prstGeom prst="line">
            <a:avLst/>
          </a:prstGeom>
          <a:noFill/>
          <a:ln w="25400" cap="flat" cmpd="sng" algn="ctr">
            <a:solidFill>
              <a:schemeClr val="bg1"/>
            </a:solidFill>
            <a:prstDash val="solid"/>
            <a:round/>
            <a:headEnd type="none" w="med" len="med"/>
            <a:tailEnd type="none" w="med" len="med"/>
          </a:ln>
          <a:effectLst/>
        </p:spPr>
      </p:cxnSp>
      <p:pic>
        <p:nvPicPr>
          <p:cNvPr id="34" name="Picture 33"/>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288094" y="6282997"/>
            <a:ext cx="811919" cy="105511"/>
          </a:xfrm>
          <a:prstGeom prst="rect">
            <a:avLst/>
          </a:prstGeom>
          <a:noFill/>
        </p:spPr>
      </p:pic>
      <p:sp>
        <p:nvSpPr>
          <p:cNvPr id="35" name="Rectangle 34"/>
          <p:cNvSpPr/>
          <p:nvPr userDrawn="1"/>
        </p:nvSpPr>
        <p:spPr bwMode="auto">
          <a:xfrm>
            <a:off x="0" y="4335971"/>
            <a:ext cx="10369550" cy="1928536"/>
          </a:xfrm>
          <a:prstGeom prst="rect">
            <a:avLst/>
          </a:prstGeom>
          <a:gradFill flip="none" rotWithShape="1">
            <a:gsLst>
              <a:gs pos="0">
                <a:schemeClr val="tx1">
                  <a:alpha val="60000"/>
                </a:schemeClr>
              </a:gs>
              <a:gs pos="100000">
                <a:schemeClr val="tx1"/>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spTree>
  </p:cSld>
  <p:clrMapOvr>
    <a:masterClrMapping/>
  </p:clrMapOvr>
  <p:extLst mod="1">
    <p:ext uri="{DCECCB84-F9BA-43D5-87BE-67443E8EF086}">
      <p15:sldGuideLst xmlns:p15="http://schemas.microsoft.com/office/powerpoint/2012/main">
        <p15:guide id="1" orient="horz" pos="2041">
          <p15:clr>
            <a:srgbClr val="FBAE40"/>
          </p15:clr>
        </p15:guide>
        <p15:guide id="2" pos="326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1" y="3960167"/>
            <a:ext cx="10367998" cy="2197932"/>
            <a:chOff x="1" y="4058968"/>
            <a:chExt cx="10367998" cy="2197932"/>
          </a:xfrm>
        </p:grpSpPr>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4058968"/>
              <a:ext cx="10367366" cy="252262"/>
            </a:xfrm>
            <a:prstGeom prst="rect">
              <a:avLst/>
            </a:prstGeom>
          </p:spPr>
        </p:pic>
        <p:pic>
          <p:nvPicPr>
            <p:cNvPr id="33" name="Picture 3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383238"/>
              <a:ext cx="10367998" cy="252278"/>
            </a:xfrm>
            <a:prstGeom prst="rect">
              <a:avLst/>
            </a:prstGeom>
          </p:spPr>
        </p:pic>
        <p:pic>
          <p:nvPicPr>
            <p:cNvPr id="40" name="Picture 3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4707524"/>
              <a:ext cx="10367366" cy="252262"/>
            </a:xfrm>
            <a:prstGeom prst="rect">
              <a:avLst/>
            </a:prstGeom>
          </p:spPr>
        </p:pic>
        <p:pic>
          <p:nvPicPr>
            <p:cNvPr id="42" name="Picture 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5031794"/>
              <a:ext cx="10367998" cy="252278"/>
            </a:xfrm>
            <a:prstGeom prst="rect">
              <a:avLst/>
            </a:prstGeom>
          </p:spPr>
        </p:pic>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5356080"/>
              <a:ext cx="10367366" cy="252262"/>
            </a:xfrm>
            <a:prstGeom prst="rect">
              <a:avLst/>
            </a:prstGeom>
          </p:spPr>
        </p:pic>
        <p:pic>
          <p:nvPicPr>
            <p:cNvPr id="44" name="Picture 4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5680350"/>
              <a:ext cx="10367998" cy="252278"/>
            </a:xfrm>
            <a:prstGeom prst="rect">
              <a:avLst/>
            </a:prstGeom>
          </p:spPr>
        </p:pic>
        <p:pic>
          <p:nvPicPr>
            <p:cNvPr id="45" name="Picture 4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6004638"/>
              <a:ext cx="10367366" cy="252262"/>
            </a:xfrm>
            <a:prstGeom prst="rect">
              <a:avLst/>
            </a:prstGeom>
          </p:spPr>
        </p:pic>
      </p:grpSp>
      <p:sp>
        <p:nvSpPr>
          <p:cNvPr id="46" name="Rectangle 45"/>
          <p:cNvSpPr/>
          <p:nvPr userDrawn="1"/>
        </p:nvSpPr>
        <p:spPr bwMode="auto">
          <a:xfrm>
            <a:off x="0" y="4212429"/>
            <a:ext cx="10369550" cy="1980065"/>
          </a:xfrm>
          <a:prstGeom prst="rect">
            <a:avLst/>
          </a:prstGeom>
          <a:gradFill flip="none" rotWithShape="1">
            <a:gsLst>
              <a:gs pos="0">
                <a:schemeClr val="accent3">
                  <a:lumMod val="0"/>
                  <a:lumOff val="100000"/>
                  <a:alpha val="81000"/>
                </a:schemeClr>
              </a:gs>
              <a:gs pos="100000">
                <a:schemeClr val="bg1"/>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sp>
        <p:nvSpPr>
          <p:cNvPr id="10" name="Date Placeholder 9"/>
          <p:cNvSpPr>
            <a:spLocks noGrp="1"/>
          </p:cNvSpPr>
          <p:nvPr>
            <p:ph type="dt" sz="half" idx="10"/>
          </p:nvPr>
        </p:nvSpPr>
        <p:spPr>
          <a:xfrm>
            <a:off x="1440255" y="6264507"/>
            <a:ext cx="936130" cy="144020"/>
          </a:xfrm>
        </p:spPr>
        <p:txBody>
          <a:bodyPr/>
          <a:lstStyle>
            <a:lvl1pPr>
              <a:defRPr sz="800">
                <a:solidFill>
                  <a:schemeClr val="bg1">
                    <a:lumMod val="65000"/>
                  </a:schemeClr>
                </a:solidFill>
              </a:defRPr>
            </a:lvl1pPr>
          </a:lstStyle>
          <a:p>
            <a:fld id="{2AE9904F-0F99-9444-8D22-D87001EB3848}" type="datetime1">
              <a:rPr lang="en-US" smtClean="0"/>
              <a:t>7/14/18</a:t>
            </a:fld>
            <a:endParaRPr lang="en-US" dirty="0"/>
          </a:p>
        </p:txBody>
      </p:sp>
      <p:sp>
        <p:nvSpPr>
          <p:cNvPr id="12" name="Footer Placeholder 11"/>
          <p:cNvSpPr>
            <a:spLocks noGrp="1"/>
          </p:cNvSpPr>
          <p:nvPr>
            <p:ph type="ftr" sz="quarter" idx="12"/>
          </p:nvPr>
        </p:nvSpPr>
        <p:spPr>
          <a:xfrm>
            <a:off x="2590789" y="6264507"/>
            <a:ext cx="5402298" cy="144020"/>
          </a:xfrm>
        </p:spPr>
        <p:txBody>
          <a:bodyPr/>
          <a:lstStyle>
            <a:lvl1pPr>
              <a:defRPr sz="800">
                <a:solidFill>
                  <a:schemeClr val="bg1">
                    <a:lumMod val="65000"/>
                  </a:schemeClr>
                </a:solidFill>
              </a:defRPr>
            </a:lvl1pPr>
          </a:lstStyle>
          <a:p>
            <a:r>
              <a:rPr lang="en-US"/>
              <a:t>IBM Confidential | DO NOT DISTRIBUTE</a:t>
            </a:r>
            <a:endParaRPr lang="en-US" dirty="0"/>
          </a:p>
        </p:txBody>
      </p:sp>
      <p:grpSp>
        <p:nvGrpSpPr>
          <p:cNvPr id="34" name="Group 18"/>
          <p:cNvGrpSpPr/>
          <p:nvPr userDrawn="1"/>
        </p:nvGrpSpPr>
        <p:grpSpPr>
          <a:xfrm>
            <a:off x="0" y="0"/>
            <a:ext cx="10368000" cy="68317"/>
            <a:chOff x="418379" y="4898065"/>
            <a:chExt cx="13772541" cy="2555872"/>
          </a:xfrm>
        </p:grpSpPr>
        <p:sp>
          <p:nvSpPr>
            <p:cNvPr id="35" name="Rectangle 34"/>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6" name="Rectangle 35"/>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7" name="Rectangle 36"/>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8" name="Rectangle 37"/>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9" name="Rectangle 38"/>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pic>
        <p:nvPicPr>
          <p:cNvPr id="47" name="Picture 43" descr="37-degree-pos-tri-logo"/>
          <p:cNvPicPr>
            <a:picLocks noChangeAspect="1" noChangeArrowheads="1"/>
          </p:cNvPicPr>
          <p:nvPr userDrawn="1"/>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rcRect r="25000" b="24518"/>
          <a:stretch>
            <a:fillRect/>
          </a:stretch>
        </p:blipFill>
        <p:spPr bwMode="auto">
          <a:xfrm>
            <a:off x="10047358" y="6192497"/>
            <a:ext cx="322192" cy="287678"/>
          </a:xfrm>
          <a:prstGeom prst="rect">
            <a:avLst/>
          </a:prstGeom>
          <a:noFill/>
        </p:spPr>
      </p:pic>
      <p:sp>
        <p:nvSpPr>
          <p:cNvPr id="19" name="Rectangle 6"/>
          <p:cNvSpPr>
            <a:spLocks noChangeArrowheads="1"/>
          </p:cNvSpPr>
          <p:nvPr userDrawn="1"/>
        </p:nvSpPr>
        <p:spPr bwMode="black">
          <a:xfrm>
            <a:off x="8497236" y="6264507"/>
            <a:ext cx="1224169" cy="144020"/>
          </a:xfrm>
          <a:prstGeom prst="rect">
            <a:avLst/>
          </a:prstGeom>
          <a:noFill/>
          <a:ln w="9525">
            <a:noFill/>
            <a:miter lim="800000"/>
            <a:headEnd/>
            <a:tailEnd/>
          </a:ln>
        </p:spPr>
        <p:txBody>
          <a:bodyPr lIns="0" tIns="0" rIns="0" bIns="0" anchor="ctr"/>
          <a:lstStyle/>
          <a:p>
            <a:pPr>
              <a:lnSpc>
                <a:spcPct val="100000"/>
              </a:lnSpc>
            </a:pPr>
            <a:r>
              <a:rPr lang="en-US" sz="800" dirty="0">
                <a:solidFill>
                  <a:schemeClr val="bg1">
                    <a:lumMod val="65000"/>
                  </a:schemeClr>
                </a:solidFill>
                <a:latin typeface="IBM Plex Sans" charset="0"/>
                <a:ea typeface="IBM Plex Sans" charset="0"/>
                <a:cs typeface="IBM Plex Sans" charset="0"/>
              </a:rPr>
              <a:t>© 2017 IBM Corporation</a:t>
            </a:r>
          </a:p>
        </p:txBody>
      </p:sp>
      <p:pic>
        <p:nvPicPr>
          <p:cNvPr id="48" name="Picture 47"/>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288094" y="6282997"/>
            <a:ext cx="811919" cy="105511"/>
          </a:xfrm>
          <a:prstGeom prst="rect">
            <a:avLst/>
          </a:prstGeom>
          <a:noFill/>
        </p:spPr>
      </p:pic>
      <p:sp>
        <p:nvSpPr>
          <p:cNvPr id="49" name="Rectangle 3"/>
          <p:cNvSpPr>
            <a:spLocks noGrp="1" noChangeArrowheads="1"/>
          </p:cNvSpPr>
          <p:nvPr>
            <p:ph type="subTitle" idx="1"/>
          </p:nvPr>
        </p:nvSpPr>
        <p:spPr>
          <a:xfrm>
            <a:off x="307975" y="299731"/>
            <a:ext cx="9073260" cy="181540"/>
          </a:xfrm>
        </p:spPr>
        <p:txBody>
          <a:bodyPr lIns="0" tIns="0" rIns="0" bIns="0" anchor="b"/>
          <a:lstStyle>
            <a:lvl1pPr marL="0" indent="0">
              <a:spcBef>
                <a:spcPts val="400"/>
              </a:spcBef>
              <a:buFont typeface="Wingdings" pitchFamily="2" charset="2"/>
              <a:buNone/>
              <a:defRPr sz="1000"/>
            </a:lvl1pPr>
          </a:lstStyle>
          <a:p>
            <a:r>
              <a:rPr lang="en-US" smtClean="0"/>
              <a:t>Click to edit Master subtitle style</a:t>
            </a:r>
            <a:endParaRPr lang="en-US" dirty="0"/>
          </a:p>
        </p:txBody>
      </p:sp>
      <p:sp>
        <p:nvSpPr>
          <p:cNvPr id="50" name="Rectangle 35"/>
          <p:cNvSpPr>
            <a:spLocks noGrp="1" noChangeArrowheads="1"/>
          </p:cNvSpPr>
          <p:nvPr>
            <p:ph type="ctrTitle"/>
          </p:nvPr>
        </p:nvSpPr>
        <p:spPr>
          <a:xfrm>
            <a:off x="307975" y="734188"/>
            <a:ext cx="9677400" cy="1271620"/>
          </a:xfrm>
        </p:spPr>
        <p:txBody>
          <a:bodyPr lIns="0" tIns="0" rIns="0" bIns="0" anchor="t" anchorCtr="0"/>
          <a:lstStyle>
            <a:lvl1pPr>
              <a:defRPr sz="4000" baseline="0">
                <a:solidFill>
                  <a:schemeClr val="tx1"/>
                </a:solidFill>
              </a:defRPr>
            </a:lvl1pPr>
          </a:lstStyle>
          <a:p>
            <a:r>
              <a:rPr lang="en-US" smtClean="0"/>
              <a:t>Click to edit Master title style</a:t>
            </a:r>
            <a:endParaRPr lang="en-US" dirty="0"/>
          </a:p>
        </p:txBody>
      </p:sp>
      <p:sp>
        <p:nvSpPr>
          <p:cNvPr id="51" name="Text Placeholder 12"/>
          <p:cNvSpPr>
            <a:spLocks noGrp="1"/>
          </p:cNvSpPr>
          <p:nvPr>
            <p:ph type="body" sz="quarter" idx="13"/>
          </p:nvPr>
        </p:nvSpPr>
        <p:spPr>
          <a:xfrm>
            <a:off x="307975" y="2248984"/>
            <a:ext cx="5618162" cy="838200"/>
          </a:xfrm>
        </p:spPr>
        <p:txBody>
          <a:bodyPr/>
          <a:lstStyle>
            <a:lvl1pPr marL="7938" indent="-7938">
              <a:buNone/>
              <a:tabLst/>
              <a:defRPr sz="1800">
                <a:solidFill>
                  <a:schemeClr val="tx1"/>
                </a:solidFill>
              </a:defRPr>
            </a:lvl1pPr>
            <a:lvl2pPr>
              <a:buNone/>
              <a:defRPr/>
            </a:lvl2pPr>
            <a:lvl3pPr>
              <a:buNone/>
              <a:defRPr/>
            </a:lvl3pPr>
            <a:lvl4pPr>
              <a:buFont typeface="Arial" pitchFamily="34" charset="0"/>
              <a:buNone/>
              <a:defRPr/>
            </a:lvl4pPr>
            <a:lvl5pPr>
              <a:buNone/>
              <a:defRPr/>
            </a:lvl5pPr>
          </a:lstStyle>
          <a:p>
            <a:pPr lvl="0"/>
            <a:r>
              <a:rPr lang="en-US" smtClean="0"/>
              <a:t>Click to edit Master text styles</a:t>
            </a:r>
          </a:p>
        </p:txBody>
      </p:sp>
      <p:cxnSp>
        <p:nvCxnSpPr>
          <p:cNvPr id="52" name="Straight Connector 51"/>
          <p:cNvCxnSpPr/>
          <p:nvPr userDrawn="1"/>
        </p:nvCxnSpPr>
        <p:spPr bwMode="auto">
          <a:xfrm>
            <a:off x="307975" y="2176976"/>
            <a:ext cx="412304" cy="0"/>
          </a:xfrm>
          <a:prstGeom prst="line">
            <a:avLst/>
          </a:prstGeom>
          <a:noFill/>
          <a:ln w="25400" cap="flat" cmpd="sng" algn="ctr">
            <a:solidFill>
              <a:schemeClr val="tx1"/>
            </a:solidFill>
            <a:prstDash val="solid"/>
            <a:round/>
            <a:headEnd type="none" w="med" len="med"/>
            <a:tailEnd type="none" w="med" len="med"/>
          </a:ln>
          <a:effectLst/>
        </p:spPr>
      </p:cxnSp>
      <p:cxnSp>
        <p:nvCxnSpPr>
          <p:cNvPr id="53" name="Straight Connector 52"/>
          <p:cNvCxnSpPr/>
          <p:nvPr userDrawn="1"/>
        </p:nvCxnSpPr>
        <p:spPr bwMode="auto">
          <a:xfrm>
            <a:off x="307975" y="647799"/>
            <a:ext cx="412304" cy="0"/>
          </a:xfrm>
          <a:prstGeom prst="line">
            <a:avLst/>
          </a:prstGeom>
          <a:noFill/>
          <a:ln w="25400" cap="flat" cmpd="sng" algn="ctr">
            <a:solidFill>
              <a:schemeClr val="tx1"/>
            </a:solidFill>
            <a:prstDash val="solid"/>
            <a:round/>
            <a:headEnd type="none" w="med" len="med"/>
            <a:tailEnd type="none" w="med" len="med"/>
          </a:ln>
          <a:effectLst/>
        </p:spPr>
      </p:cxnSp>
    </p:spTree>
  </p:cSld>
  <p:clrMapOvr>
    <a:masterClrMapping/>
  </p:clrMapOvr>
  <p:extLst mod="1">
    <p:ext uri="{DCECCB84-F9BA-43D5-87BE-67443E8EF086}">
      <p15:sldGuideLst xmlns:p15="http://schemas.microsoft.com/office/powerpoint/2012/main">
        <p15:guide id="1" orient="horz" pos="2041">
          <p15:clr>
            <a:srgbClr val="FBAE40"/>
          </p15:clr>
        </p15:guide>
        <p15:guide id="2" pos="3266">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10" name="Date Placeholder 9"/>
          <p:cNvSpPr>
            <a:spLocks noGrp="1"/>
          </p:cNvSpPr>
          <p:nvPr>
            <p:ph type="dt" sz="half" idx="10"/>
          </p:nvPr>
        </p:nvSpPr>
        <p:spPr>
          <a:xfrm>
            <a:off x="1440255" y="6264507"/>
            <a:ext cx="936130" cy="144020"/>
          </a:xfrm>
        </p:spPr>
        <p:txBody>
          <a:bodyPr/>
          <a:lstStyle>
            <a:lvl1pPr>
              <a:defRPr sz="800">
                <a:solidFill>
                  <a:schemeClr val="bg1">
                    <a:lumMod val="65000"/>
                  </a:schemeClr>
                </a:solidFill>
              </a:defRPr>
            </a:lvl1pPr>
          </a:lstStyle>
          <a:p>
            <a:fld id="{81FFA168-5682-574D-B1BC-24072A7A809F}" type="datetime1">
              <a:rPr lang="en-US" smtClean="0"/>
              <a:t>7/14/18</a:t>
            </a:fld>
            <a:endParaRPr lang="en-US" dirty="0"/>
          </a:p>
        </p:txBody>
      </p:sp>
      <p:sp>
        <p:nvSpPr>
          <p:cNvPr id="12" name="Footer Placeholder 11"/>
          <p:cNvSpPr>
            <a:spLocks noGrp="1"/>
          </p:cNvSpPr>
          <p:nvPr>
            <p:ph type="ftr" sz="quarter" idx="12"/>
          </p:nvPr>
        </p:nvSpPr>
        <p:spPr>
          <a:xfrm>
            <a:off x="2592415" y="6264507"/>
            <a:ext cx="5701895" cy="144020"/>
          </a:xfrm>
        </p:spPr>
        <p:txBody>
          <a:bodyPr/>
          <a:lstStyle>
            <a:lvl1pPr>
              <a:defRPr sz="800">
                <a:solidFill>
                  <a:schemeClr val="bg1">
                    <a:lumMod val="65000"/>
                  </a:schemeClr>
                </a:solidFill>
              </a:defRPr>
            </a:lvl1pPr>
          </a:lstStyle>
          <a:p>
            <a:r>
              <a:rPr lang="en-US" dirty="0"/>
              <a:t>IBM Confidential | DO NOT DISTRIBUTE</a:t>
            </a:r>
          </a:p>
        </p:txBody>
      </p:sp>
      <p:pic>
        <p:nvPicPr>
          <p:cNvPr id="47" name="Picture 43" descr="37-degree-pos-tri-logo"/>
          <p:cNvPicPr>
            <a:picLocks noChangeAspect="1" noChangeArrowheads="1"/>
          </p:cNvPicPr>
          <p:nvPr userDrawn="1"/>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Lst>
          </a:blip>
          <a:srcRect r="25000" b="24518"/>
          <a:stretch>
            <a:fillRect/>
          </a:stretch>
        </p:blipFill>
        <p:spPr bwMode="auto">
          <a:xfrm>
            <a:off x="10047358" y="6192497"/>
            <a:ext cx="322192" cy="287678"/>
          </a:xfrm>
          <a:prstGeom prst="rect">
            <a:avLst/>
          </a:prstGeom>
          <a:noFill/>
        </p:spPr>
      </p:pic>
      <p:sp>
        <p:nvSpPr>
          <p:cNvPr id="21" name="Rectangle 6"/>
          <p:cNvSpPr>
            <a:spLocks noChangeArrowheads="1"/>
          </p:cNvSpPr>
          <p:nvPr userDrawn="1"/>
        </p:nvSpPr>
        <p:spPr bwMode="black">
          <a:xfrm>
            <a:off x="8497236" y="6264507"/>
            <a:ext cx="1224169" cy="144020"/>
          </a:xfrm>
          <a:prstGeom prst="rect">
            <a:avLst/>
          </a:prstGeom>
          <a:noFill/>
          <a:ln w="9525">
            <a:noFill/>
            <a:miter lim="800000"/>
            <a:headEnd/>
            <a:tailEnd/>
          </a:ln>
        </p:spPr>
        <p:txBody>
          <a:bodyPr lIns="0" tIns="0" rIns="0" bIns="0" anchor="ctr"/>
          <a:lstStyle/>
          <a:p>
            <a:pPr>
              <a:lnSpc>
                <a:spcPct val="100000"/>
              </a:lnSpc>
            </a:pPr>
            <a:r>
              <a:rPr lang="en-US" sz="800" dirty="0">
                <a:solidFill>
                  <a:schemeClr val="bg1">
                    <a:lumMod val="65000"/>
                  </a:schemeClr>
                </a:solidFill>
                <a:latin typeface="IBM Plex Sans" charset="0"/>
                <a:ea typeface="IBM Plex Sans" charset="0"/>
                <a:cs typeface="IBM Plex Sans" charset="0"/>
              </a:rPr>
              <a:t>© 2017 IBM Corporation</a:t>
            </a:r>
          </a:p>
        </p:txBody>
      </p:sp>
      <p:sp>
        <p:nvSpPr>
          <p:cNvPr id="71" name="Rectangle 3"/>
          <p:cNvSpPr>
            <a:spLocks noGrp="1" noChangeArrowheads="1"/>
          </p:cNvSpPr>
          <p:nvPr>
            <p:ph type="subTitle" idx="1"/>
          </p:nvPr>
        </p:nvSpPr>
        <p:spPr>
          <a:xfrm>
            <a:off x="307975" y="1617246"/>
            <a:ext cx="9073260" cy="181540"/>
          </a:xfrm>
        </p:spPr>
        <p:txBody>
          <a:bodyPr lIns="0" tIns="0" rIns="0" bIns="0" anchor="b"/>
          <a:lstStyle>
            <a:lvl1pPr marL="0" indent="0">
              <a:spcBef>
                <a:spcPts val="400"/>
              </a:spcBef>
              <a:buFont typeface="Wingdings" pitchFamily="2" charset="2"/>
              <a:buNone/>
              <a:defRPr sz="1000"/>
            </a:lvl1pPr>
          </a:lstStyle>
          <a:p>
            <a:r>
              <a:rPr lang="en-US"/>
              <a:t>Click to edit Master subtitle style</a:t>
            </a:r>
            <a:endParaRPr lang="en-US" dirty="0"/>
          </a:p>
        </p:txBody>
      </p:sp>
      <p:sp>
        <p:nvSpPr>
          <p:cNvPr id="72" name="Rectangle 35"/>
          <p:cNvSpPr>
            <a:spLocks noGrp="1" noChangeArrowheads="1"/>
          </p:cNvSpPr>
          <p:nvPr>
            <p:ph type="ctrTitle"/>
          </p:nvPr>
        </p:nvSpPr>
        <p:spPr>
          <a:xfrm>
            <a:off x="307975" y="1980097"/>
            <a:ext cx="9677400" cy="1271620"/>
          </a:xfrm>
        </p:spPr>
        <p:txBody>
          <a:bodyPr lIns="0" tIns="0" rIns="0" bIns="0" anchor="t" anchorCtr="0"/>
          <a:lstStyle>
            <a:lvl1pPr>
              <a:defRPr sz="4000" baseline="0">
                <a:solidFill>
                  <a:schemeClr val="bg1"/>
                </a:solidFill>
              </a:defRPr>
            </a:lvl1pPr>
          </a:lstStyle>
          <a:p>
            <a:r>
              <a:rPr lang="en-US" dirty="0"/>
              <a:t>Click to edit Master title style</a:t>
            </a:r>
          </a:p>
        </p:txBody>
      </p:sp>
      <p:sp>
        <p:nvSpPr>
          <p:cNvPr id="73" name="Text Placeholder 12"/>
          <p:cNvSpPr>
            <a:spLocks noGrp="1"/>
          </p:cNvSpPr>
          <p:nvPr>
            <p:ph type="body" sz="quarter" idx="13"/>
          </p:nvPr>
        </p:nvSpPr>
        <p:spPr>
          <a:xfrm>
            <a:off x="307975" y="3539749"/>
            <a:ext cx="5618162" cy="838200"/>
          </a:xfrm>
        </p:spPr>
        <p:txBody>
          <a:bodyPr/>
          <a:lstStyle>
            <a:lvl1pPr>
              <a:buNone/>
              <a:defRPr sz="1800">
                <a:solidFill>
                  <a:schemeClr val="bg1"/>
                </a:solidFill>
              </a:defRPr>
            </a:lvl1pPr>
            <a:lvl2pPr>
              <a:buNone/>
              <a:defRPr/>
            </a:lvl2pPr>
            <a:lvl3pPr>
              <a:buNone/>
              <a:defRPr/>
            </a:lvl3pPr>
            <a:lvl4pPr>
              <a:buFont typeface="Arial" pitchFamily="34" charset="0"/>
              <a:buNone/>
              <a:defRPr/>
            </a:lvl4pPr>
            <a:lvl5pPr>
              <a:buNone/>
              <a:defRPr/>
            </a:lvl5pPr>
          </a:lstStyle>
          <a:p>
            <a:pPr lvl="0"/>
            <a:r>
              <a:rPr lang="en-US"/>
              <a:t>Click to edit Master text styles</a:t>
            </a:r>
          </a:p>
        </p:txBody>
      </p:sp>
      <p:cxnSp>
        <p:nvCxnSpPr>
          <p:cNvPr id="74" name="Straight Connector 73"/>
          <p:cNvCxnSpPr/>
          <p:nvPr userDrawn="1"/>
        </p:nvCxnSpPr>
        <p:spPr bwMode="auto">
          <a:xfrm>
            <a:off x="307975" y="3467741"/>
            <a:ext cx="412304" cy="0"/>
          </a:xfrm>
          <a:prstGeom prst="line">
            <a:avLst/>
          </a:prstGeom>
          <a:noFill/>
          <a:ln w="25400" cap="flat" cmpd="sng" algn="ctr">
            <a:solidFill>
              <a:schemeClr val="bg1"/>
            </a:solidFill>
            <a:prstDash val="solid"/>
            <a:round/>
            <a:headEnd type="none" w="med" len="med"/>
            <a:tailEnd type="none" w="med" len="med"/>
          </a:ln>
          <a:effectLst/>
        </p:spPr>
      </p:cxnSp>
      <p:cxnSp>
        <p:nvCxnSpPr>
          <p:cNvPr id="75" name="Straight Connector 74"/>
          <p:cNvCxnSpPr/>
          <p:nvPr userDrawn="1"/>
        </p:nvCxnSpPr>
        <p:spPr bwMode="auto">
          <a:xfrm>
            <a:off x="307975" y="1908089"/>
            <a:ext cx="412304" cy="0"/>
          </a:xfrm>
          <a:prstGeom prst="line">
            <a:avLst/>
          </a:prstGeom>
          <a:noFill/>
          <a:ln w="25400" cap="flat" cmpd="sng" algn="ctr">
            <a:solidFill>
              <a:schemeClr val="bg1"/>
            </a:solidFill>
            <a:prstDash val="solid"/>
            <a:round/>
            <a:headEnd type="none" w="med" len="med"/>
            <a:tailEnd type="none" w="med" len="med"/>
          </a:ln>
          <a:effectLst/>
        </p:spPr>
      </p:cxnSp>
      <p:grpSp>
        <p:nvGrpSpPr>
          <p:cNvPr id="19" name="Group 18"/>
          <p:cNvGrpSpPr/>
          <p:nvPr userDrawn="1"/>
        </p:nvGrpSpPr>
        <p:grpSpPr>
          <a:xfrm>
            <a:off x="0" y="979389"/>
            <a:ext cx="10368000" cy="68317"/>
            <a:chOff x="418379" y="4898065"/>
            <a:chExt cx="13772541" cy="2555872"/>
          </a:xfrm>
        </p:grpSpPr>
        <p:sp>
          <p:nvSpPr>
            <p:cNvPr id="20" name="Rectangle 19"/>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22" name="Rectangle 21"/>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23" name="Rectangle 22"/>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24" name="Rectangle 23"/>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25" name="Rectangle 24"/>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pic>
        <p:nvPicPr>
          <p:cNvPr id="26" name="Picture 2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17" y="671910"/>
            <a:ext cx="10367366" cy="252262"/>
          </a:xfrm>
          <a:prstGeom prst="rect">
            <a:avLst/>
          </a:prstGeom>
          <a:effectLst>
            <a:reflection blurRad="38100" stA="30000" endPos="75000" dist="215900" dir="5400000" sy="-100000" algn="bl" rotWithShape="0"/>
          </a:effectLst>
        </p:spPr>
      </p:pic>
      <p:pic>
        <p:nvPicPr>
          <p:cNvPr id="27" name="Picture 26"/>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288094" y="6282997"/>
            <a:ext cx="811919" cy="105511"/>
          </a:xfrm>
          <a:prstGeom prst="rect">
            <a:avLst/>
          </a:prstGeom>
          <a:noFill/>
        </p:spPr>
      </p:pic>
    </p:spTree>
  </p:cSld>
  <p:clrMapOvr>
    <a:masterClrMapping/>
  </p:clrMapOvr>
  <p:extLst mod="1">
    <p:ext uri="{DCECCB84-F9BA-43D5-87BE-67443E8EF086}">
      <p15:sldGuideLst xmlns:p15="http://schemas.microsoft.com/office/powerpoint/2012/main">
        <p15:guide id="1" orient="horz" pos="2041">
          <p15:clr>
            <a:srgbClr val="FBAE40"/>
          </p15:clr>
        </p15:guide>
        <p15:guide id="2" pos="3266">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68" name="Group 167"/>
          <p:cNvGrpSpPr/>
          <p:nvPr userDrawn="1"/>
        </p:nvGrpSpPr>
        <p:grpSpPr>
          <a:xfrm>
            <a:off x="1" y="58254"/>
            <a:ext cx="10367998" cy="6198646"/>
            <a:chOff x="1" y="58254"/>
            <a:chExt cx="10367998" cy="6198646"/>
          </a:xfrm>
        </p:grpSpPr>
        <p:pic>
          <p:nvPicPr>
            <p:cNvPr id="169" name="Picture 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58254"/>
              <a:ext cx="10367366" cy="252262"/>
            </a:xfrm>
            <a:prstGeom prst="rect">
              <a:avLst/>
            </a:prstGeom>
          </p:spPr>
        </p:pic>
        <p:pic>
          <p:nvPicPr>
            <p:cNvPr id="170" name="Picture 16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82524"/>
              <a:ext cx="10367998" cy="252278"/>
            </a:xfrm>
            <a:prstGeom prst="rect">
              <a:avLst/>
            </a:prstGeom>
          </p:spPr>
        </p:pic>
        <p:pic>
          <p:nvPicPr>
            <p:cNvPr id="171" name="Picture 17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706810"/>
              <a:ext cx="10367366" cy="252262"/>
            </a:xfrm>
            <a:prstGeom prst="rect">
              <a:avLst/>
            </a:prstGeom>
          </p:spPr>
        </p:pic>
        <p:pic>
          <p:nvPicPr>
            <p:cNvPr id="172" name="Picture 17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031080"/>
              <a:ext cx="10367998" cy="252278"/>
            </a:xfrm>
            <a:prstGeom prst="rect">
              <a:avLst/>
            </a:prstGeom>
          </p:spPr>
        </p:pic>
        <p:pic>
          <p:nvPicPr>
            <p:cNvPr id="173" name="Picture 17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1355366"/>
              <a:ext cx="10367366" cy="252262"/>
            </a:xfrm>
            <a:prstGeom prst="rect">
              <a:avLst/>
            </a:prstGeom>
          </p:spPr>
        </p:pic>
        <p:pic>
          <p:nvPicPr>
            <p:cNvPr id="174" name="Picture 1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679636"/>
              <a:ext cx="10367998" cy="252278"/>
            </a:xfrm>
            <a:prstGeom prst="rect">
              <a:avLst/>
            </a:prstGeom>
          </p:spPr>
        </p:pic>
        <p:pic>
          <p:nvPicPr>
            <p:cNvPr id="175" name="Picture 17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003916"/>
              <a:ext cx="10367998" cy="252278"/>
            </a:xfrm>
            <a:prstGeom prst="rect">
              <a:avLst/>
            </a:prstGeom>
          </p:spPr>
        </p:pic>
        <p:pic>
          <p:nvPicPr>
            <p:cNvPr id="176" name="Picture 17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2438812"/>
              <a:ext cx="10367998" cy="252278"/>
            </a:xfrm>
            <a:prstGeom prst="rect">
              <a:avLst/>
            </a:prstGeom>
          </p:spPr>
        </p:pic>
        <p:pic>
          <p:nvPicPr>
            <p:cNvPr id="177" name="Picture 17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2761854"/>
              <a:ext cx="10367366" cy="252262"/>
            </a:xfrm>
            <a:prstGeom prst="rect">
              <a:avLst/>
            </a:prstGeom>
          </p:spPr>
        </p:pic>
        <p:pic>
          <p:nvPicPr>
            <p:cNvPr id="178" name="Picture 17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086124"/>
              <a:ext cx="10367998" cy="252278"/>
            </a:xfrm>
            <a:prstGeom prst="rect">
              <a:avLst/>
            </a:prstGeom>
          </p:spPr>
        </p:pic>
        <p:pic>
          <p:nvPicPr>
            <p:cNvPr id="179" name="Picture 17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3410410"/>
              <a:ext cx="10367366" cy="252262"/>
            </a:xfrm>
            <a:prstGeom prst="rect">
              <a:avLst/>
            </a:prstGeom>
          </p:spPr>
        </p:pic>
        <p:pic>
          <p:nvPicPr>
            <p:cNvPr id="180" name="Picture 17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734680"/>
              <a:ext cx="10367998" cy="252278"/>
            </a:xfrm>
            <a:prstGeom prst="rect">
              <a:avLst/>
            </a:prstGeom>
          </p:spPr>
        </p:pic>
        <p:pic>
          <p:nvPicPr>
            <p:cNvPr id="181" name="Picture 18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4058968"/>
              <a:ext cx="10367366" cy="252262"/>
            </a:xfrm>
            <a:prstGeom prst="rect">
              <a:avLst/>
            </a:prstGeom>
          </p:spPr>
        </p:pic>
        <p:pic>
          <p:nvPicPr>
            <p:cNvPr id="182" name="Picture 18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383238"/>
              <a:ext cx="10367998" cy="252278"/>
            </a:xfrm>
            <a:prstGeom prst="rect">
              <a:avLst/>
            </a:prstGeom>
          </p:spPr>
        </p:pic>
        <p:pic>
          <p:nvPicPr>
            <p:cNvPr id="183" name="Picture 18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4707524"/>
              <a:ext cx="10367366" cy="252262"/>
            </a:xfrm>
            <a:prstGeom prst="rect">
              <a:avLst/>
            </a:prstGeom>
          </p:spPr>
        </p:pic>
        <p:pic>
          <p:nvPicPr>
            <p:cNvPr id="184" name="Picture 18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5031794"/>
              <a:ext cx="10367998" cy="252278"/>
            </a:xfrm>
            <a:prstGeom prst="rect">
              <a:avLst/>
            </a:prstGeom>
          </p:spPr>
        </p:pic>
        <p:pic>
          <p:nvPicPr>
            <p:cNvPr id="185" name="Picture 1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5356080"/>
              <a:ext cx="10367366" cy="252262"/>
            </a:xfrm>
            <a:prstGeom prst="rect">
              <a:avLst/>
            </a:prstGeom>
          </p:spPr>
        </p:pic>
        <p:pic>
          <p:nvPicPr>
            <p:cNvPr id="186" name="Picture 18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5680350"/>
              <a:ext cx="10367998" cy="252278"/>
            </a:xfrm>
            <a:prstGeom prst="rect">
              <a:avLst/>
            </a:prstGeom>
          </p:spPr>
        </p:pic>
        <p:pic>
          <p:nvPicPr>
            <p:cNvPr id="187" name="Picture 18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6004638"/>
              <a:ext cx="10367366" cy="252262"/>
            </a:xfrm>
            <a:prstGeom prst="rect">
              <a:avLst/>
            </a:prstGeom>
          </p:spPr>
        </p:pic>
      </p:grpSp>
      <p:sp>
        <p:nvSpPr>
          <p:cNvPr id="44" name="Rectangle 43"/>
          <p:cNvSpPr/>
          <p:nvPr userDrawn="1"/>
        </p:nvSpPr>
        <p:spPr bwMode="auto">
          <a:xfrm>
            <a:off x="0" y="2379720"/>
            <a:ext cx="10369550" cy="4100455"/>
          </a:xfrm>
          <a:prstGeom prst="rect">
            <a:avLst/>
          </a:prstGeom>
          <a:gradFill flip="none" rotWithShape="1">
            <a:gsLst>
              <a:gs pos="0">
                <a:schemeClr val="tx1">
                  <a:alpha val="78000"/>
                </a:schemeClr>
              </a:gs>
              <a:gs pos="45000">
                <a:schemeClr val="tx1"/>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sp>
        <p:nvSpPr>
          <p:cNvPr id="45" name="Rectangle 44"/>
          <p:cNvSpPr/>
          <p:nvPr userDrawn="1"/>
        </p:nvSpPr>
        <p:spPr bwMode="auto">
          <a:xfrm>
            <a:off x="0" y="0"/>
            <a:ext cx="10369550" cy="1969529"/>
          </a:xfrm>
          <a:prstGeom prst="rect">
            <a:avLst/>
          </a:prstGeom>
          <a:solidFill>
            <a:schemeClr val="tx1">
              <a:alpha val="64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sp>
        <p:nvSpPr>
          <p:cNvPr id="10" name="Date Placeholder 9"/>
          <p:cNvSpPr>
            <a:spLocks noGrp="1"/>
          </p:cNvSpPr>
          <p:nvPr>
            <p:ph type="dt" sz="half" idx="10"/>
          </p:nvPr>
        </p:nvSpPr>
        <p:spPr>
          <a:xfrm>
            <a:off x="1440255" y="6264507"/>
            <a:ext cx="936130" cy="144020"/>
          </a:xfrm>
        </p:spPr>
        <p:txBody>
          <a:bodyPr/>
          <a:lstStyle>
            <a:lvl1pPr>
              <a:defRPr sz="800">
                <a:solidFill>
                  <a:schemeClr val="bg1">
                    <a:lumMod val="65000"/>
                  </a:schemeClr>
                </a:solidFill>
              </a:defRPr>
            </a:lvl1pPr>
          </a:lstStyle>
          <a:p>
            <a:fld id="{81FFA168-5682-574D-B1BC-24072A7A809F}" type="datetime1">
              <a:rPr lang="en-US" smtClean="0"/>
              <a:t>7/14/18</a:t>
            </a:fld>
            <a:endParaRPr lang="en-US" dirty="0"/>
          </a:p>
        </p:txBody>
      </p:sp>
      <p:sp>
        <p:nvSpPr>
          <p:cNvPr id="12" name="Footer Placeholder 11"/>
          <p:cNvSpPr>
            <a:spLocks noGrp="1"/>
          </p:cNvSpPr>
          <p:nvPr>
            <p:ph type="ftr" sz="quarter" idx="12"/>
          </p:nvPr>
        </p:nvSpPr>
        <p:spPr>
          <a:xfrm>
            <a:off x="2592415" y="6264507"/>
            <a:ext cx="5701895" cy="144020"/>
          </a:xfrm>
        </p:spPr>
        <p:txBody>
          <a:bodyPr/>
          <a:lstStyle>
            <a:lvl1pPr>
              <a:defRPr sz="800">
                <a:solidFill>
                  <a:schemeClr val="bg1">
                    <a:lumMod val="65000"/>
                  </a:schemeClr>
                </a:solidFill>
              </a:defRPr>
            </a:lvl1pPr>
          </a:lstStyle>
          <a:p>
            <a:r>
              <a:rPr lang="en-US" dirty="0"/>
              <a:t>IBM Confidential | DO NOT DISTRIBUTE</a:t>
            </a:r>
          </a:p>
        </p:txBody>
      </p:sp>
      <p:pic>
        <p:nvPicPr>
          <p:cNvPr id="47" name="Picture 43" descr="37-degree-pos-tri-logo"/>
          <p:cNvPicPr>
            <a:picLocks noChangeAspect="1" noChangeArrowheads="1"/>
          </p:cNvPicPr>
          <p:nvPr userDrawn="1"/>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rcRect r="25000" b="24518"/>
          <a:stretch>
            <a:fillRect/>
          </a:stretch>
        </p:blipFill>
        <p:spPr bwMode="auto">
          <a:xfrm>
            <a:off x="10047358" y="6192497"/>
            <a:ext cx="322192" cy="287678"/>
          </a:xfrm>
          <a:prstGeom prst="rect">
            <a:avLst/>
          </a:prstGeom>
          <a:noFill/>
        </p:spPr>
      </p:pic>
      <p:grpSp>
        <p:nvGrpSpPr>
          <p:cNvPr id="34" name="Group 18"/>
          <p:cNvGrpSpPr/>
          <p:nvPr userDrawn="1"/>
        </p:nvGrpSpPr>
        <p:grpSpPr>
          <a:xfrm>
            <a:off x="0" y="2311403"/>
            <a:ext cx="10368000" cy="68317"/>
            <a:chOff x="418379" y="4898065"/>
            <a:chExt cx="13772541" cy="2555872"/>
          </a:xfrm>
        </p:grpSpPr>
        <p:sp>
          <p:nvSpPr>
            <p:cNvPr id="35" name="Rectangle 34"/>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6" name="Rectangle 35"/>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7" name="Rectangle 36"/>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8" name="Rectangle 37"/>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9" name="Rectangle 38"/>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sp>
        <p:nvSpPr>
          <p:cNvPr id="21" name="Rectangle 6"/>
          <p:cNvSpPr>
            <a:spLocks noChangeArrowheads="1"/>
          </p:cNvSpPr>
          <p:nvPr userDrawn="1"/>
        </p:nvSpPr>
        <p:spPr bwMode="black">
          <a:xfrm>
            <a:off x="8497236" y="6264507"/>
            <a:ext cx="1224169" cy="144020"/>
          </a:xfrm>
          <a:prstGeom prst="rect">
            <a:avLst/>
          </a:prstGeom>
          <a:noFill/>
          <a:ln w="9525">
            <a:noFill/>
            <a:miter lim="800000"/>
            <a:headEnd/>
            <a:tailEnd/>
          </a:ln>
        </p:spPr>
        <p:txBody>
          <a:bodyPr lIns="0" tIns="0" rIns="0" bIns="0" anchor="ctr"/>
          <a:lstStyle/>
          <a:p>
            <a:pPr>
              <a:lnSpc>
                <a:spcPct val="100000"/>
              </a:lnSpc>
            </a:pPr>
            <a:r>
              <a:rPr lang="en-US" sz="800" dirty="0">
                <a:solidFill>
                  <a:schemeClr val="bg1">
                    <a:lumMod val="65000"/>
                  </a:schemeClr>
                </a:solidFill>
                <a:latin typeface="IBM Plex Sans" charset="0"/>
                <a:ea typeface="IBM Plex Sans" charset="0"/>
                <a:cs typeface="IBM Plex Sans" charset="0"/>
              </a:rPr>
              <a:t>© 2017 IBM Corporation</a:t>
            </a:r>
          </a:p>
        </p:txBody>
      </p:sp>
      <p:sp>
        <p:nvSpPr>
          <p:cNvPr id="188" name="Rectangle 35"/>
          <p:cNvSpPr>
            <a:spLocks noGrp="1" noChangeArrowheads="1"/>
          </p:cNvSpPr>
          <p:nvPr>
            <p:ph type="ctrTitle"/>
          </p:nvPr>
        </p:nvSpPr>
        <p:spPr>
          <a:xfrm>
            <a:off x="287338" y="3773487"/>
            <a:ext cx="9677400" cy="1103787"/>
          </a:xfrm>
        </p:spPr>
        <p:txBody>
          <a:bodyPr lIns="0" tIns="0" rIns="0" bIns="0" anchor="b" anchorCtr="0"/>
          <a:lstStyle>
            <a:lvl1pPr>
              <a:defRPr sz="4000">
                <a:solidFill>
                  <a:schemeClr val="bg1"/>
                </a:solidFill>
              </a:defRPr>
            </a:lvl1pPr>
          </a:lstStyle>
          <a:p>
            <a:r>
              <a:rPr lang="en-US" dirty="0"/>
              <a:t>Click to edit Master title style</a:t>
            </a:r>
          </a:p>
        </p:txBody>
      </p:sp>
      <p:sp>
        <p:nvSpPr>
          <p:cNvPr id="189" name="Text Placeholder 12"/>
          <p:cNvSpPr>
            <a:spLocks noGrp="1"/>
          </p:cNvSpPr>
          <p:nvPr>
            <p:ph type="body" sz="quarter" idx="13"/>
          </p:nvPr>
        </p:nvSpPr>
        <p:spPr>
          <a:xfrm>
            <a:off x="287338" y="4994175"/>
            <a:ext cx="5618162" cy="838200"/>
          </a:xfrm>
        </p:spPr>
        <p:txBody>
          <a:bodyPr/>
          <a:lstStyle>
            <a:lvl1pPr>
              <a:buNone/>
              <a:defRPr sz="1800">
                <a:solidFill>
                  <a:schemeClr val="bg1"/>
                </a:solidFill>
              </a:defRPr>
            </a:lvl1pPr>
            <a:lvl2pPr>
              <a:buNone/>
              <a:defRPr/>
            </a:lvl2pPr>
            <a:lvl3pPr>
              <a:buNone/>
              <a:defRPr/>
            </a:lvl3pPr>
            <a:lvl4pPr>
              <a:buFont typeface="Arial" pitchFamily="34" charset="0"/>
              <a:buNone/>
              <a:defRPr/>
            </a:lvl4pPr>
            <a:lvl5pPr>
              <a:buNone/>
              <a:defRPr/>
            </a:lvl5pPr>
          </a:lstStyle>
          <a:p>
            <a:pPr lvl="0"/>
            <a:r>
              <a:rPr lang="en-US" dirty="0"/>
              <a:t>Click to edit Master text styles</a:t>
            </a:r>
          </a:p>
        </p:txBody>
      </p:sp>
      <p:pic>
        <p:nvPicPr>
          <p:cNvPr id="190" name="Picture 189"/>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288094" y="6282997"/>
            <a:ext cx="811919" cy="105511"/>
          </a:xfrm>
          <a:prstGeom prst="rect">
            <a:avLst/>
          </a:prstGeom>
          <a:noFill/>
        </p:spPr>
      </p:pic>
    </p:spTree>
  </p:cSld>
  <p:clrMapOvr>
    <a:masterClrMapping/>
  </p:clrMapOvr>
  <p:extLst mod="1">
    <p:ext uri="{DCECCB84-F9BA-43D5-87BE-67443E8EF086}">
      <p15:sldGuideLst xmlns:p15="http://schemas.microsoft.com/office/powerpoint/2012/main">
        <p15:guide id="1" orient="horz" pos="2041">
          <p15:clr>
            <a:srgbClr val="FBAE40"/>
          </p15:clr>
        </p15:guide>
        <p15:guide id="2" pos="3266">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68643" name="Rectangle 35"/>
          <p:cNvSpPr>
            <a:spLocks noGrp="1" noChangeArrowheads="1"/>
          </p:cNvSpPr>
          <p:nvPr>
            <p:ph type="ctrTitle"/>
          </p:nvPr>
        </p:nvSpPr>
        <p:spPr>
          <a:xfrm>
            <a:off x="287338" y="3773487"/>
            <a:ext cx="9677400" cy="1103787"/>
          </a:xfrm>
        </p:spPr>
        <p:txBody>
          <a:bodyPr lIns="0" tIns="0" rIns="0" bIns="0" anchor="b" anchorCtr="0"/>
          <a:lstStyle>
            <a:lvl1pPr>
              <a:defRPr sz="4000">
                <a:solidFill>
                  <a:schemeClr val="bg1"/>
                </a:solidFill>
              </a:defRPr>
            </a:lvl1pPr>
          </a:lstStyle>
          <a:p>
            <a:r>
              <a:rPr lang="en-US" dirty="0"/>
              <a:t>Click to edit Master title style</a:t>
            </a:r>
          </a:p>
        </p:txBody>
      </p:sp>
      <p:sp>
        <p:nvSpPr>
          <p:cNvPr id="10" name="Date Placeholder 9"/>
          <p:cNvSpPr>
            <a:spLocks noGrp="1"/>
          </p:cNvSpPr>
          <p:nvPr>
            <p:ph type="dt" sz="half" idx="10"/>
          </p:nvPr>
        </p:nvSpPr>
        <p:spPr>
          <a:xfrm>
            <a:off x="1440255" y="6264507"/>
            <a:ext cx="936130" cy="144020"/>
          </a:xfrm>
        </p:spPr>
        <p:txBody>
          <a:bodyPr/>
          <a:lstStyle>
            <a:lvl1pPr>
              <a:defRPr sz="800">
                <a:solidFill>
                  <a:schemeClr val="bg1">
                    <a:lumMod val="65000"/>
                  </a:schemeClr>
                </a:solidFill>
              </a:defRPr>
            </a:lvl1pPr>
          </a:lstStyle>
          <a:p>
            <a:fld id="{3EC85B26-51F9-D140-AC28-F55CF8BAD8EB}" type="datetime1">
              <a:rPr lang="en-US" smtClean="0"/>
              <a:t>7/14/18</a:t>
            </a:fld>
            <a:endParaRPr lang="en-US" dirty="0"/>
          </a:p>
        </p:txBody>
      </p:sp>
      <p:sp>
        <p:nvSpPr>
          <p:cNvPr id="12" name="Footer Placeholder 11"/>
          <p:cNvSpPr>
            <a:spLocks noGrp="1"/>
          </p:cNvSpPr>
          <p:nvPr>
            <p:ph type="ftr" sz="quarter" idx="12"/>
          </p:nvPr>
        </p:nvSpPr>
        <p:spPr>
          <a:xfrm>
            <a:off x="2592415" y="6264507"/>
            <a:ext cx="5544688" cy="144020"/>
          </a:xfrm>
        </p:spPr>
        <p:txBody>
          <a:bodyPr/>
          <a:lstStyle>
            <a:lvl1pPr>
              <a:defRPr sz="800">
                <a:solidFill>
                  <a:schemeClr val="bg1">
                    <a:lumMod val="65000"/>
                  </a:schemeClr>
                </a:solidFill>
              </a:defRPr>
            </a:lvl1pPr>
          </a:lstStyle>
          <a:p>
            <a:r>
              <a:rPr lang="en-US" dirty="0"/>
              <a:t>IBM Confidential | DO NOT DISTRIBUTE</a:t>
            </a:r>
          </a:p>
        </p:txBody>
      </p:sp>
      <p:sp>
        <p:nvSpPr>
          <p:cNvPr id="13" name="Text Placeholder 12"/>
          <p:cNvSpPr>
            <a:spLocks noGrp="1"/>
          </p:cNvSpPr>
          <p:nvPr>
            <p:ph type="body" sz="quarter" idx="13"/>
          </p:nvPr>
        </p:nvSpPr>
        <p:spPr>
          <a:xfrm>
            <a:off x="287338" y="4994175"/>
            <a:ext cx="5618162" cy="838200"/>
          </a:xfrm>
        </p:spPr>
        <p:txBody>
          <a:bodyPr/>
          <a:lstStyle>
            <a:lvl1pPr>
              <a:buNone/>
              <a:defRPr sz="1800">
                <a:solidFill>
                  <a:schemeClr val="bg1"/>
                </a:solidFill>
              </a:defRPr>
            </a:lvl1pPr>
            <a:lvl2pPr>
              <a:buNone/>
              <a:defRPr/>
            </a:lvl2pPr>
            <a:lvl3pPr>
              <a:buNone/>
              <a:defRPr/>
            </a:lvl3pPr>
            <a:lvl4pPr>
              <a:buFont typeface="Arial" pitchFamily="34" charset="0"/>
              <a:buNone/>
              <a:defRPr/>
            </a:lvl4pPr>
            <a:lvl5pPr>
              <a:buNone/>
              <a:defRPr/>
            </a:lvl5pPr>
          </a:lstStyle>
          <a:p>
            <a:pPr lvl="0"/>
            <a:r>
              <a:rPr lang="en-US" dirty="0"/>
              <a:t>Click to edit Master text styles</a:t>
            </a:r>
          </a:p>
        </p:txBody>
      </p:sp>
      <p:grpSp>
        <p:nvGrpSpPr>
          <p:cNvPr id="34" name="Group 18"/>
          <p:cNvGrpSpPr/>
          <p:nvPr userDrawn="1"/>
        </p:nvGrpSpPr>
        <p:grpSpPr>
          <a:xfrm>
            <a:off x="0" y="2311403"/>
            <a:ext cx="10368000" cy="68317"/>
            <a:chOff x="418379" y="4898065"/>
            <a:chExt cx="13772541" cy="2555872"/>
          </a:xfrm>
        </p:grpSpPr>
        <p:sp>
          <p:nvSpPr>
            <p:cNvPr id="35" name="Rectangle 34"/>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6" name="Rectangle 35"/>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7" name="Rectangle 36"/>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8" name="Rectangle 37"/>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9" name="Rectangle 38"/>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pic>
        <p:nvPicPr>
          <p:cNvPr id="47" name="Picture 43" descr="37-degree-pos-tri-logo"/>
          <p:cNvPicPr>
            <a:picLocks noChangeAspect="1" noChangeArrowheads="1"/>
          </p:cNvPicPr>
          <p:nvPr userDrawn="1"/>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Lst>
          </a:blip>
          <a:srcRect r="25000" b="24518"/>
          <a:stretch>
            <a:fillRect/>
          </a:stretch>
        </p:blipFill>
        <p:spPr bwMode="auto">
          <a:xfrm>
            <a:off x="10047358" y="6192497"/>
            <a:ext cx="322192" cy="287678"/>
          </a:xfrm>
          <a:prstGeom prst="rect">
            <a:avLst/>
          </a:prstGeom>
          <a:noFill/>
        </p:spPr>
      </p:pic>
      <p:sp>
        <p:nvSpPr>
          <p:cNvPr id="17" name="Rectangle 6"/>
          <p:cNvSpPr>
            <a:spLocks noChangeArrowheads="1"/>
          </p:cNvSpPr>
          <p:nvPr userDrawn="1"/>
        </p:nvSpPr>
        <p:spPr bwMode="black">
          <a:xfrm>
            <a:off x="8497236" y="6264507"/>
            <a:ext cx="1224169" cy="144020"/>
          </a:xfrm>
          <a:prstGeom prst="rect">
            <a:avLst/>
          </a:prstGeom>
          <a:noFill/>
          <a:ln w="9525">
            <a:noFill/>
            <a:miter lim="800000"/>
            <a:headEnd/>
            <a:tailEnd/>
          </a:ln>
        </p:spPr>
        <p:txBody>
          <a:bodyPr lIns="0" tIns="0" rIns="0" bIns="0" anchor="ctr"/>
          <a:lstStyle/>
          <a:p>
            <a:pPr>
              <a:lnSpc>
                <a:spcPct val="100000"/>
              </a:lnSpc>
            </a:pPr>
            <a:r>
              <a:rPr lang="en-US" sz="800" dirty="0">
                <a:solidFill>
                  <a:schemeClr val="bg1">
                    <a:lumMod val="65000"/>
                  </a:schemeClr>
                </a:solidFill>
                <a:latin typeface="IBM Plex Sans" charset="0"/>
                <a:ea typeface="IBM Plex Sans" charset="0"/>
                <a:cs typeface="IBM Plex Sans" charset="0"/>
              </a:rPr>
              <a:t>© 2017 IBM Corporation</a:t>
            </a:r>
          </a:p>
        </p:txBody>
      </p:sp>
      <p:pic>
        <p:nvPicPr>
          <p:cNvPr id="21" name="Picture 2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17" y="2003924"/>
            <a:ext cx="10367366" cy="252262"/>
          </a:xfrm>
          <a:prstGeom prst="rect">
            <a:avLst/>
          </a:prstGeom>
          <a:effectLst>
            <a:reflection blurRad="38100" stA="30000" endPos="75000" dist="215900" dir="5400000" sy="-100000" algn="bl" rotWithShape="0"/>
          </a:effectLst>
        </p:spPr>
      </p:pic>
      <p:pic>
        <p:nvPicPr>
          <p:cNvPr id="22" name="Picture 21"/>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288094" y="6282997"/>
            <a:ext cx="811919" cy="105511"/>
          </a:xfrm>
          <a:prstGeom prst="rect">
            <a:avLst/>
          </a:prstGeom>
          <a:noFill/>
        </p:spPr>
      </p:pic>
    </p:spTree>
  </p:cSld>
  <p:clrMapOvr>
    <a:masterClrMapping/>
  </p:clrMapOvr>
  <p:extLst mod="1">
    <p:ext uri="{DCECCB84-F9BA-43D5-87BE-67443E8EF086}">
      <p15:sldGuideLst xmlns:p15="http://schemas.microsoft.com/office/powerpoint/2012/main">
        <p15:guide id="1" orient="horz" pos="2041">
          <p15:clr>
            <a:srgbClr val="FBAE40"/>
          </p15:clr>
        </p15:guide>
        <p15:guide id="2" pos="3266">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grpSp>
        <p:nvGrpSpPr>
          <p:cNvPr id="72" name="Group 71"/>
          <p:cNvGrpSpPr/>
          <p:nvPr userDrawn="1"/>
        </p:nvGrpSpPr>
        <p:grpSpPr>
          <a:xfrm>
            <a:off x="1" y="2003916"/>
            <a:ext cx="10367998" cy="4252984"/>
            <a:chOff x="1" y="2003916"/>
            <a:chExt cx="10367998" cy="4252984"/>
          </a:xfrm>
        </p:grpSpPr>
        <p:pic>
          <p:nvPicPr>
            <p:cNvPr id="79" name="Picture 7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003916"/>
              <a:ext cx="10367998" cy="252278"/>
            </a:xfrm>
            <a:prstGeom prst="rect">
              <a:avLst/>
            </a:prstGeom>
          </p:spPr>
        </p:pic>
        <p:pic>
          <p:nvPicPr>
            <p:cNvPr id="80" name="Picture 7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2438812"/>
              <a:ext cx="10367998" cy="252278"/>
            </a:xfrm>
            <a:prstGeom prst="rect">
              <a:avLst/>
            </a:prstGeom>
          </p:spPr>
        </p:pic>
        <p:pic>
          <p:nvPicPr>
            <p:cNvPr id="81" name="Picture 8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2761854"/>
              <a:ext cx="10367366" cy="252262"/>
            </a:xfrm>
            <a:prstGeom prst="rect">
              <a:avLst/>
            </a:prstGeom>
          </p:spPr>
        </p:pic>
        <p:pic>
          <p:nvPicPr>
            <p:cNvPr id="82" name="Picture 8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086124"/>
              <a:ext cx="10367998" cy="252278"/>
            </a:xfrm>
            <a:prstGeom prst="rect">
              <a:avLst/>
            </a:prstGeom>
          </p:spPr>
        </p:pic>
        <p:pic>
          <p:nvPicPr>
            <p:cNvPr id="83" name="Picture 8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3410410"/>
              <a:ext cx="10367366" cy="252262"/>
            </a:xfrm>
            <a:prstGeom prst="rect">
              <a:avLst/>
            </a:prstGeom>
          </p:spPr>
        </p:pic>
        <p:pic>
          <p:nvPicPr>
            <p:cNvPr id="84" name="Picture 8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734680"/>
              <a:ext cx="10367998" cy="252278"/>
            </a:xfrm>
            <a:prstGeom prst="rect">
              <a:avLst/>
            </a:prstGeom>
          </p:spPr>
        </p:pic>
        <p:pic>
          <p:nvPicPr>
            <p:cNvPr id="85" name="Picture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4058968"/>
              <a:ext cx="10367366" cy="252262"/>
            </a:xfrm>
            <a:prstGeom prst="rect">
              <a:avLst/>
            </a:prstGeom>
          </p:spPr>
        </p:pic>
        <p:pic>
          <p:nvPicPr>
            <p:cNvPr id="86" name="Picture 8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383238"/>
              <a:ext cx="10367998" cy="252278"/>
            </a:xfrm>
            <a:prstGeom prst="rect">
              <a:avLst/>
            </a:prstGeom>
          </p:spPr>
        </p:pic>
        <p:pic>
          <p:nvPicPr>
            <p:cNvPr id="87" name="Picture 8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4707524"/>
              <a:ext cx="10367366" cy="252262"/>
            </a:xfrm>
            <a:prstGeom prst="rect">
              <a:avLst/>
            </a:prstGeom>
          </p:spPr>
        </p:pic>
        <p:pic>
          <p:nvPicPr>
            <p:cNvPr id="88" name="Picture 8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5031794"/>
              <a:ext cx="10367998" cy="252278"/>
            </a:xfrm>
            <a:prstGeom prst="rect">
              <a:avLst/>
            </a:prstGeom>
          </p:spPr>
        </p:pic>
        <p:pic>
          <p:nvPicPr>
            <p:cNvPr id="89" name="Picture 8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5356080"/>
              <a:ext cx="10367366" cy="252262"/>
            </a:xfrm>
            <a:prstGeom prst="rect">
              <a:avLst/>
            </a:prstGeom>
          </p:spPr>
        </p:pic>
        <p:pic>
          <p:nvPicPr>
            <p:cNvPr id="90" name="Picture 8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5680350"/>
              <a:ext cx="10367998" cy="252278"/>
            </a:xfrm>
            <a:prstGeom prst="rect">
              <a:avLst/>
            </a:prstGeom>
          </p:spPr>
        </p:pic>
        <p:pic>
          <p:nvPicPr>
            <p:cNvPr id="91" name="Picture 9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6004638"/>
              <a:ext cx="10367366" cy="252262"/>
            </a:xfrm>
            <a:prstGeom prst="rect">
              <a:avLst/>
            </a:prstGeom>
          </p:spPr>
        </p:pic>
      </p:grpSp>
      <p:sp>
        <p:nvSpPr>
          <p:cNvPr id="44" name="Rectangle 43"/>
          <p:cNvSpPr/>
          <p:nvPr userDrawn="1"/>
        </p:nvSpPr>
        <p:spPr bwMode="auto">
          <a:xfrm>
            <a:off x="0" y="2311403"/>
            <a:ext cx="10369550" cy="4176969"/>
          </a:xfrm>
          <a:prstGeom prst="rect">
            <a:avLst/>
          </a:prstGeom>
          <a:gradFill flip="none" rotWithShape="1">
            <a:gsLst>
              <a:gs pos="0">
                <a:schemeClr val="tx1">
                  <a:alpha val="78000"/>
                </a:schemeClr>
              </a:gs>
              <a:gs pos="45000">
                <a:schemeClr val="tx1"/>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latinLnBrk="0" hangingPunct="1">
              <a:buClrTx/>
              <a:buSzTx/>
              <a:buFontTx/>
              <a:buNone/>
              <a:tabLst/>
            </a:pPr>
            <a:endParaRPr kumimoji="0" lang="en-US" sz="1600" b="0" i="0" u="none" strike="noStrike" cap="none" normalizeH="0" baseline="0" dirty="0">
              <a:ln>
                <a:noFill/>
              </a:ln>
              <a:solidFill>
                <a:schemeClr val="bg1"/>
              </a:solidFill>
              <a:effectLst/>
            </a:endParaRPr>
          </a:p>
        </p:txBody>
      </p:sp>
      <p:sp>
        <p:nvSpPr>
          <p:cNvPr id="10" name="Date Placeholder 9"/>
          <p:cNvSpPr>
            <a:spLocks noGrp="1"/>
          </p:cNvSpPr>
          <p:nvPr>
            <p:ph type="dt" sz="half" idx="10"/>
          </p:nvPr>
        </p:nvSpPr>
        <p:spPr>
          <a:xfrm>
            <a:off x="1440255" y="6264507"/>
            <a:ext cx="936130" cy="144020"/>
          </a:xfrm>
        </p:spPr>
        <p:txBody>
          <a:bodyPr/>
          <a:lstStyle>
            <a:lvl1pPr>
              <a:defRPr sz="800">
                <a:solidFill>
                  <a:schemeClr val="bg1">
                    <a:lumMod val="65000"/>
                  </a:schemeClr>
                </a:solidFill>
              </a:defRPr>
            </a:lvl1pPr>
          </a:lstStyle>
          <a:p>
            <a:fld id="{2AE9904F-0F99-9444-8D22-D87001EB3848}" type="datetime1">
              <a:rPr lang="en-US" smtClean="0"/>
              <a:t>7/14/18</a:t>
            </a:fld>
            <a:endParaRPr lang="en-US" dirty="0"/>
          </a:p>
        </p:txBody>
      </p:sp>
      <p:sp>
        <p:nvSpPr>
          <p:cNvPr id="12" name="Footer Placeholder 11"/>
          <p:cNvSpPr>
            <a:spLocks noGrp="1"/>
          </p:cNvSpPr>
          <p:nvPr>
            <p:ph type="ftr" sz="quarter" idx="12"/>
          </p:nvPr>
        </p:nvSpPr>
        <p:spPr>
          <a:xfrm>
            <a:off x="2590789" y="6264507"/>
            <a:ext cx="5402298" cy="144020"/>
          </a:xfrm>
        </p:spPr>
        <p:txBody>
          <a:bodyPr/>
          <a:lstStyle>
            <a:lvl1pPr>
              <a:defRPr sz="800">
                <a:solidFill>
                  <a:schemeClr val="bg1">
                    <a:lumMod val="65000"/>
                  </a:schemeClr>
                </a:solidFill>
              </a:defRPr>
            </a:lvl1pPr>
          </a:lstStyle>
          <a:p>
            <a:r>
              <a:rPr lang="en-US"/>
              <a:t>IBM Confidential | DO NOT DISTRIBUTE</a:t>
            </a:r>
            <a:endParaRPr lang="en-US" dirty="0"/>
          </a:p>
        </p:txBody>
      </p:sp>
      <p:grpSp>
        <p:nvGrpSpPr>
          <p:cNvPr id="34" name="Group 18"/>
          <p:cNvGrpSpPr/>
          <p:nvPr userDrawn="1"/>
        </p:nvGrpSpPr>
        <p:grpSpPr>
          <a:xfrm>
            <a:off x="0" y="2311403"/>
            <a:ext cx="10368000" cy="68317"/>
            <a:chOff x="418379" y="4898065"/>
            <a:chExt cx="13772541" cy="2555872"/>
          </a:xfrm>
        </p:grpSpPr>
        <p:sp>
          <p:nvSpPr>
            <p:cNvPr id="35" name="Rectangle 34"/>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6" name="Rectangle 35"/>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7" name="Rectangle 36"/>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8" name="Rectangle 37"/>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9" name="Rectangle 38"/>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pic>
        <p:nvPicPr>
          <p:cNvPr id="47" name="Picture 43" descr="37-degree-pos-tri-logo"/>
          <p:cNvPicPr>
            <a:picLocks noChangeAspect="1" noChangeArrowheads="1"/>
          </p:cNvPicPr>
          <p:nvPr userDrawn="1"/>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rcRect r="25000" b="24518"/>
          <a:stretch>
            <a:fillRect/>
          </a:stretch>
        </p:blipFill>
        <p:spPr bwMode="auto">
          <a:xfrm>
            <a:off x="10047358" y="6192497"/>
            <a:ext cx="322192" cy="287678"/>
          </a:xfrm>
          <a:prstGeom prst="rect">
            <a:avLst/>
          </a:prstGeom>
          <a:noFill/>
        </p:spPr>
      </p:pic>
      <p:sp>
        <p:nvSpPr>
          <p:cNvPr id="19" name="Rectangle 6"/>
          <p:cNvSpPr>
            <a:spLocks noChangeArrowheads="1"/>
          </p:cNvSpPr>
          <p:nvPr userDrawn="1"/>
        </p:nvSpPr>
        <p:spPr bwMode="black">
          <a:xfrm>
            <a:off x="8497236" y="6264507"/>
            <a:ext cx="1224169" cy="144020"/>
          </a:xfrm>
          <a:prstGeom prst="rect">
            <a:avLst/>
          </a:prstGeom>
          <a:noFill/>
          <a:ln w="9525">
            <a:noFill/>
            <a:miter lim="800000"/>
            <a:headEnd/>
            <a:tailEnd/>
          </a:ln>
        </p:spPr>
        <p:txBody>
          <a:bodyPr lIns="0" tIns="0" rIns="0" bIns="0" anchor="ctr"/>
          <a:lstStyle/>
          <a:p>
            <a:pPr>
              <a:lnSpc>
                <a:spcPct val="100000"/>
              </a:lnSpc>
            </a:pPr>
            <a:r>
              <a:rPr lang="en-US" sz="800" dirty="0">
                <a:solidFill>
                  <a:schemeClr val="bg1">
                    <a:lumMod val="65000"/>
                  </a:schemeClr>
                </a:solidFill>
                <a:latin typeface="IBM Plex Sans" charset="0"/>
                <a:ea typeface="IBM Plex Sans" charset="0"/>
                <a:cs typeface="IBM Plex Sans" charset="0"/>
              </a:rPr>
              <a:t>© 2017 IBM Corporation</a:t>
            </a:r>
          </a:p>
        </p:txBody>
      </p:sp>
      <p:sp>
        <p:nvSpPr>
          <p:cNvPr id="92" name="Rectangle 35"/>
          <p:cNvSpPr>
            <a:spLocks noGrp="1" noChangeArrowheads="1"/>
          </p:cNvSpPr>
          <p:nvPr>
            <p:ph type="ctrTitle"/>
          </p:nvPr>
        </p:nvSpPr>
        <p:spPr>
          <a:xfrm>
            <a:off x="287338" y="3773487"/>
            <a:ext cx="9677400" cy="1103787"/>
          </a:xfrm>
        </p:spPr>
        <p:txBody>
          <a:bodyPr lIns="0" tIns="0" rIns="0" bIns="0" anchor="b" anchorCtr="0"/>
          <a:lstStyle>
            <a:lvl1pPr>
              <a:defRPr sz="4000">
                <a:solidFill>
                  <a:schemeClr val="bg1"/>
                </a:solidFill>
              </a:defRPr>
            </a:lvl1pPr>
          </a:lstStyle>
          <a:p>
            <a:r>
              <a:rPr lang="en-US" dirty="0"/>
              <a:t>Click to edit Master title style</a:t>
            </a:r>
          </a:p>
        </p:txBody>
      </p:sp>
      <p:sp>
        <p:nvSpPr>
          <p:cNvPr id="93" name="Text Placeholder 12"/>
          <p:cNvSpPr>
            <a:spLocks noGrp="1"/>
          </p:cNvSpPr>
          <p:nvPr>
            <p:ph type="body" sz="quarter" idx="13"/>
          </p:nvPr>
        </p:nvSpPr>
        <p:spPr>
          <a:xfrm>
            <a:off x="287338" y="4994175"/>
            <a:ext cx="5618162" cy="838200"/>
          </a:xfrm>
        </p:spPr>
        <p:txBody>
          <a:bodyPr/>
          <a:lstStyle>
            <a:lvl1pPr>
              <a:buNone/>
              <a:defRPr sz="1800">
                <a:solidFill>
                  <a:schemeClr val="bg1"/>
                </a:solidFill>
              </a:defRPr>
            </a:lvl1pPr>
            <a:lvl2pPr>
              <a:buNone/>
              <a:defRPr/>
            </a:lvl2pPr>
            <a:lvl3pPr>
              <a:buNone/>
              <a:defRPr/>
            </a:lvl3pPr>
            <a:lvl4pPr>
              <a:buFont typeface="Arial" pitchFamily="34" charset="0"/>
              <a:buNone/>
              <a:defRPr/>
            </a:lvl4pPr>
            <a:lvl5pPr>
              <a:buNone/>
              <a:defRPr/>
            </a:lvl5pPr>
          </a:lstStyle>
          <a:p>
            <a:pPr lvl="0"/>
            <a:r>
              <a:rPr lang="en-US" dirty="0"/>
              <a:t>Click to edit Master text styles</a:t>
            </a:r>
          </a:p>
        </p:txBody>
      </p:sp>
      <p:pic>
        <p:nvPicPr>
          <p:cNvPr id="94" name="Picture 93"/>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288094" y="6282997"/>
            <a:ext cx="811919" cy="105511"/>
          </a:xfrm>
          <a:prstGeom prst="rect">
            <a:avLst/>
          </a:prstGeom>
          <a:noFill/>
        </p:spPr>
      </p:pic>
    </p:spTree>
  </p:cSld>
  <p:clrMapOvr>
    <a:masterClrMapping/>
  </p:clrMapOvr>
  <p:extLst mod="1">
    <p:ext uri="{DCECCB84-F9BA-43D5-87BE-67443E8EF086}">
      <p15:sldGuideLst xmlns:p15="http://schemas.microsoft.com/office/powerpoint/2012/main">
        <p15:guide id="1" orient="horz" pos="2041">
          <p15:clr>
            <a:srgbClr val="FBAE40"/>
          </p15:clr>
        </p15:guide>
        <p15:guide id="2" pos="326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grpSp>
        <p:nvGrpSpPr>
          <p:cNvPr id="122" name="Group 121"/>
          <p:cNvGrpSpPr/>
          <p:nvPr userDrawn="1"/>
        </p:nvGrpSpPr>
        <p:grpSpPr>
          <a:xfrm>
            <a:off x="1" y="2438812"/>
            <a:ext cx="10367998" cy="3818088"/>
            <a:chOff x="1" y="2438812"/>
            <a:chExt cx="10367998" cy="3818088"/>
          </a:xfrm>
        </p:grpSpPr>
        <p:pic>
          <p:nvPicPr>
            <p:cNvPr id="124" name="Picture 1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438812"/>
              <a:ext cx="10367998" cy="252278"/>
            </a:xfrm>
            <a:prstGeom prst="rect">
              <a:avLst/>
            </a:prstGeom>
          </p:spPr>
        </p:pic>
        <p:pic>
          <p:nvPicPr>
            <p:cNvPr id="125" name="Picture 1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 y="2761854"/>
              <a:ext cx="10367366" cy="252262"/>
            </a:xfrm>
            <a:prstGeom prst="rect">
              <a:avLst/>
            </a:prstGeom>
          </p:spPr>
        </p:pic>
        <p:pic>
          <p:nvPicPr>
            <p:cNvPr id="126" name="Picture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086124"/>
              <a:ext cx="10367998" cy="252278"/>
            </a:xfrm>
            <a:prstGeom prst="rect">
              <a:avLst/>
            </a:prstGeom>
          </p:spPr>
        </p:pic>
        <p:pic>
          <p:nvPicPr>
            <p:cNvPr id="127" name="Picture 12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 y="3410410"/>
              <a:ext cx="10367366" cy="252262"/>
            </a:xfrm>
            <a:prstGeom prst="rect">
              <a:avLst/>
            </a:prstGeom>
          </p:spPr>
        </p:pic>
        <p:pic>
          <p:nvPicPr>
            <p:cNvPr id="128" name="Picture 1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734680"/>
              <a:ext cx="10367998" cy="252278"/>
            </a:xfrm>
            <a:prstGeom prst="rect">
              <a:avLst/>
            </a:prstGeom>
          </p:spPr>
        </p:pic>
        <p:pic>
          <p:nvPicPr>
            <p:cNvPr id="129" name="Picture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 y="4058968"/>
              <a:ext cx="10367366" cy="252262"/>
            </a:xfrm>
            <a:prstGeom prst="rect">
              <a:avLst/>
            </a:prstGeom>
          </p:spPr>
        </p:pic>
        <p:pic>
          <p:nvPicPr>
            <p:cNvPr id="130" name="Picture 1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4383238"/>
              <a:ext cx="10367998" cy="252278"/>
            </a:xfrm>
            <a:prstGeom prst="rect">
              <a:avLst/>
            </a:prstGeom>
          </p:spPr>
        </p:pic>
        <p:pic>
          <p:nvPicPr>
            <p:cNvPr id="131" name="Picture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 y="4707524"/>
              <a:ext cx="10367366" cy="252262"/>
            </a:xfrm>
            <a:prstGeom prst="rect">
              <a:avLst/>
            </a:prstGeom>
          </p:spPr>
        </p:pic>
        <p:pic>
          <p:nvPicPr>
            <p:cNvPr id="132" name="Picture 1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5031794"/>
              <a:ext cx="10367998" cy="252278"/>
            </a:xfrm>
            <a:prstGeom prst="rect">
              <a:avLst/>
            </a:prstGeom>
          </p:spPr>
        </p:pic>
        <p:pic>
          <p:nvPicPr>
            <p:cNvPr id="133" name="Picture 13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 y="5356080"/>
              <a:ext cx="10367366" cy="252262"/>
            </a:xfrm>
            <a:prstGeom prst="rect">
              <a:avLst/>
            </a:prstGeom>
          </p:spPr>
        </p:pic>
        <p:pic>
          <p:nvPicPr>
            <p:cNvPr id="134" name="Picture 13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5680350"/>
              <a:ext cx="10367998" cy="252278"/>
            </a:xfrm>
            <a:prstGeom prst="rect">
              <a:avLst/>
            </a:prstGeom>
          </p:spPr>
        </p:pic>
        <p:pic>
          <p:nvPicPr>
            <p:cNvPr id="135" name="Picture 13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 y="6004638"/>
              <a:ext cx="10367366" cy="252262"/>
            </a:xfrm>
            <a:prstGeom prst="rect">
              <a:avLst/>
            </a:prstGeom>
          </p:spPr>
        </p:pic>
      </p:grpSp>
      <p:sp>
        <p:nvSpPr>
          <p:cNvPr id="44" name="Rectangle 43"/>
          <p:cNvSpPr/>
          <p:nvPr userDrawn="1"/>
        </p:nvSpPr>
        <p:spPr bwMode="auto">
          <a:xfrm>
            <a:off x="0" y="2379720"/>
            <a:ext cx="10369550" cy="4100455"/>
          </a:xfrm>
          <a:prstGeom prst="rect">
            <a:avLst/>
          </a:prstGeom>
          <a:gradFill flip="none" rotWithShape="1">
            <a:gsLst>
              <a:gs pos="0">
                <a:schemeClr val="tx1">
                  <a:alpha val="78000"/>
                </a:schemeClr>
              </a:gs>
              <a:gs pos="45000">
                <a:schemeClr val="tx1"/>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latinLnBrk="0" hangingPunct="1">
              <a:buClrTx/>
              <a:buSzTx/>
              <a:buFontTx/>
              <a:buNone/>
              <a:tabLst/>
            </a:pPr>
            <a:endParaRPr kumimoji="0" lang="en-US" sz="1600" b="0" i="0" u="none" strike="noStrike" cap="none" normalizeH="0" baseline="0" dirty="0">
              <a:ln>
                <a:noFill/>
              </a:ln>
              <a:solidFill>
                <a:schemeClr val="bg1"/>
              </a:solidFill>
              <a:effectLst/>
            </a:endParaRPr>
          </a:p>
        </p:txBody>
      </p:sp>
      <p:sp>
        <p:nvSpPr>
          <p:cNvPr id="10" name="Date Placeholder 9"/>
          <p:cNvSpPr>
            <a:spLocks noGrp="1"/>
          </p:cNvSpPr>
          <p:nvPr>
            <p:ph type="dt" sz="half" idx="10"/>
          </p:nvPr>
        </p:nvSpPr>
        <p:spPr>
          <a:xfrm>
            <a:off x="1440255" y="6264507"/>
            <a:ext cx="936130" cy="144020"/>
          </a:xfrm>
        </p:spPr>
        <p:txBody>
          <a:bodyPr/>
          <a:lstStyle>
            <a:lvl1pPr>
              <a:defRPr sz="800">
                <a:solidFill>
                  <a:schemeClr val="bg1">
                    <a:lumMod val="65000"/>
                  </a:schemeClr>
                </a:solidFill>
              </a:defRPr>
            </a:lvl1pPr>
          </a:lstStyle>
          <a:p>
            <a:fld id="{E5B28488-FA45-D645-A7A7-03A7DF84AEDB}" type="datetime1">
              <a:rPr lang="en-US" smtClean="0"/>
              <a:t>7/14/18</a:t>
            </a:fld>
            <a:endParaRPr lang="en-US" dirty="0"/>
          </a:p>
        </p:txBody>
      </p:sp>
      <p:sp>
        <p:nvSpPr>
          <p:cNvPr id="12" name="Footer Placeholder 11"/>
          <p:cNvSpPr>
            <a:spLocks noGrp="1"/>
          </p:cNvSpPr>
          <p:nvPr>
            <p:ph type="ftr" sz="quarter" idx="12"/>
          </p:nvPr>
        </p:nvSpPr>
        <p:spPr>
          <a:xfrm>
            <a:off x="2590789" y="6264507"/>
            <a:ext cx="5546314" cy="144020"/>
          </a:xfrm>
        </p:spPr>
        <p:txBody>
          <a:bodyPr/>
          <a:lstStyle>
            <a:lvl1pPr>
              <a:defRPr sz="800">
                <a:solidFill>
                  <a:schemeClr val="bg1">
                    <a:lumMod val="65000"/>
                  </a:schemeClr>
                </a:solidFill>
              </a:defRPr>
            </a:lvl1pPr>
          </a:lstStyle>
          <a:p>
            <a:r>
              <a:rPr lang="en-US"/>
              <a:t>IBM Confidential | DO NOT DISTRIBUTE</a:t>
            </a:r>
            <a:endParaRPr lang="en-US" dirty="0"/>
          </a:p>
        </p:txBody>
      </p:sp>
      <p:grpSp>
        <p:nvGrpSpPr>
          <p:cNvPr id="34" name="Group 18"/>
          <p:cNvGrpSpPr/>
          <p:nvPr userDrawn="1"/>
        </p:nvGrpSpPr>
        <p:grpSpPr>
          <a:xfrm>
            <a:off x="3175" y="2311403"/>
            <a:ext cx="10368000" cy="68317"/>
            <a:chOff x="418379" y="4898065"/>
            <a:chExt cx="13772541" cy="2555872"/>
          </a:xfrm>
        </p:grpSpPr>
        <p:sp>
          <p:nvSpPr>
            <p:cNvPr id="35" name="Rectangle 34"/>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6" name="Rectangle 35"/>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7" name="Rectangle 36"/>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8" name="Rectangle 37"/>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9" name="Rectangle 38"/>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pic>
        <p:nvPicPr>
          <p:cNvPr id="47" name="Picture 43" descr="37-degree-pos-tri-logo"/>
          <p:cNvPicPr>
            <a:picLocks noChangeAspect="1" noChangeArrowheads="1"/>
          </p:cNvPicPr>
          <p:nvPr userDrawn="1"/>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rcRect r="25000" b="24518"/>
          <a:stretch>
            <a:fillRect/>
          </a:stretch>
        </p:blipFill>
        <p:spPr bwMode="auto">
          <a:xfrm>
            <a:off x="10047358" y="6192497"/>
            <a:ext cx="322192" cy="287678"/>
          </a:xfrm>
          <a:prstGeom prst="rect">
            <a:avLst/>
          </a:prstGeom>
          <a:noFill/>
        </p:spPr>
      </p:pic>
      <p:sp>
        <p:nvSpPr>
          <p:cNvPr id="19" name="Rectangle 6"/>
          <p:cNvSpPr>
            <a:spLocks noChangeArrowheads="1"/>
          </p:cNvSpPr>
          <p:nvPr userDrawn="1"/>
        </p:nvSpPr>
        <p:spPr bwMode="black">
          <a:xfrm>
            <a:off x="8497236" y="6264507"/>
            <a:ext cx="1224169" cy="144020"/>
          </a:xfrm>
          <a:prstGeom prst="rect">
            <a:avLst/>
          </a:prstGeom>
          <a:noFill/>
          <a:ln w="9525">
            <a:noFill/>
            <a:miter lim="800000"/>
            <a:headEnd/>
            <a:tailEnd/>
          </a:ln>
        </p:spPr>
        <p:txBody>
          <a:bodyPr lIns="0" tIns="0" rIns="0" bIns="0" anchor="ctr"/>
          <a:lstStyle/>
          <a:p>
            <a:pPr>
              <a:lnSpc>
                <a:spcPct val="100000"/>
              </a:lnSpc>
            </a:pPr>
            <a:r>
              <a:rPr lang="en-US" sz="800" dirty="0">
                <a:solidFill>
                  <a:schemeClr val="bg1">
                    <a:lumMod val="65000"/>
                  </a:schemeClr>
                </a:solidFill>
                <a:latin typeface="IBM Plex Sans" charset="0"/>
                <a:ea typeface="IBM Plex Sans" charset="0"/>
                <a:cs typeface="IBM Plex Sans" charset="0"/>
              </a:rPr>
              <a:t>© 2017 IBM Corporation</a:t>
            </a:r>
          </a:p>
        </p:txBody>
      </p:sp>
      <p:sp>
        <p:nvSpPr>
          <p:cNvPr id="136" name="Rectangle 35"/>
          <p:cNvSpPr>
            <a:spLocks noGrp="1" noChangeArrowheads="1"/>
          </p:cNvSpPr>
          <p:nvPr>
            <p:ph type="ctrTitle"/>
          </p:nvPr>
        </p:nvSpPr>
        <p:spPr>
          <a:xfrm>
            <a:off x="287338" y="3773487"/>
            <a:ext cx="9677400" cy="1103787"/>
          </a:xfrm>
        </p:spPr>
        <p:txBody>
          <a:bodyPr lIns="0" tIns="0" rIns="0" bIns="0" anchor="b" anchorCtr="0"/>
          <a:lstStyle>
            <a:lvl1pPr>
              <a:defRPr sz="4000">
                <a:solidFill>
                  <a:schemeClr val="bg1"/>
                </a:solidFill>
              </a:defRPr>
            </a:lvl1pPr>
          </a:lstStyle>
          <a:p>
            <a:r>
              <a:rPr lang="en-US" dirty="0"/>
              <a:t>Click to edit Master title style</a:t>
            </a:r>
          </a:p>
        </p:txBody>
      </p:sp>
      <p:sp>
        <p:nvSpPr>
          <p:cNvPr id="137" name="Text Placeholder 12"/>
          <p:cNvSpPr>
            <a:spLocks noGrp="1"/>
          </p:cNvSpPr>
          <p:nvPr>
            <p:ph type="body" sz="quarter" idx="13"/>
          </p:nvPr>
        </p:nvSpPr>
        <p:spPr>
          <a:xfrm>
            <a:off x="287338" y="4994175"/>
            <a:ext cx="5618162" cy="838200"/>
          </a:xfrm>
        </p:spPr>
        <p:txBody>
          <a:bodyPr/>
          <a:lstStyle>
            <a:lvl1pPr>
              <a:buNone/>
              <a:defRPr sz="1800">
                <a:solidFill>
                  <a:schemeClr val="bg1"/>
                </a:solidFill>
              </a:defRPr>
            </a:lvl1pPr>
            <a:lvl2pPr>
              <a:buNone/>
              <a:defRPr/>
            </a:lvl2pPr>
            <a:lvl3pPr>
              <a:buNone/>
              <a:defRPr/>
            </a:lvl3pPr>
            <a:lvl4pPr>
              <a:buFont typeface="Arial" pitchFamily="34" charset="0"/>
              <a:buNone/>
              <a:defRPr/>
            </a:lvl4pPr>
            <a:lvl5pPr>
              <a:buNone/>
              <a:defRPr/>
            </a:lvl5pPr>
          </a:lstStyle>
          <a:p>
            <a:pPr lvl="0"/>
            <a:r>
              <a:rPr lang="en-US" dirty="0"/>
              <a:t>Click to edit Master text styles</a:t>
            </a:r>
          </a:p>
        </p:txBody>
      </p:sp>
      <p:pic>
        <p:nvPicPr>
          <p:cNvPr id="138" name="Picture 137"/>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288094" y="6282997"/>
            <a:ext cx="811919" cy="105511"/>
          </a:xfrm>
          <a:prstGeom prst="rect">
            <a:avLst/>
          </a:prstGeom>
          <a:noFill/>
        </p:spPr>
      </p:pic>
    </p:spTree>
  </p:cSld>
  <p:clrMapOvr>
    <a:masterClrMapping/>
  </p:clrMapOvr>
  <p:extLst mod="1">
    <p:ext uri="{DCECCB84-F9BA-43D5-87BE-67443E8EF086}">
      <p15:sldGuideLst xmlns:p15="http://schemas.microsoft.com/office/powerpoint/2012/main">
        <p15:guide id="1" orient="horz" pos="2041">
          <p15:clr>
            <a:srgbClr val="FBAE40"/>
          </p15:clr>
        </p15:guide>
        <p15:guide id="2" pos="326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lvl3pPr>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t>IBM Confidential | DO NOT DISTRIBUTE</a:t>
            </a:r>
            <a:endParaRPr lang="en-US" dirty="0"/>
          </a:p>
        </p:txBody>
      </p:sp>
      <p:sp>
        <p:nvSpPr>
          <p:cNvPr id="6" name="Date Placeholder 5"/>
          <p:cNvSpPr>
            <a:spLocks noGrp="1"/>
          </p:cNvSpPr>
          <p:nvPr>
            <p:ph type="dt" sz="half" idx="12"/>
          </p:nvPr>
        </p:nvSpPr>
        <p:spPr/>
        <p:txBody>
          <a:bodyPr/>
          <a:lstStyle>
            <a:lvl1pPr>
              <a:defRPr/>
            </a:lvl1pPr>
          </a:lstStyle>
          <a:p>
            <a:fld id="{A5072500-9E6C-7440-9D36-6AA5C2B8442E}" type="datetime1">
              <a:rPr lang="en-US" smtClean="0"/>
              <a:t>7/14/18</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a:lvl1pPr>
          </a:lstStyle>
          <a:p>
            <a:r>
              <a:rPr lang="en-US"/>
              <a:t>IBM Confidential | DO NOT DISTRIBUTE</a:t>
            </a:r>
          </a:p>
        </p:txBody>
      </p:sp>
      <p:sp>
        <p:nvSpPr>
          <p:cNvPr id="5" name="Date Placeholder 4"/>
          <p:cNvSpPr>
            <a:spLocks noGrp="1"/>
          </p:cNvSpPr>
          <p:nvPr>
            <p:ph type="dt" sz="half" idx="12"/>
          </p:nvPr>
        </p:nvSpPr>
        <p:spPr/>
        <p:txBody>
          <a:bodyPr/>
          <a:lstStyle>
            <a:lvl1pPr>
              <a:defRPr/>
            </a:lvl1pPr>
          </a:lstStyle>
          <a:p>
            <a:fld id="{0F01AA0A-B16F-A446-929F-25013876C1F2}" type="datetime1">
              <a:rPr lang="en-US" smtClean="0"/>
              <a:t>7/14/18</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en-US"/>
              <a:t>IBM Confidential | DO NOT DISTRIBUTE</a:t>
            </a:r>
          </a:p>
        </p:txBody>
      </p:sp>
      <p:sp>
        <p:nvSpPr>
          <p:cNvPr id="4" name="Date Placeholder 3"/>
          <p:cNvSpPr>
            <a:spLocks noGrp="1"/>
          </p:cNvSpPr>
          <p:nvPr>
            <p:ph type="dt" sz="half" idx="12"/>
          </p:nvPr>
        </p:nvSpPr>
        <p:spPr/>
        <p:txBody>
          <a:bodyPr/>
          <a:lstStyle>
            <a:lvl1pPr>
              <a:defRPr/>
            </a:lvl1pPr>
          </a:lstStyle>
          <a:p>
            <a:fld id="{188F2D8B-E19A-9742-AE12-0333D09F3E5E}" type="datetime1">
              <a:rPr lang="en-US" smtClean="0"/>
              <a:t>7/14/18</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5184775" y="0"/>
            <a:ext cx="5184775" cy="6480175"/>
          </a:xfrm>
        </p:spPr>
        <p:txBody>
          <a:bodyPr anchor="ctr"/>
          <a:lstStyle>
            <a:lvl1pPr marL="0" marR="0" indent="0" algn="ctr" defTabSz="914400" rtl="0" eaLnBrk="1" fontAlgn="base" latinLnBrk="0" hangingPunct="1">
              <a:lnSpc>
                <a:spcPct val="100000"/>
              </a:lnSpc>
              <a:spcBef>
                <a:spcPts val="900"/>
              </a:spcBef>
              <a:spcAft>
                <a:spcPct val="0"/>
              </a:spcAft>
              <a:buClr>
                <a:schemeClr val="tx1"/>
              </a:buClr>
              <a:buSzTx/>
              <a:buFont typeface="Wingdings" pitchFamily="2" charset="2"/>
              <a:buNone/>
              <a:tabLst/>
              <a:defRPr/>
            </a:lvl1pPr>
          </a:lstStyle>
          <a:p>
            <a:r>
              <a:rPr lang="en-US" dirty="0"/>
              <a:t>Drag picture to placeholder or click icon to add</a:t>
            </a:r>
          </a:p>
        </p:txBody>
      </p:sp>
      <p:sp>
        <p:nvSpPr>
          <p:cNvPr id="2" name="Title 1"/>
          <p:cNvSpPr>
            <a:spLocks noGrp="1"/>
          </p:cNvSpPr>
          <p:nvPr>
            <p:ph type="title"/>
          </p:nvPr>
        </p:nvSpPr>
        <p:spPr>
          <a:xfrm>
            <a:off x="288095" y="215751"/>
            <a:ext cx="4608648" cy="792110"/>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288095" y="1223807"/>
            <a:ext cx="4608648" cy="4896000"/>
          </a:xfrm>
        </p:spPr>
        <p:txBody>
          <a:bodyPr/>
          <a:lstStyle>
            <a:lvl3pPr>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t>IBM Confidential | DO NOT DISTRIBUTE</a:t>
            </a:r>
            <a:endParaRPr lang="en-US" dirty="0"/>
          </a:p>
        </p:txBody>
      </p:sp>
      <p:sp>
        <p:nvSpPr>
          <p:cNvPr id="6" name="Date Placeholder 5"/>
          <p:cNvSpPr>
            <a:spLocks noGrp="1"/>
          </p:cNvSpPr>
          <p:nvPr>
            <p:ph type="dt" sz="half" idx="12"/>
          </p:nvPr>
        </p:nvSpPr>
        <p:spPr/>
        <p:txBody>
          <a:bodyPr/>
          <a:lstStyle>
            <a:lvl1pPr>
              <a:defRPr/>
            </a:lvl1pPr>
          </a:lstStyle>
          <a:p>
            <a:fld id="{A5072500-9E6C-7440-9D36-6AA5C2B8442E}" type="datetime1">
              <a:rPr lang="en-US" smtClean="0"/>
              <a:t>7/14/18</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vl1pPr>
          </a:lstStyle>
          <a:p>
            <a:r>
              <a:rPr lang="en-US"/>
              <a:t>IBM Confidential | DO NOT DISTRIBUTE</a:t>
            </a:r>
            <a:endParaRPr lang="en-US" dirty="0"/>
          </a:p>
        </p:txBody>
      </p:sp>
      <p:sp>
        <p:nvSpPr>
          <p:cNvPr id="6" name="Date Placeholder 5"/>
          <p:cNvSpPr>
            <a:spLocks noGrp="1"/>
          </p:cNvSpPr>
          <p:nvPr>
            <p:ph type="dt" sz="half" idx="12"/>
          </p:nvPr>
        </p:nvSpPr>
        <p:spPr/>
        <p:txBody>
          <a:bodyPr/>
          <a:lstStyle>
            <a:lvl1pPr>
              <a:defRPr/>
            </a:lvl1pPr>
          </a:lstStyle>
          <a:p>
            <a:fld id="{A5072500-9E6C-7440-9D36-6AA5C2B8442E}" type="datetime1">
              <a:rPr lang="en-US" smtClean="0"/>
              <a:t>7/14/18</a:t>
            </a:fld>
            <a:endParaRPr lang="en-US"/>
          </a:p>
        </p:txBody>
      </p:sp>
      <p:sp>
        <p:nvSpPr>
          <p:cNvPr id="7" name="Picture Placeholder 6"/>
          <p:cNvSpPr>
            <a:spLocks noGrp="1"/>
          </p:cNvSpPr>
          <p:nvPr>
            <p:ph type="pic" sz="quarter" idx="13"/>
          </p:nvPr>
        </p:nvSpPr>
        <p:spPr>
          <a:xfrm>
            <a:off x="1" y="1223807"/>
            <a:ext cx="10369550" cy="5256368"/>
          </a:xfrm>
        </p:spPr>
        <p:txBody>
          <a:bodyPr anchor="ctr"/>
          <a:lstStyle>
            <a:lvl1pPr marL="0" marR="0" indent="0" algn="ctr" defTabSz="914400" rtl="0" eaLnBrk="1" fontAlgn="base" latinLnBrk="0" hangingPunct="1">
              <a:lnSpc>
                <a:spcPct val="100000"/>
              </a:lnSpc>
              <a:spcBef>
                <a:spcPts val="900"/>
              </a:spcBef>
              <a:spcAft>
                <a:spcPct val="0"/>
              </a:spcAft>
              <a:buClr>
                <a:schemeClr val="tx1"/>
              </a:buClr>
              <a:buSzTx/>
              <a:buFont typeface="Wingdings" pitchFamily="2" charset="2"/>
              <a:buNone/>
              <a:tabLst/>
              <a:defRPr/>
            </a:lvl1pPr>
          </a:lstStyle>
          <a:p>
            <a:r>
              <a:rPr lang="en-US" dirty="0"/>
              <a:t>Drag picture to placeholder or click icon to add</a:t>
            </a:r>
          </a:p>
        </p:txBody>
      </p:sp>
      <p:sp>
        <p:nvSpPr>
          <p:cNvPr id="2" name="Title 1"/>
          <p:cNvSpPr>
            <a:spLocks noGrp="1"/>
          </p:cNvSpPr>
          <p:nvPr>
            <p:ph type="title"/>
          </p:nvPr>
        </p:nvSpPr>
        <p:spPr>
          <a:xfrm>
            <a:off x="288095" y="215751"/>
            <a:ext cx="9793224" cy="792110"/>
          </a:xfrm>
        </p:spPr>
        <p:txBody>
          <a:bodyPr/>
          <a:lstStyle>
            <a:lvl1pPr>
              <a:defRPr/>
            </a:lvl1pPr>
          </a:lstStyle>
          <a:p>
            <a:r>
              <a:rPr lang="en-US"/>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1" y="3960167"/>
            <a:ext cx="10367998" cy="2307314"/>
            <a:chOff x="1" y="2003916"/>
            <a:chExt cx="10367998" cy="2307314"/>
          </a:xfrm>
        </p:grpSpPr>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003916"/>
              <a:ext cx="10367998" cy="252278"/>
            </a:xfrm>
            <a:prstGeom prst="rect">
              <a:avLst/>
            </a:prstGeom>
          </p:spPr>
        </p:pic>
        <p:pic>
          <p:nvPicPr>
            <p:cNvPr id="21" name="Picture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2438812"/>
              <a:ext cx="10367998" cy="252278"/>
            </a:xfrm>
            <a:prstGeom prst="rect">
              <a:avLst/>
            </a:prstGeom>
          </p:spPr>
        </p:pic>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2761854"/>
              <a:ext cx="10367366" cy="252262"/>
            </a:xfrm>
            <a:prstGeom prst="rect">
              <a:avLst/>
            </a:prstGeom>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086124"/>
              <a:ext cx="10367998" cy="252278"/>
            </a:xfrm>
            <a:prstGeom prst="rect">
              <a:avLst/>
            </a:prstGeom>
          </p:spPr>
        </p:pic>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3410410"/>
              <a:ext cx="10367366" cy="252262"/>
            </a:xfrm>
            <a:prstGeom prst="rect">
              <a:avLst/>
            </a:prstGeom>
          </p:spPr>
        </p:pic>
        <p:pic>
          <p:nvPicPr>
            <p:cNvPr id="25" name="Picture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734680"/>
              <a:ext cx="10367998" cy="252278"/>
            </a:xfrm>
            <a:prstGeom prst="rect">
              <a:avLst/>
            </a:prstGeom>
          </p:spPr>
        </p:pic>
        <p:pic>
          <p:nvPicPr>
            <p:cNvPr id="26" name="Pictur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4058968"/>
              <a:ext cx="10367366" cy="252262"/>
            </a:xfrm>
            <a:prstGeom prst="rect">
              <a:avLst/>
            </a:prstGeom>
          </p:spPr>
        </p:pic>
      </p:grpSp>
      <p:sp>
        <p:nvSpPr>
          <p:cNvPr id="27" name="Rectangle 26"/>
          <p:cNvSpPr/>
          <p:nvPr userDrawn="1"/>
        </p:nvSpPr>
        <p:spPr bwMode="auto">
          <a:xfrm>
            <a:off x="0" y="4259458"/>
            <a:ext cx="10369550" cy="2005050"/>
          </a:xfrm>
          <a:prstGeom prst="rect">
            <a:avLst/>
          </a:prstGeom>
          <a:gradFill flip="none" rotWithShape="1">
            <a:gsLst>
              <a:gs pos="0">
                <a:schemeClr val="accent3">
                  <a:lumMod val="0"/>
                  <a:lumOff val="100000"/>
                  <a:alpha val="89000"/>
                </a:schemeClr>
              </a:gs>
              <a:gs pos="100000">
                <a:schemeClr val="bg1"/>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grpSp>
        <p:nvGrpSpPr>
          <p:cNvPr id="28" name="Group 18"/>
          <p:cNvGrpSpPr/>
          <p:nvPr userDrawn="1"/>
        </p:nvGrpSpPr>
        <p:grpSpPr>
          <a:xfrm>
            <a:off x="775" y="4267654"/>
            <a:ext cx="10368000" cy="68317"/>
            <a:chOff x="418379" y="4898065"/>
            <a:chExt cx="13772541" cy="2555872"/>
          </a:xfrm>
        </p:grpSpPr>
        <p:sp>
          <p:nvSpPr>
            <p:cNvPr id="29" name="Rectangle 28"/>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0" name="Rectangle 29"/>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1" name="Rectangle 30"/>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2" name="Rectangle 31"/>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3" name="Rectangle 32"/>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sp>
        <p:nvSpPr>
          <p:cNvPr id="10" name="Date Placeholder 9"/>
          <p:cNvSpPr>
            <a:spLocks noGrp="1"/>
          </p:cNvSpPr>
          <p:nvPr>
            <p:ph type="dt" sz="half" idx="10"/>
          </p:nvPr>
        </p:nvSpPr>
        <p:spPr>
          <a:xfrm>
            <a:off x="1440255" y="6264507"/>
            <a:ext cx="936130" cy="144020"/>
          </a:xfrm>
        </p:spPr>
        <p:txBody>
          <a:bodyPr/>
          <a:lstStyle>
            <a:lvl1pPr>
              <a:defRPr sz="800">
                <a:solidFill>
                  <a:schemeClr val="bg1">
                    <a:lumMod val="65000"/>
                  </a:schemeClr>
                </a:solidFill>
              </a:defRPr>
            </a:lvl1pPr>
          </a:lstStyle>
          <a:p>
            <a:fld id="{2AE9904F-0F99-9444-8D22-D87001EB3848}" type="datetime1">
              <a:rPr lang="en-US" smtClean="0"/>
              <a:t>7/14/18</a:t>
            </a:fld>
            <a:endParaRPr lang="en-US" dirty="0"/>
          </a:p>
        </p:txBody>
      </p:sp>
      <p:sp>
        <p:nvSpPr>
          <p:cNvPr id="12" name="Footer Placeholder 11"/>
          <p:cNvSpPr>
            <a:spLocks noGrp="1"/>
          </p:cNvSpPr>
          <p:nvPr>
            <p:ph type="ftr" sz="quarter" idx="12"/>
          </p:nvPr>
        </p:nvSpPr>
        <p:spPr>
          <a:xfrm>
            <a:off x="2590789" y="6264507"/>
            <a:ext cx="5402298" cy="144020"/>
          </a:xfrm>
        </p:spPr>
        <p:txBody>
          <a:bodyPr/>
          <a:lstStyle>
            <a:lvl1pPr>
              <a:defRPr sz="800">
                <a:solidFill>
                  <a:schemeClr val="bg1">
                    <a:lumMod val="65000"/>
                  </a:schemeClr>
                </a:solidFill>
              </a:defRPr>
            </a:lvl1pPr>
          </a:lstStyle>
          <a:p>
            <a:r>
              <a:rPr lang="en-US"/>
              <a:t>IBM Confidential | DO NOT DISTRIBUTE</a:t>
            </a:r>
            <a:endParaRPr lang="en-US" dirty="0"/>
          </a:p>
        </p:txBody>
      </p:sp>
      <p:pic>
        <p:nvPicPr>
          <p:cNvPr id="47" name="Picture 43" descr="37-degree-pos-tri-logo"/>
          <p:cNvPicPr>
            <a:picLocks noChangeAspect="1" noChangeArrowheads="1"/>
          </p:cNvPicPr>
          <p:nvPr userDrawn="1"/>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rcRect r="25000" b="24518"/>
          <a:stretch>
            <a:fillRect/>
          </a:stretch>
        </p:blipFill>
        <p:spPr bwMode="auto">
          <a:xfrm>
            <a:off x="10047358" y="6192497"/>
            <a:ext cx="322192" cy="287678"/>
          </a:xfrm>
          <a:prstGeom prst="rect">
            <a:avLst/>
          </a:prstGeom>
          <a:noFill/>
        </p:spPr>
      </p:pic>
      <p:sp>
        <p:nvSpPr>
          <p:cNvPr id="19" name="Rectangle 6"/>
          <p:cNvSpPr>
            <a:spLocks noChangeArrowheads="1"/>
          </p:cNvSpPr>
          <p:nvPr userDrawn="1"/>
        </p:nvSpPr>
        <p:spPr bwMode="black">
          <a:xfrm>
            <a:off x="8497236" y="6264507"/>
            <a:ext cx="1224169" cy="144020"/>
          </a:xfrm>
          <a:prstGeom prst="rect">
            <a:avLst/>
          </a:prstGeom>
          <a:noFill/>
          <a:ln w="9525">
            <a:noFill/>
            <a:miter lim="800000"/>
            <a:headEnd/>
            <a:tailEnd/>
          </a:ln>
        </p:spPr>
        <p:txBody>
          <a:bodyPr lIns="0" tIns="0" rIns="0" bIns="0" anchor="ctr"/>
          <a:lstStyle/>
          <a:p>
            <a:pPr>
              <a:lnSpc>
                <a:spcPct val="100000"/>
              </a:lnSpc>
            </a:pPr>
            <a:r>
              <a:rPr lang="en-US" sz="800" dirty="0">
                <a:solidFill>
                  <a:schemeClr val="bg1">
                    <a:lumMod val="65000"/>
                  </a:schemeClr>
                </a:solidFill>
                <a:latin typeface="IBM Plex Sans" charset="0"/>
                <a:ea typeface="IBM Plex Sans" charset="0"/>
                <a:cs typeface="IBM Plex Sans" charset="0"/>
              </a:rPr>
              <a:t>© 2017 IBM Corporation</a:t>
            </a:r>
          </a:p>
        </p:txBody>
      </p:sp>
      <p:pic>
        <p:nvPicPr>
          <p:cNvPr id="40" name="Picture 39"/>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288094" y="6282997"/>
            <a:ext cx="811919" cy="105511"/>
          </a:xfrm>
          <a:prstGeom prst="rect">
            <a:avLst/>
          </a:prstGeom>
          <a:noFill/>
        </p:spPr>
      </p:pic>
      <p:sp>
        <p:nvSpPr>
          <p:cNvPr id="42" name="Rectangle 3"/>
          <p:cNvSpPr>
            <a:spLocks noGrp="1" noChangeArrowheads="1"/>
          </p:cNvSpPr>
          <p:nvPr>
            <p:ph type="subTitle" idx="1"/>
          </p:nvPr>
        </p:nvSpPr>
        <p:spPr>
          <a:xfrm>
            <a:off x="307975" y="299731"/>
            <a:ext cx="9073260" cy="181540"/>
          </a:xfrm>
        </p:spPr>
        <p:txBody>
          <a:bodyPr lIns="0" tIns="0" rIns="0" bIns="0" anchor="b"/>
          <a:lstStyle>
            <a:lvl1pPr marL="0" indent="0">
              <a:spcBef>
                <a:spcPts val="400"/>
              </a:spcBef>
              <a:buFont typeface="Wingdings" pitchFamily="2" charset="2"/>
              <a:buNone/>
              <a:defRPr sz="1000"/>
            </a:lvl1pPr>
          </a:lstStyle>
          <a:p>
            <a:r>
              <a:rPr lang="en-US" smtClean="0"/>
              <a:t>Click to edit Master subtitle style</a:t>
            </a:r>
            <a:endParaRPr lang="en-US" dirty="0"/>
          </a:p>
        </p:txBody>
      </p:sp>
      <p:sp>
        <p:nvSpPr>
          <p:cNvPr id="43" name="Rectangle 35"/>
          <p:cNvSpPr>
            <a:spLocks noGrp="1" noChangeArrowheads="1"/>
          </p:cNvSpPr>
          <p:nvPr>
            <p:ph type="ctrTitle"/>
          </p:nvPr>
        </p:nvSpPr>
        <p:spPr>
          <a:xfrm>
            <a:off x="307975" y="734188"/>
            <a:ext cx="9677400" cy="1271620"/>
          </a:xfrm>
        </p:spPr>
        <p:txBody>
          <a:bodyPr lIns="0" tIns="0" rIns="0" bIns="0" anchor="t" anchorCtr="0"/>
          <a:lstStyle>
            <a:lvl1pPr>
              <a:defRPr sz="4000" baseline="0">
                <a:solidFill>
                  <a:schemeClr val="tx1"/>
                </a:solidFill>
              </a:defRPr>
            </a:lvl1pPr>
          </a:lstStyle>
          <a:p>
            <a:r>
              <a:rPr lang="en-US" smtClean="0"/>
              <a:t>Click to edit Master title style</a:t>
            </a:r>
            <a:endParaRPr lang="en-US" dirty="0"/>
          </a:p>
        </p:txBody>
      </p:sp>
      <p:sp>
        <p:nvSpPr>
          <p:cNvPr id="44" name="Text Placeholder 12"/>
          <p:cNvSpPr>
            <a:spLocks noGrp="1"/>
          </p:cNvSpPr>
          <p:nvPr>
            <p:ph type="body" sz="quarter" idx="13"/>
          </p:nvPr>
        </p:nvSpPr>
        <p:spPr>
          <a:xfrm>
            <a:off x="307975" y="2248984"/>
            <a:ext cx="5618162" cy="838200"/>
          </a:xfrm>
        </p:spPr>
        <p:txBody>
          <a:bodyPr/>
          <a:lstStyle>
            <a:lvl1pPr marL="7938" indent="-7938">
              <a:buNone/>
              <a:tabLst/>
              <a:defRPr sz="1800">
                <a:solidFill>
                  <a:schemeClr val="tx1"/>
                </a:solidFill>
              </a:defRPr>
            </a:lvl1pPr>
            <a:lvl2pPr>
              <a:buNone/>
              <a:defRPr/>
            </a:lvl2pPr>
            <a:lvl3pPr>
              <a:buNone/>
              <a:defRPr/>
            </a:lvl3pPr>
            <a:lvl4pPr>
              <a:buFont typeface="Arial" pitchFamily="34" charset="0"/>
              <a:buNone/>
              <a:defRPr/>
            </a:lvl4pPr>
            <a:lvl5pPr>
              <a:buNone/>
              <a:defRPr/>
            </a:lvl5pPr>
          </a:lstStyle>
          <a:p>
            <a:pPr lvl="0"/>
            <a:r>
              <a:rPr lang="en-US" smtClean="0"/>
              <a:t>Click to edit Master text styles</a:t>
            </a:r>
          </a:p>
        </p:txBody>
      </p:sp>
      <p:cxnSp>
        <p:nvCxnSpPr>
          <p:cNvPr id="45" name="Straight Connector 44"/>
          <p:cNvCxnSpPr/>
          <p:nvPr userDrawn="1"/>
        </p:nvCxnSpPr>
        <p:spPr bwMode="auto">
          <a:xfrm>
            <a:off x="307975" y="2176976"/>
            <a:ext cx="412304" cy="0"/>
          </a:xfrm>
          <a:prstGeom prst="line">
            <a:avLst/>
          </a:prstGeom>
          <a:noFill/>
          <a:ln w="25400" cap="flat" cmpd="sng" algn="ctr">
            <a:solidFill>
              <a:schemeClr val="tx1"/>
            </a:solidFill>
            <a:prstDash val="solid"/>
            <a:round/>
            <a:headEnd type="none" w="med" len="med"/>
            <a:tailEnd type="none" w="med" len="med"/>
          </a:ln>
          <a:effectLst/>
        </p:spPr>
      </p:cxnSp>
      <p:cxnSp>
        <p:nvCxnSpPr>
          <p:cNvPr id="46" name="Straight Connector 45"/>
          <p:cNvCxnSpPr/>
          <p:nvPr userDrawn="1"/>
        </p:nvCxnSpPr>
        <p:spPr bwMode="auto">
          <a:xfrm>
            <a:off x="307975" y="647799"/>
            <a:ext cx="412304" cy="0"/>
          </a:xfrm>
          <a:prstGeom prst="line">
            <a:avLst/>
          </a:prstGeom>
          <a:noFill/>
          <a:ln w="25400" cap="flat" cmpd="sng" algn="ctr">
            <a:solidFill>
              <a:schemeClr val="tx1"/>
            </a:solidFill>
            <a:prstDash val="solid"/>
            <a:round/>
            <a:headEnd type="none" w="med" len="med"/>
            <a:tailEnd type="none" w="med" len="med"/>
          </a:ln>
          <a:effectLst/>
        </p:spPr>
      </p:cxnSp>
    </p:spTree>
  </p:cSld>
  <p:clrMapOvr>
    <a:masterClrMapping/>
  </p:clrMapOvr>
  <p:extLst mod="1">
    <p:ext uri="{DCECCB84-F9BA-43D5-87BE-67443E8EF086}">
      <p15:sldGuideLst xmlns:p15="http://schemas.microsoft.com/office/powerpoint/2012/main">
        <p15:guide id="1" orient="horz" pos="2041">
          <p15:clr>
            <a:srgbClr val="FBAE40"/>
          </p15:clr>
        </p15:guide>
        <p15:guide id="2" pos="3266">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vl1pPr>
          </a:lstStyle>
          <a:p>
            <a:r>
              <a:rPr lang="en-US"/>
              <a:t>IBM Confidential | DO NOT DISTRIBUTE</a:t>
            </a:r>
            <a:endParaRPr lang="en-US" dirty="0"/>
          </a:p>
        </p:txBody>
      </p:sp>
      <p:sp>
        <p:nvSpPr>
          <p:cNvPr id="6" name="Date Placeholder 5"/>
          <p:cNvSpPr>
            <a:spLocks noGrp="1"/>
          </p:cNvSpPr>
          <p:nvPr>
            <p:ph type="dt" sz="half" idx="12"/>
          </p:nvPr>
        </p:nvSpPr>
        <p:spPr/>
        <p:txBody>
          <a:bodyPr/>
          <a:lstStyle>
            <a:lvl1pPr>
              <a:defRPr/>
            </a:lvl1pPr>
          </a:lstStyle>
          <a:p>
            <a:fld id="{A5072500-9E6C-7440-9D36-6AA5C2B8442E}" type="datetime1">
              <a:rPr lang="en-US" smtClean="0"/>
              <a:t>7/14/18</a:t>
            </a:fld>
            <a:endParaRPr lang="en-US"/>
          </a:p>
        </p:txBody>
      </p:sp>
      <p:sp>
        <p:nvSpPr>
          <p:cNvPr id="9" name="Text Placeholder 8"/>
          <p:cNvSpPr>
            <a:spLocks noGrp="1"/>
          </p:cNvSpPr>
          <p:nvPr>
            <p:ph type="body" sz="quarter" idx="13" hasCustomPrompt="1"/>
          </p:nvPr>
        </p:nvSpPr>
        <p:spPr>
          <a:xfrm>
            <a:off x="288775" y="431775"/>
            <a:ext cx="9792000" cy="5616624"/>
          </a:xfrm>
        </p:spPr>
        <p:txBody>
          <a:bodyPr/>
          <a:lstStyle>
            <a:lvl1pPr marL="0" indent="0">
              <a:buNone/>
              <a:defRPr sz="9600" baseline="0"/>
            </a:lvl1pPr>
          </a:lstStyle>
          <a:p>
            <a:pPr lvl="0"/>
            <a:r>
              <a:rPr lang="en-US" dirty="0"/>
              <a:t>Go </a:t>
            </a:r>
            <a:r>
              <a:rPr lang="en-US"/>
              <a:t>simple </a:t>
            </a:r>
            <a:br>
              <a:rPr lang="en-US"/>
            </a:br>
            <a:r>
              <a:rPr lang="en-US"/>
              <a:t>and big </a:t>
            </a:r>
            <a:br>
              <a:rPr lang="en-US"/>
            </a:br>
            <a:r>
              <a:rPr lang="en-US"/>
              <a:t>if </a:t>
            </a:r>
            <a:r>
              <a:rPr lang="en-US" dirty="0"/>
              <a:t>possible</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775" y="3544887"/>
            <a:ext cx="9792000" cy="2071330"/>
          </a:xfrm>
        </p:spPr>
        <p:txBody>
          <a:bodyPr/>
          <a:lstStyle>
            <a:lvl1pPr algn="l">
              <a:defRPr sz="4000" b="1" cap="none"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288775" y="2736017"/>
            <a:ext cx="9792000" cy="732670"/>
          </a:xfrm>
        </p:spPr>
        <p:txBody>
          <a:bodyPr anchor="b"/>
          <a:lstStyle>
            <a:lvl1pPr marL="0" indent="0">
              <a:buNone/>
              <a:defRPr sz="1600">
                <a:solidFill>
                  <a:schemeClr val="bg2">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lvl1pPr>
          </a:lstStyle>
          <a:p>
            <a:r>
              <a:rPr lang="en-US"/>
              <a:t>IBM Confidential | DO NOT DISTRIBUTE</a:t>
            </a:r>
          </a:p>
        </p:txBody>
      </p:sp>
      <p:sp>
        <p:nvSpPr>
          <p:cNvPr id="6" name="Date Placeholder 5"/>
          <p:cNvSpPr>
            <a:spLocks noGrp="1"/>
          </p:cNvSpPr>
          <p:nvPr>
            <p:ph type="dt" sz="half" idx="12"/>
          </p:nvPr>
        </p:nvSpPr>
        <p:spPr/>
        <p:txBody>
          <a:bodyPr/>
          <a:lstStyle>
            <a:lvl1pPr>
              <a:defRPr/>
            </a:lvl1pPr>
          </a:lstStyle>
          <a:p>
            <a:fld id="{3FD23EDD-C022-DB4B-A07F-4596BBE5C4E8}" type="datetime1">
              <a:rPr lang="en-US" smtClean="0"/>
              <a:t>7/14/18</a:t>
            </a:fld>
            <a:endParaRPr lang="en-US"/>
          </a:p>
        </p:txBody>
      </p:sp>
      <p:grpSp>
        <p:nvGrpSpPr>
          <p:cNvPr id="13" name="Group 18"/>
          <p:cNvGrpSpPr/>
          <p:nvPr userDrawn="1"/>
        </p:nvGrpSpPr>
        <p:grpSpPr>
          <a:xfrm>
            <a:off x="3175" y="2311403"/>
            <a:ext cx="10368000" cy="68317"/>
            <a:chOff x="418379" y="4898065"/>
            <a:chExt cx="13772541" cy="2555872"/>
          </a:xfrm>
        </p:grpSpPr>
        <p:sp>
          <p:nvSpPr>
            <p:cNvPr id="14" name="Rectangle 13"/>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15" name="Rectangle 14"/>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16" name="Rectangle 15"/>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17" name="Rectangle 16"/>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18" name="Rectangle 17"/>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sp>
        <p:nvSpPr>
          <p:cNvPr id="4" name="Rectangle 3"/>
          <p:cNvSpPr/>
          <p:nvPr userDrawn="1"/>
        </p:nvSpPr>
        <p:spPr bwMode="auto">
          <a:xfrm>
            <a:off x="0" y="0"/>
            <a:ext cx="10369550" cy="71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2003924"/>
            <a:ext cx="10367366" cy="252262"/>
          </a:xfrm>
          <a:prstGeom prst="rect">
            <a:avLst/>
          </a:prstGeom>
          <a:effectLst>
            <a:reflection blurRad="38100" stA="30000" endPos="75000" dist="215900" dir="5400000" sy="-100000" algn="bl" rotWithShape="0"/>
          </a:effectLst>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775" y="3544887"/>
            <a:ext cx="9792000" cy="2071330"/>
          </a:xfrm>
        </p:spPr>
        <p:txBody>
          <a:bodyPr/>
          <a:lstStyle>
            <a:lvl1pPr algn="l">
              <a:defRPr sz="4000" b="1" cap="none"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8775" y="2736017"/>
            <a:ext cx="9792000" cy="732670"/>
          </a:xfrm>
        </p:spPr>
        <p:txBody>
          <a:bodyPr anchor="b"/>
          <a:lstStyle>
            <a:lvl1pPr marL="0" indent="0">
              <a:buNone/>
              <a:defRPr sz="1600">
                <a:solidFill>
                  <a:schemeClr val="bg2">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lvl1pPr>
          </a:lstStyle>
          <a:p>
            <a:r>
              <a:rPr lang="en-US"/>
              <a:t>IBM Confidential | DO NOT DISTRIBUTE</a:t>
            </a:r>
          </a:p>
        </p:txBody>
      </p:sp>
      <p:sp>
        <p:nvSpPr>
          <p:cNvPr id="6" name="Date Placeholder 5"/>
          <p:cNvSpPr>
            <a:spLocks noGrp="1"/>
          </p:cNvSpPr>
          <p:nvPr>
            <p:ph type="dt" sz="half" idx="12"/>
          </p:nvPr>
        </p:nvSpPr>
        <p:spPr/>
        <p:txBody>
          <a:bodyPr/>
          <a:lstStyle>
            <a:lvl1pPr>
              <a:defRPr/>
            </a:lvl1pPr>
          </a:lstStyle>
          <a:p>
            <a:fld id="{3FD23EDD-C022-DB4B-A07F-4596BBE5C4E8}" type="datetime1">
              <a:rPr lang="en-US" smtClean="0"/>
              <a:t>7/14/18</a:t>
            </a:fld>
            <a:endParaRPr lang="en-US"/>
          </a:p>
        </p:txBody>
      </p:sp>
      <p:grpSp>
        <p:nvGrpSpPr>
          <p:cNvPr id="13" name="Group 18"/>
          <p:cNvGrpSpPr/>
          <p:nvPr userDrawn="1"/>
        </p:nvGrpSpPr>
        <p:grpSpPr>
          <a:xfrm>
            <a:off x="3175" y="2311403"/>
            <a:ext cx="10368000" cy="68317"/>
            <a:chOff x="418379" y="4898065"/>
            <a:chExt cx="13772541" cy="2555872"/>
          </a:xfrm>
        </p:grpSpPr>
        <p:sp>
          <p:nvSpPr>
            <p:cNvPr id="14" name="Rectangle 13"/>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15" name="Rectangle 14"/>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16" name="Rectangle 15"/>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17" name="Rectangle 16"/>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18" name="Rectangle 17"/>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sp>
        <p:nvSpPr>
          <p:cNvPr id="4" name="Rectangle 3"/>
          <p:cNvSpPr/>
          <p:nvPr userDrawn="1"/>
        </p:nvSpPr>
        <p:spPr bwMode="auto">
          <a:xfrm>
            <a:off x="0" y="0"/>
            <a:ext cx="10369550" cy="71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grpSp>
        <p:nvGrpSpPr>
          <p:cNvPr id="157" name="Group 156"/>
          <p:cNvGrpSpPr/>
          <p:nvPr userDrawn="1"/>
        </p:nvGrpSpPr>
        <p:grpSpPr>
          <a:xfrm>
            <a:off x="1" y="110881"/>
            <a:ext cx="10367998" cy="6318828"/>
            <a:chOff x="1" y="110881"/>
            <a:chExt cx="10367998" cy="6318828"/>
          </a:xfrm>
        </p:grpSpPr>
        <p:pic>
          <p:nvPicPr>
            <p:cNvPr id="158" name="Picture 15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110881"/>
              <a:ext cx="10367366" cy="252262"/>
            </a:xfrm>
            <a:prstGeom prst="rect">
              <a:avLst/>
            </a:prstGeom>
          </p:spPr>
        </p:pic>
        <p:pic>
          <p:nvPicPr>
            <p:cNvPr id="159" name="Picture 15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30165"/>
              <a:ext cx="10367998" cy="252278"/>
            </a:xfrm>
            <a:prstGeom prst="rect">
              <a:avLst/>
            </a:prstGeom>
          </p:spPr>
        </p:pic>
        <p:pic>
          <p:nvPicPr>
            <p:cNvPr id="160" name="Picture 15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749465"/>
              <a:ext cx="10367366" cy="252262"/>
            </a:xfrm>
            <a:prstGeom prst="rect">
              <a:avLst/>
            </a:prstGeom>
          </p:spPr>
        </p:pic>
        <p:pic>
          <p:nvPicPr>
            <p:cNvPr id="161" name="Picture 16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068749"/>
              <a:ext cx="10367998" cy="252278"/>
            </a:xfrm>
            <a:prstGeom prst="rect">
              <a:avLst/>
            </a:prstGeom>
          </p:spPr>
        </p:pic>
        <p:pic>
          <p:nvPicPr>
            <p:cNvPr id="162" name="Picture 16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1388049"/>
              <a:ext cx="10367366" cy="252262"/>
            </a:xfrm>
            <a:prstGeom prst="rect">
              <a:avLst/>
            </a:prstGeom>
          </p:spPr>
        </p:pic>
        <p:pic>
          <p:nvPicPr>
            <p:cNvPr id="163" name="Picture 16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707333"/>
              <a:ext cx="10367998" cy="252278"/>
            </a:xfrm>
            <a:prstGeom prst="rect">
              <a:avLst/>
            </a:prstGeom>
          </p:spPr>
        </p:pic>
        <p:pic>
          <p:nvPicPr>
            <p:cNvPr id="164" name="Picture 16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026633"/>
              <a:ext cx="10367998" cy="252278"/>
            </a:xfrm>
            <a:prstGeom prst="rect">
              <a:avLst/>
            </a:prstGeom>
          </p:spPr>
        </p:pic>
        <p:pic>
          <p:nvPicPr>
            <p:cNvPr id="165" name="Picture 16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2345933"/>
              <a:ext cx="10367998" cy="252278"/>
            </a:xfrm>
            <a:prstGeom prst="rect">
              <a:avLst/>
            </a:prstGeom>
          </p:spPr>
        </p:pic>
        <p:pic>
          <p:nvPicPr>
            <p:cNvPr id="166" name="Picture 16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2665233"/>
              <a:ext cx="10367366" cy="252262"/>
            </a:xfrm>
            <a:prstGeom prst="rect">
              <a:avLst/>
            </a:prstGeom>
          </p:spPr>
        </p:pic>
        <p:pic>
          <p:nvPicPr>
            <p:cNvPr id="167" name="Picture 16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2984517"/>
              <a:ext cx="10367998" cy="252278"/>
            </a:xfrm>
            <a:prstGeom prst="rect">
              <a:avLst/>
            </a:prstGeom>
          </p:spPr>
        </p:pic>
        <p:pic>
          <p:nvPicPr>
            <p:cNvPr id="168" name="Picture 16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3303817"/>
              <a:ext cx="10367366" cy="252262"/>
            </a:xfrm>
            <a:prstGeom prst="rect">
              <a:avLst/>
            </a:prstGeom>
          </p:spPr>
        </p:pic>
        <p:pic>
          <p:nvPicPr>
            <p:cNvPr id="169" name="Picture 16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623101"/>
              <a:ext cx="10367998" cy="252278"/>
            </a:xfrm>
            <a:prstGeom prst="rect">
              <a:avLst/>
            </a:prstGeom>
          </p:spPr>
        </p:pic>
        <p:pic>
          <p:nvPicPr>
            <p:cNvPr id="170" name="Picture 16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3942401"/>
              <a:ext cx="10367366" cy="252262"/>
            </a:xfrm>
            <a:prstGeom prst="rect">
              <a:avLst/>
            </a:prstGeom>
          </p:spPr>
        </p:pic>
        <p:pic>
          <p:nvPicPr>
            <p:cNvPr id="171" name="Picture 17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261685"/>
              <a:ext cx="10367998" cy="252278"/>
            </a:xfrm>
            <a:prstGeom prst="rect">
              <a:avLst/>
            </a:prstGeom>
          </p:spPr>
        </p:pic>
        <p:pic>
          <p:nvPicPr>
            <p:cNvPr id="172" name="Picture 17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4580985"/>
              <a:ext cx="10367366" cy="252262"/>
            </a:xfrm>
            <a:prstGeom prst="rect">
              <a:avLst/>
            </a:prstGeom>
          </p:spPr>
        </p:pic>
        <p:pic>
          <p:nvPicPr>
            <p:cNvPr id="173" name="Picture 17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900269"/>
              <a:ext cx="10367998" cy="252278"/>
            </a:xfrm>
            <a:prstGeom prst="rect">
              <a:avLst/>
            </a:prstGeom>
          </p:spPr>
        </p:pic>
        <p:pic>
          <p:nvPicPr>
            <p:cNvPr id="174" name="Picture 17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5219569"/>
              <a:ext cx="10367366" cy="252262"/>
            </a:xfrm>
            <a:prstGeom prst="rect">
              <a:avLst/>
            </a:prstGeom>
          </p:spPr>
        </p:pic>
        <p:pic>
          <p:nvPicPr>
            <p:cNvPr id="175" name="Picture 17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5538853"/>
              <a:ext cx="10367998" cy="252278"/>
            </a:xfrm>
            <a:prstGeom prst="rect">
              <a:avLst/>
            </a:prstGeom>
          </p:spPr>
        </p:pic>
        <p:pic>
          <p:nvPicPr>
            <p:cNvPr id="176" name="Picture 17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5858153"/>
              <a:ext cx="10367366" cy="252262"/>
            </a:xfrm>
            <a:prstGeom prst="rect">
              <a:avLst/>
            </a:prstGeom>
          </p:spPr>
        </p:pic>
        <p:pic>
          <p:nvPicPr>
            <p:cNvPr id="177" name="Picture 17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77431"/>
              <a:ext cx="10367998" cy="252278"/>
            </a:xfrm>
            <a:prstGeom prst="rect">
              <a:avLst/>
            </a:prstGeom>
          </p:spPr>
        </p:pic>
      </p:grpSp>
      <p:sp>
        <p:nvSpPr>
          <p:cNvPr id="156" name="Rectangle 155"/>
          <p:cNvSpPr/>
          <p:nvPr userDrawn="1"/>
        </p:nvSpPr>
        <p:spPr bwMode="auto">
          <a:xfrm>
            <a:off x="0" y="94267"/>
            <a:ext cx="10369550" cy="6385907"/>
          </a:xfrm>
          <a:prstGeom prst="rect">
            <a:avLst/>
          </a:prstGeom>
          <a:gradFill flip="none" rotWithShape="1">
            <a:gsLst>
              <a:gs pos="0">
                <a:schemeClr val="tx1">
                  <a:alpha val="34000"/>
                </a:schemeClr>
              </a:gs>
              <a:gs pos="30000">
                <a:schemeClr val="tx1">
                  <a:alpha val="84000"/>
                </a:schemeClr>
              </a:gs>
              <a:gs pos="68000">
                <a:schemeClr val="tx1"/>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latinLnBrk="0" hangingPunct="1">
              <a:buClrTx/>
              <a:buSzTx/>
              <a:buFontTx/>
              <a:buNone/>
              <a:tabLst/>
            </a:pPr>
            <a:endParaRPr kumimoji="0" lang="en-US" sz="1600" b="0" i="0" u="none" strike="noStrike" cap="none" normalizeH="0" baseline="0" dirty="0">
              <a:ln>
                <a:noFill/>
              </a:ln>
              <a:solidFill>
                <a:schemeClr val="bg1"/>
              </a:solidFill>
              <a:effectLst/>
            </a:endParaRPr>
          </a:p>
        </p:txBody>
      </p:sp>
      <p:sp>
        <p:nvSpPr>
          <p:cNvPr id="14" name="Title 13"/>
          <p:cNvSpPr>
            <a:spLocks noGrp="1"/>
          </p:cNvSpPr>
          <p:nvPr>
            <p:ph type="title"/>
          </p:nvPr>
        </p:nvSpPr>
        <p:spPr>
          <a:xfrm>
            <a:off x="720279" y="4193131"/>
            <a:ext cx="8928992" cy="1313065"/>
          </a:xfrm>
        </p:spPr>
        <p:txBody>
          <a:bodyPr anchor="b"/>
          <a:lstStyle>
            <a:lvl1pPr>
              <a:defRPr sz="9600" b="1" i="0">
                <a:solidFill>
                  <a:schemeClr val="bg1"/>
                </a:solidFill>
                <a:latin typeface="IBM Plex Sans" charset="0"/>
                <a:ea typeface="IBM Plex Sans" charset="0"/>
                <a:cs typeface="IBM Plex Sans" charset="0"/>
              </a:defRPr>
            </a:lvl1pPr>
          </a:lstStyle>
          <a:p>
            <a:r>
              <a:rPr lang="en-US"/>
              <a:t>Click to edit Master title style</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8095" y="1223807"/>
            <a:ext cx="4824670" cy="482467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6785" y="1223807"/>
            <a:ext cx="4824671" cy="482467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a:t>IBM Confidential | DO NOT DISTRIBUTE</a:t>
            </a:r>
          </a:p>
        </p:txBody>
      </p:sp>
      <p:sp>
        <p:nvSpPr>
          <p:cNvPr id="7" name="Date Placeholder 6"/>
          <p:cNvSpPr>
            <a:spLocks noGrp="1"/>
          </p:cNvSpPr>
          <p:nvPr>
            <p:ph type="dt" sz="half" idx="12"/>
          </p:nvPr>
        </p:nvSpPr>
        <p:spPr/>
        <p:txBody>
          <a:bodyPr/>
          <a:lstStyle>
            <a:lvl1pPr>
              <a:defRPr/>
            </a:lvl1pPr>
          </a:lstStyle>
          <a:p>
            <a:fld id="{9C21476B-C2BD-4446-B36F-81F622FA2DD4}" type="datetime1">
              <a:rPr lang="en-US" smtClean="0"/>
              <a:t>7/14/18</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8095" y="1727919"/>
            <a:ext cx="4824670" cy="4320558"/>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256785" y="1727919"/>
            <a:ext cx="4824671" cy="4320558"/>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a:t>IBM Confidential | DO NOT DISTRIBUTE</a:t>
            </a:r>
          </a:p>
        </p:txBody>
      </p:sp>
      <p:sp>
        <p:nvSpPr>
          <p:cNvPr id="7" name="Date Placeholder 6"/>
          <p:cNvSpPr>
            <a:spLocks noGrp="1"/>
          </p:cNvSpPr>
          <p:nvPr>
            <p:ph type="dt" sz="half" idx="12"/>
          </p:nvPr>
        </p:nvSpPr>
        <p:spPr/>
        <p:txBody>
          <a:bodyPr/>
          <a:lstStyle>
            <a:lvl1pPr>
              <a:defRPr/>
            </a:lvl1pPr>
          </a:lstStyle>
          <a:p>
            <a:fld id="{7117E085-5077-FD4B-BDF4-A80837C7ED12}" type="datetime1">
              <a:rPr lang="en-US" smtClean="0"/>
              <a:t>7/14/18</a:t>
            </a:fld>
            <a:endParaRPr lang="en-US"/>
          </a:p>
        </p:txBody>
      </p:sp>
      <p:sp>
        <p:nvSpPr>
          <p:cNvPr id="9" name="Text Placeholder 8"/>
          <p:cNvSpPr>
            <a:spLocks noGrp="1"/>
          </p:cNvSpPr>
          <p:nvPr>
            <p:ph type="body" sz="quarter" idx="13" hasCustomPrompt="1"/>
          </p:nvPr>
        </p:nvSpPr>
        <p:spPr>
          <a:xfrm>
            <a:off x="287338" y="1223807"/>
            <a:ext cx="4825427" cy="360050"/>
          </a:xfrm>
        </p:spPr>
        <p:txBody>
          <a:bodyPr/>
          <a:lstStyle>
            <a:lvl1pPr>
              <a:buNone/>
              <a:defRPr sz="2400" b="0"/>
            </a:lvl1pPr>
          </a:lstStyle>
          <a:p>
            <a:pPr lvl="0"/>
            <a:r>
              <a:rPr lang="en-US" dirty="0"/>
              <a:t>Column Title</a:t>
            </a:r>
          </a:p>
        </p:txBody>
      </p:sp>
      <p:sp>
        <p:nvSpPr>
          <p:cNvPr id="11" name="Text Placeholder 8"/>
          <p:cNvSpPr>
            <a:spLocks noGrp="1"/>
          </p:cNvSpPr>
          <p:nvPr>
            <p:ph type="body" sz="quarter" idx="14" hasCustomPrompt="1"/>
          </p:nvPr>
        </p:nvSpPr>
        <p:spPr>
          <a:xfrm>
            <a:off x="5256785" y="1223807"/>
            <a:ext cx="4824670" cy="360050"/>
          </a:xfrm>
        </p:spPr>
        <p:txBody>
          <a:bodyPr/>
          <a:lstStyle>
            <a:lvl1pPr>
              <a:buNone/>
              <a:defRPr sz="2400" b="0"/>
            </a:lvl1pPr>
          </a:lstStyle>
          <a:p>
            <a:pPr lvl="0"/>
            <a:r>
              <a:rPr lang="en-US" dirty="0"/>
              <a:t>Column Title</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8095" y="1223807"/>
            <a:ext cx="4824670" cy="4824670"/>
          </a:xfrm>
          <a:solidFill>
            <a:schemeClr val="tx1">
              <a:lumMod val="75000"/>
              <a:lumOff val="25000"/>
            </a:schemeClr>
          </a:solidFill>
          <a:ln>
            <a:noFill/>
          </a:ln>
        </p:spPr>
        <p:txBody>
          <a:bodyPr lIns="108000" tIns="72000" rIns="108000" bIns="72000"/>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5256785" y="1223807"/>
            <a:ext cx="4824671" cy="4824670"/>
          </a:xfrm>
          <a:solidFill>
            <a:schemeClr val="tx1">
              <a:lumMod val="75000"/>
              <a:lumOff val="25000"/>
            </a:schemeClr>
          </a:solidFill>
          <a:ln w="9525">
            <a:noFill/>
            <a:miter lim="800000"/>
            <a:headEnd/>
            <a:tailEnd/>
          </a:ln>
          <a:effectLst/>
        </p:spPr>
        <p:txBody>
          <a:bodyPr vert="horz" wrap="square" lIns="108000" tIns="72000" rIns="108000" bIns="72000" numCol="1" anchor="t" anchorCtr="0" compatLnSpc="1">
            <a:prstTxWarp prst="textNoShape">
              <a:avLst/>
            </a:prstTxWarp>
          </a:bodyPr>
          <a:lstStyle>
            <a:lvl1pPr algn="l" rtl="0" fontAlgn="base">
              <a:spcAft>
                <a:spcPct val="0"/>
              </a:spcAft>
              <a:buClr>
                <a:schemeClr val="tx1"/>
              </a:buClr>
              <a:defRPr lang="en-US" sz="1600" dirty="0" smtClean="0">
                <a:solidFill>
                  <a:schemeClr val="bg1"/>
                </a:solidFill>
                <a:latin typeface="IBM Plex Sans" charset="0"/>
                <a:ea typeface="IBM Plex Sans" charset="0"/>
                <a:cs typeface="IBM Plex Sans" charset="0"/>
              </a:defRPr>
            </a:lvl1pPr>
            <a:lvl2pPr algn="l" rtl="0" fontAlgn="base">
              <a:spcAft>
                <a:spcPct val="0"/>
              </a:spcAft>
              <a:buClr>
                <a:schemeClr val="tx1"/>
              </a:buClr>
              <a:defRPr lang="en-US" sz="1600" dirty="0" smtClean="0">
                <a:solidFill>
                  <a:schemeClr val="bg1"/>
                </a:solidFill>
                <a:latin typeface="IBM Plex Sans" charset="0"/>
                <a:ea typeface="IBM Plex Sans" charset="0"/>
                <a:cs typeface="IBM Plex Sans" charset="0"/>
              </a:defRPr>
            </a:lvl2pPr>
            <a:lvl3pPr algn="l" rtl="0" fontAlgn="base">
              <a:spcAft>
                <a:spcPct val="0"/>
              </a:spcAft>
              <a:buClr>
                <a:schemeClr val="tx1"/>
              </a:buClr>
              <a:defRPr lang="en-US" sz="1600" dirty="0" smtClean="0">
                <a:solidFill>
                  <a:schemeClr val="bg1"/>
                </a:solidFill>
                <a:latin typeface="IBM Plex Sans" charset="0"/>
                <a:ea typeface="IBM Plex Sans" charset="0"/>
                <a:cs typeface="IBM Plex Sans" charset="0"/>
              </a:defRPr>
            </a:lvl3pPr>
            <a:lvl4pPr algn="l" rtl="0" fontAlgn="base">
              <a:spcAft>
                <a:spcPct val="0"/>
              </a:spcAft>
              <a:buClr>
                <a:schemeClr val="tx1"/>
              </a:buClr>
              <a:defRPr lang="en-US" sz="1600" dirty="0" smtClean="0">
                <a:solidFill>
                  <a:schemeClr val="tx1"/>
                </a:solidFill>
                <a:latin typeface="+mn-lt"/>
                <a:ea typeface="+mn-ea"/>
                <a:cs typeface="+mn-cs"/>
              </a:defRPr>
            </a:lvl4pPr>
            <a:lvl5pPr algn="l" rtl="0" fontAlgn="base">
              <a:spcAft>
                <a:spcPct val="0"/>
              </a:spcAft>
              <a:buClr>
                <a:schemeClr val="tx1"/>
              </a:buClr>
              <a:defRPr lang="en-US" sz="16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6" name="Footer Placeholder 5"/>
          <p:cNvSpPr>
            <a:spLocks noGrp="1"/>
          </p:cNvSpPr>
          <p:nvPr>
            <p:ph type="ftr" sz="quarter" idx="11"/>
          </p:nvPr>
        </p:nvSpPr>
        <p:spPr/>
        <p:txBody>
          <a:bodyPr/>
          <a:lstStyle>
            <a:lvl1pPr>
              <a:defRPr/>
            </a:lvl1pPr>
          </a:lstStyle>
          <a:p>
            <a:r>
              <a:rPr lang="en-US"/>
              <a:t>IBM Confidential | DO NOT DISTRIBUTE</a:t>
            </a:r>
          </a:p>
        </p:txBody>
      </p:sp>
      <p:sp>
        <p:nvSpPr>
          <p:cNvPr id="7" name="Date Placeholder 6"/>
          <p:cNvSpPr>
            <a:spLocks noGrp="1"/>
          </p:cNvSpPr>
          <p:nvPr>
            <p:ph type="dt" sz="half" idx="12"/>
          </p:nvPr>
        </p:nvSpPr>
        <p:spPr/>
        <p:txBody>
          <a:bodyPr/>
          <a:lstStyle>
            <a:lvl1pPr>
              <a:defRPr/>
            </a:lvl1pPr>
          </a:lstStyle>
          <a:p>
            <a:fld id="{28C0A252-2BE7-784F-84AF-D4B978316541}" type="datetime1">
              <a:rPr lang="en-US" smtClean="0"/>
              <a:t>7/14/18</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8095" y="1727919"/>
            <a:ext cx="4824670" cy="4320558"/>
          </a:xfrm>
          <a:solidFill>
            <a:schemeClr val="tx1">
              <a:lumMod val="75000"/>
              <a:lumOff val="25000"/>
            </a:schemeClr>
          </a:solidFill>
          <a:ln>
            <a:noFill/>
          </a:ln>
        </p:spPr>
        <p:txBody>
          <a:bodyPr lIns="108000" tIns="72000" rIns="108000" bIns="72000"/>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256785" y="1727919"/>
            <a:ext cx="4824671" cy="4320558"/>
          </a:xfrm>
          <a:solidFill>
            <a:schemeClr val="tx1">
              <a:lumMod val="75000"/>
              <a:lumOff val="25000"/>
            </a:schemeClr>
          </a:solidFill>
          <a:ln>
            <a:noFill/>
          </a:ln>
        </p:spPr>
        <p:txBody>
          <a:bodyPr lIns="108000" tIns="72000" rIns="108000" bIns="72000"/>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a:t>IBM Confidential | DO NOT DISTRIBUTE</a:t>
            </a:r>
          </a:p>
        </p:txBody>
      </p:sp>
      <p:sp>
        <p:nvSpPr>
          <p:cNvPr id="7" name="Date Placeholder 6"/>
          <p:cNvSpPr>
            <a:spLocks noGrp="1"/>
          </p:cNvSpPr>
          <p:nvPr>
            <p:ph type="dt" sz="half" idx="12"/>
          </p:nvPr>
        </p:nvSpPr>
        <p:spPr/>
        <p:txBody>
          <a:bodyPr/>
          <a:lstStyle>
            <a:lvl1pPr>
              <a:defRPr/>
            </a:lvl1pPr>
          </a:lstStyle>
          <a:p>
            <a:fld id="{A780DC05-C25B-A349-972A-B8524B06CE0E}" type="datetime1">
              <a:rPr lang="en-US" smtClean="0"/>
              <a:t>7/14/18</a:t>
            </a:fld>
            <a:endParaRPr lang="en-US"/>
          </a:p>
        </p:txBody>
      </p:sp>
      <p:sp>
        <p:nvSpPr>
          <p:cNvPr id="9" name="Text Placeholder 8"/>
          <p:cNvSpPr>
            <a:spLocks noGrp="1"/>
          </p:cNvSpPr>
          <p:nvPr>
            <p:ph type="body" sz="quarter" idx="13" hasCustomPrompt="1"/>
          </p:nvPr>
        </p:nvSpPr>
        <p:spPr>
          <a:xfrm>
            <a:off x="287338" y="1223807"/>
            <a:ext cx="4826000" cy="504112"/>
          </a:xfrm>
          <a:solidFill>
            <a:schemeClr val="accent1"/>
          </a:solidFill>
        </p:spPr>
        <p:txBody>
          <a:bodyPr lIns="108000" tIns="0" rIns="108000" bIns="0" anchor="ctr" anchorCtr="0"/>
          <a:lstStyle>
            <a:lvl1pPr>
              <a:buNone/>
              <a:defRPr sz="2400" b="0">
                <a:solidFill>
                  <a:schemeClr val="bg1"/>
                </a:solidFill>
              </a:defRPr>
            </a:lvl1pPr>
          </a:lstStyle>
          <a:p>
            <a:pPr lvl="0"/>
            <a:r>
              <a:rPr lang="en-US" dirty="0"/>
              <a:t>Column Title</a:t>
            </a:r>
          </a:p>
        </p:txBody>
      </p:sp>
      <p:sp>
        <p:nvSpPr>
          <p:cNvPr id="11" name="Text Placeholder 8"/>
          <p:cNvSpPr>
            <a:spLocks noGrp="1"/>
          </p:cNvSpPr>
          <p:nvPr>
            <p:ph type="body" sz="quarter" idx="14" hasCustomPrompt="1"/>
          </p:nvPr>
        </p:nvSpPr>
        <p:spPr>
          <a:xfrm>
            <a:off x="5256785" y="1223807"/>
            <a:ext cx="4824670" cy="504112"/>
          </a:xfrm>
          <a:solidFill>
            <a:schemeClr val="accent1"/>
          </a:solidFill>
        </p:spPr>
        <p:txBody>
          <a:bodyPr lIns="108000" tIns="0" rIns="108000" bIns="0" anchor="ctr" anchorCtr="0"/>
          <a:lstStyle>
            <a:lvl1pPr>
              <a:buNone/>
              <a:defRPr sz="2400" b="0">
                <a:solidFill>
                  <a:schemeClr val="bg1"/>
                </a:solidFill>
              </a:defRPr>
            </a:lvl1pPr>
          </a:lstStyle>
          <a:p>
            <a:pPr lvl="0"/>
            <a:r>
              <a:rPr lang="en-US" dirty="0"/>
              <a:t>Column Title</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8095" y="1223807"/>
            <a:ext cx="3168440" cy="4824670"/>
          </a:xfrm>
        </p:spPr>
        <p:txBody>
          <a:bodyPr/>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lvl1pPr>
              <a:defRPr/>
            </a:lvl1pPr>
          </a:lstStyle>
          <a:p>
            <a:r>
              <a:rPr lang="en-US"/>
              <a:t>IBM Confidential | DO NOT DISTRIBUTE</a:t>
            </a:r>
          </a:p>
        </p:txBody>
      </p:sp>
      <p:sp>
        <p:nvSpPr>
          <p:cNvPr id="7" name="Date Placeholder 6"/>
          <p:cNvSpPr>
            <a:spLocks noGrp="1"/>
          </p:cNvSpPr>
          <p:nvPr>
            <p:ph type="dt" sz="half" idx="12"/>
          </p:nvPr>
        </p:nvSpPr>
        <p:spPr/>
        <p:txBody>
          <a:bodyPr/>
          <a:lstStyle>
            <a:lvl1pPr>
              <a:defRPr/>
            </a:lvl1pPr>
          </a:lstStyle>
          <a:p>
            <a:fld id="{65A2383C-9899-1A4A-B20A-0F857BC17FC0}" type="datetime1">
              <a:rPr lang="en-US" smtClean="0"/>
              <a:t>7/14/18</a:t>
            </a:fld>
            <a:endParaRPr lang="en-US"/>
          </a:p>
        </p:txBody>
      </p:sp>
      <p:sp>
        <p:nvSpPr>
          <p:cNvPr id="10" name="Content Placeholder 2"/>
          <p:cNvSpPr>
            <a:spLocks noGrp="1"/>
          </p:cNvSpPr>
          <p:nvPr>
            <p:ph sz="half" idx="14"/>
          </p:nvPr>
        </p:nvSpPr>
        <p:spPr>
          <a:xfrm>
            <a:off x="3600555" y="1223807"/>
            <a:ext cx="3168440" cy="4824670"/>
          </a:xfrm>
        </p:spPr>
        <p:txBody>
          <a:bodyPr/>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sz="half" idx="16"/>
          </p:nvPr>
        </p:nvSpPr>
        <p:spPr>
          <a:xfrm>
            <a:off x="6913015" y="1223807"/>
            <a:ext cx="3168440" cy="4824670"/>
          </a:xfrm>
        </p:spPr>
        <p:txBody>
          <a:bodyPr/>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8095" y="1728469"/>
            <a:ext cx="3168440" cy="4320007"/>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lvl1pPr>
              <a:defRPr/>
            </a:lvl1pPr>
          </a:lstStyle>
          <a:p>
            <a:r>
              <a:rPr lang="en-US"/>
              <a:t>IBM Confidential | DO NOT DISTRIBUTE</a:t>
            </a:r>
          </a:p>
        </p:txBody>
      </p:sp>
      <p:sp>
        <p:nvSpPr>
          <p:cNvPr id="7" name="Date Placeholder 6"/>
          <p:cNvSpPr>
            <a:spLocks noGrp="1"/>
          </p:cNvSpPr>
          <p:nvPr>
            <p:ph type="dt" sz="half" idx="12"/>
          </p:nvPr>
        </p:nvSpPr>
        <p:spPr/>
        <p:txBody>
          <a:bodyPr/>
          <a:lstStyle>
            <a:lvl1pPr>
              <a:defRPr/>
            </a:lvl1pPr>
          </a:lstStyle>
          <a:p>
            <a:fld id="{0A45FBA1-71F0-A24B-91D4-062A6569CE7C}" type="datetime1">
              <a:rPr lang="en-US" smtClean="0"/>
              <a:t>7/14/18</a:t>
            </a:fld>
            <a:endParaRPr lang="en-US"/>
          </a:p>
        </p:txBody>
      </p:sp>
      <p:sp>
        <p:nvSpPr>
          <p:cNvPr id="9" name="Text Placeholder 8"/>
          <p:cNvSpPr>
            <a:spLocks noGrp="1"/>
          </p:cNvSpPr>
          <p:nvPr>
            <p:ph type="body" sz="quarter" idx="13" hasCustomPrompt="1"/>
          </p:nvPr>
        </p:nvSpPr>
        <p:spPr>
          <a:xfrm>
            <a:off x="287338" y="1223807"/>
            <a:ext cx="3168000" cy="360096"/>
          </a:xfrm>
        </p:spPr>
        <p:txBody>
          <a:bodyPr/>
          <a:lstStyle>
            <a:lvl1pPr>
              <a:buNone/>
              <a:defRPr sz="2400" b="0"/>
            </a:lvl1pPr>
          </a:lstStyle>
          <a:p>
            <a:pPr lvl="0"/>
            <a:r>
              <a:rPr lang="en-US" dirty="0"/>
              <a:t>Column Title</a:t>
            </a:r>
          </a:p>
        </p:txBody>
      </p:sp>
      <p:sp>
        <p:nvSpPr>
          <p:cNvPr id="10" name="Content Placeholder 2"/>
          <p:cNvSpPr>
            <a:spLocks noGrp="1"/>
          </p:cNvSpPr>
          <p:nvPr>
            <p:ph sz="half" idx="14"/>
          </p:nvPr>
        </p:nvSpPr>
        <p:spPr>
          <a:xfrm>
            <a:off x="3600555" y="1728469"/>
            <a:ext cx="3168440" cy="4320007"/>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8"/>
          <p:cNvSpPr>
            <a:spLocks noGrp="1"/>
          </p:cNvSpPr>
          <p:nvPr>
            <p:ph type="body" sz="quarter" idx="15" hasCustomPrompt="1"/>
          </p:nvPr>
        </p:nvSpPr>
        <p:spPr>
          <a:xfrm>
            <a:off x="3599798" y="1223807"/>
            <a:ext cx="3168000" cy="360096"/>
          </a:xfrm>
        </p:spPr>
        <p:txBody>
          <a:bodyPr/>
          <a:lstStyle>
            <a:lvl1pPr>
              <a:buNone/>
              <a:defRPr sz="2400" b="0"/>
            </a:lvl1pPr>
          </a:lstStyle>
          <a:p>
            <a:pPr lvl="0"/>
            <a:r>
              <a:rPr lang="en-US" dirty="0"/>
              <a:t>Column Title</a:t>
            </a:r>
          </a:p>
        </p:txBody>
      </p:sp>
      <p:sp>
        <p:nvSpPr>
          <p:cNvPr id="13" name="Content Placeholder 2"/>
          <p:cNvSpPr>
            <a:spLocks noGrp="1"/>
          </p:cNvSpPr>
          <p:nvPr>
            <p:ph sz="half" idx="16"/>
          </p:nvPr>
        </p:nvSpPr>
        <p:spPr>
          <a:xfrm>
            <a:off x="6913015" y="1728469"/>
            <a:ext cx="3168440" cy="4320007"/>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8"/>
          <p:cNvSpPr>
            <a:spLocks noGrp="1"/>
          </p:cNvSpPr>
          <p:nvPr>
            <p:ph type="body" sz="quarter" idx="17" hasCustomPrompt="1"/>
          </p:nvPr>
        </p:nvSpPr>
        <p:spPr>
          <a:xfrm>
            <a:off x="6912258" y="1223807"/>
            <a:ext cx="3168000" cy="360096"/>
          </a:xfrm>
        </p:spPr>
        <p:txBody>
          <a:bodyPr/>
          <a:lstStyle>
            <a:lvl1pPr>
              <a:buNone/>
              <a:defRPr sz="2400" b="0"/>
            </a:lvl1pPr>
          </a:lstStyle>
          <a:p>
            <a:pPr lvl="0"/>
            <a:r>
              <a:rPr lang="en-US" dirty="0"/>
              <a:t>Column Title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9_Title Slide">
    <p:bg>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1" y="4395063"/>
            <a:ext cx="10367998" cy="1872418"/>
            <a:chOff x="1" y="2438812"/>
            <a:chExt cx="10367998" cy="1872418"/>
          </a:xfrm>
        </p:grpSpPr>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438812"/>
              <a:ext cx="10367998" cy="252278"/>
            </a:xfrm>
            <a:prstGeom prst="rect">
              <a:avLst/>
            </a:prstGeom>
          </p:spPr>
        </p:pic>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 y="2761854"/>
              <a:ext cx="10367366" cy="252262"/>
            </a:xfrm>
            <a:prstGeom prst="rect">
              <a:avLst/>
            </a:prstGeom>
          </p:spPr>
        </p:pic>
        <p:pic>
          <p:nvPicPr>
            <p:cNvPr id="23" name="Pictur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086124"/>
              <a:ext cx="10367998" cy="252278"/>
            </a:xfrm>
            <a:prstGeom prst="rect">
              <a:avLst/>
            </a:prstGeom>
          </p:spPr>
        </p:pic>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 y="3410410"/>
              <a:ext cx="10367366" cy="252262"/>
            </a:xfrm>
            <a:prstGeom prst="rect">
              <a:avLst/>
            </a:prstGeom>
          </p:spPr>
        </p:pic>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734680"/>
              <a:ext cx="10367998" cy="252278"/>
            </a:xfrm>
            <a:prstGeom prst="rect">
              <a:avLst/>
            </a:prstGeom>
          </p:spPr>
        </p:pic>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 y="4058968"/>
              <a:ext cx="10367366" cy="252262"/>
            </a:xfrm>
            <a:prstGeom prst="rect">
              <a:avLst/>
            </a:prstGeom>
          </p:spPr>
        </p:pic>
      </p:grpSp>
      <p:sp>
        <p:nvSpPr>
          <p:cNvPr id="27" name="Rectangle 26"/>
          <p:cNvSpPr/>
          <p:nvPr userDrawn="1"/>
        </p:nvSpPr>
        <p:spPr bwMode="auto">
          <a:xfrm>
            <a:off x="0" y="4259458"/>
            <a:ext cx="10369550" cy="2005050"/>
          </a:xfrm>
          <a:prstGeom prst="rect">
            <a:avLst/>
          </a:prstGeom>
          <a:gradFill flip="none" rotWithShape="1">
            <a:gsLst>
              <a:gs pos="0">
                <a:schemeClr val="accent3">
                  <a:lumMod val="0"/>
                  <a:lumOff val="100000"/>
                  <a:alpha val="89000"/>
                </a:schemeClr>
              </a:gs>
              <a:gs pos="100000">
                <a:schemeClr val="bg1"/>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grpSp>
        <p:nvGrpSpPr>
          <p:cNvPr id="28" name="Group 18"/>
          <p:cNvGrpSpPr/>
          <p:nvPr userDrawn="1"/>
        </p:nvGrpSpPr>
        <p:grpSpPr>
          <a:xfrm>
            <a:off x="775" y="4267654"/>
            <a:ext cx="10368000" cy="68317"/>
            <a:chOff x="418379" y="4898065"/>
            <a:chExt cx="13772541" cy="2555872"/>
          </a:xfrm>
        </p:grpSpPr>
        <p:sp>
          <p:nvSpPr>
            <p:cNvPr id="29" name="Rectangle 28"/>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0" name="Rectangle 29"/>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1" name="Rectangle 30"/>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2" name="Rectangle 31"/>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3" name="Rectangle 32"/>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sp>
        <p:nvSpPr>
          <p:cNvPr id="10" name="Date Placeholder 9"/>
          <p:cNvSpPr>
            <a:spLocks noGrp="1"/>
          </p:cNvSpPr>
          <p:nvPr>
            <p:ph type="dt" sz="half" idx="10"/>
          </p:nvPr>
        </p:nvSpPr>
        <p:spPr>
          <a:xfrm>
            <a:off x="1440255" y="6264507"/>
            <a:ext cx="936130" cy="144020"/>
          </a:xfrm>
        </p:spPr>
        <p:txBody>
          <a:bodyPr/>
          <a:lstStyle>
            <a:lvl1pPr>
              <a:defRPr sz="800">
                <a:solidFill>
                  <a:schemeClr val="bg1">
                    <a:lumMod val="65000"/>
                  </a:schemeClr>
                </a:solidFill>
              </a:defRPr>
            </a:lvl1pPr>
          </a:lstStyle>
          <a:p>
            <a:fld id="{2AE9904F-0F99-9444-8D22-D87001EB3848}" type="datetime1">
              <a:rPr lang="en-US" smtClean="0"/>
              <a:t>7/14/18</a:t>
            </a:fld>
            <a:endParaRPr lang="en-US" dirty="0"/>
          </a:p>
        </p:txBody>
      </p:sp>
      <p:sp>
        <p:nvSpPr>
          <p:cNvPr id="12" name="Footer Placeholder 11"/>
          <p:cNvSpPr>
            <a:spLocks noGrp="1"/>
          </p:cNvSpPr>
          <p:nvPr>
            <p:ph type="ftr" sz="quarter" idx="12"/>
          </p:nvPr>
        </p:nvSpPr>
        <p:spPr>
          <a:xfrm>
            <a:off x="2590789" y="6264507"/>
            <a:ext cx="5402298" cy="144020"/>
          </a:xfrm>
        </p:spPr>
        <p:txBody>
          <a:bodyPr/>
          <a:lstStyle>
            <a:lvl1pPr>
              <a:defRPr sz="800">
                <a:solidFill>
                  <a:schemeClr val="bg1">
                    <a:lumMod val="65000"/>
                  </a:schemeClr>
                </a:solidFill>
              </a:defRPr>
            </a:lvl1pPr>
          </a:lstStyle>
          <a:p>
            <a:r>
              <a:rPr lang="en-US"/>
              <a:t>IBM Confidential | DO NOT DISTRIBUTE</a:t>
            </a:r>
            <a:endParaRPr lang="en-US" dirty="0"/>
          </a:p>
        </p:txBody>
      </p:sp>
      <p:pic>
        <p:nvPicPr>
          <p:cNvPr id="47" name="Picture 43" descr="37-degree-pos-tri-logo"/>
          <p:cNvPicPr>
            <a:picLocks noChangeAspect="1" noChangeArrowheads="1"/>
          </p:cNvPicPr>
          <p:nvPr userDrawn="1"/>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rcRect r="25000" b="24518"/>
          <a:stretch>
            <a:fillRect/>
          </a:stretch>
        </p:blipFill>
        <p:spPr bwMode="auto">
          <a:xfrm>
            <a:off x="10047358" y="6192497"/>
            <a:ext cx="322192" cy="287678"/>
          </a:xfrm>
          <a:prstGeom prst="rect">
            <a:avLst/>
          </a:prstGeom>
          <a:noFill/>
        </p:spPr>
      </p:pic>
      <p:sp>
        <p:nvSpPr>
          <p:cNvPr id="19" name="Rectangle 6"/>
          <p:cNvSpPr>
            <a:spLocks noChangeArrowheads="1"/>
          </p:cNvSpPr>
          <p:nvPr userDrawn="1"/>
        </p:nvSpPr>
        <p:spPr bwMode="black">
          <a:xfrm>
            <a:off x="8497236" y="6264507"/>
            <a:ext cx="1224169" cy="144020"/>
          </a:xfrm>
          <a:prstGeom prst="rect">
            <a:avLst/>
          </a:prstGeom>
          <a:noFill/>
          <a:ln w="9525">
            <a:noFill/>
            <a:miter lim="800000"/>
            <a:headEnd/>
            <a:tailEnd/>
          </a:ln>
        </p:spPr>
        <p:txBody>
          <a:bodyPr lIns="0" tIns="0" rIns="0" bIns="0" anchor="ctr"/>
          <a:lstStyle/>
          <a:p>
            <a:pPr>
              <a:lnSpc>
                <a:spcPct val="100000"/>
              </a:lnSpc>
            </a:pPr>
            <a:r>
              <a:rPr lang="en-US" sz="800" dirty="0">
                <a:solidFill>
                  <a:schemeClr val="bg1">
                    <a:lumMod val="65000"/>
                  </a:schemeClr>
                </a:solidFill>
                <a:latin typeface="IBM Plex Sans" charset="0"/>
                <a:ea typeface="IBM Plex Sans" charset="0"/>
                <a:cs typeface="IBM Plex Sans" charset="0"/>
              </a:rPr>
              <a:t>© 2017 IBM Corporation</a:t>
            </a:r>
          </a:p>
        </p:txBody>
      </p:sp>
      <p:pic>
        <p:nvPicPr>
          <p:cNvPr id="34" name="Picture 33"/>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288094" y="6282997"/>
            <a:ext cx="811919" cy="105511"/>
          </a:xfrm>
          <a:prstGeom prst="rect">
            <a:avLst/>
          </a:prstGeom>
          <a:noFill/>
        </p:spPr>
      </p:pic>
      <p:sp>
        <p:nvSpPr>
          <p:cNvPr id="35" name="Rectangle 3"/>
          <p:cNvSpPr>
            <a:spLocks noGrp="1" noChangeArrowheads="1"/>
          </p:cNvSpPr>
          <p:nvPr>
            <p:ph type="subTitle" idx="1"/>
          </p:nvPr>
        </p:nvSpPr>
        <p:spPr>
          <a:xfrm>
            <a:off x="307975" y="299731"/>
            <a:ext cx="9073260" cy="181540"/>
          </a:xfrm>
        </p:spPr>
        <p:txBody>
          <a:bodyPr lIns="0" tIns="0" rIns="0" bIns="0" anchor="b"/>
          <a:lstStyle>
            <a:lvl1pPr marL="0" indent="0">
              <a:spcBef>
                <a:spcPts val="400"/>
              </a:spcBef>
              <a:buFont typeface="Wingdings" pitchFamily="2" charset="2"/>
              <a:buNone/>
              <a:defRPr sz="1000"/>
            </a:lvl1pPr>
          </a:lstStyle>
          <a:p>
            <a:r>
              <a:rPr lang="en-US" smtClean="0"/>
              <a:t>Click to edit Master subtitle style</a:t>
            </a:r>
            <a:endParaRPr lang="en-US" dirty="0"/>
          </a:p>
        </p:txBody>
      </p:sp>
      <p:sp>
        <p:nvSpPr>
          <p:cNvPr id="36" name="Rectangle 35"/>
          <p:cNvSpPr>
            <a:spLocks noGrp="1" noChangeArrowheads="1"/>
          </p:cNvSpPr>
          <p:nvPr>
            <p:ph type="ctrTitle"/>
          </p:nvPr>
        </p:nvSpPr>
        <p:spPr>
          <a:xfrm>
            <a:off x="307975" y="734188"/>
            <a:ext cx="9677400" cy="1271620"/>
          </a:xfrm>
        </p:spPr>
        <p:txBody>
          <a:bodyPr lIns="0" tIns="0" rIns="0" bIns="0" anchor="t" anchorCtr="0"/>
          <a:lstStyle>
            <a:lvl1pPr>
              <a:defRPr sz="4000" baseline="0">
                <a:solidFill>
                  <a:schemeClr val="tx1"/>
                </a:solidFill>
              </a:defRPr>
            </a:lvl1pPr>
          </a:lstStyle>
          <a:p>
            <a:r>
              <a:rPr lang="en-US" smtClean="0"/>
              <a:t>Click to edit Master title style</a:t>
            </a:r>
            <a:endParaRPr lang="en-US" dirty="0"/>
          </a:p>
        </p:txBody>
      </p:sp>
      <p:sp>
        <p:nvSpPr>
          <p:cNvPr id="37" name="Text Placeholder 12"/>
          <p:cNvSpPr>
            <a:spLocks noGrp="1"/>
          </p:cNvSpPr>
          <p:nvPr>
            <p:ph type="body" sz="quarter" idx="13"/>
          </p:nvPr>
        </p:nvSpPr>
        <p:spPr>
          <a:xfrm>
            <a:off x="307975" y="2248984"/>
            <a:ext cx="5618162" cy="838200"/>
          </a:xfrm>
        </p:spPr>
        <p:txBody>
          <a:bodyPr/>
          <a:lstStyle>
            <a:lvl1pPr marL="7938" indent="-7938">
              <a:buNone/>
              <a:tabLst/>
              <a:defRPr sz="1800">
                <a:solidFill>
                  <a:schemeClr val="tx1"/>
                </a:solidFill>
              </a:defRPr>
            </a:lvl1pPr>
            <a:lvl2pPr>
              <a:buNone/>
              <a:defRPr/>
            </a:lvl2pPr>
            <a:lvl3pPr>
              <a:buNone/>
              <a:defRPr/>
            </a:lvl3pPr>
            <a:lvl4pPr>
              <a:buFont typeface="Arial" pitchFamily="34" charset="0"/>
              <a:buNone/>
              <a:defRPr/>
            </a:lvl4pPr>
            <a:lvl5pPr>
              <a:buNone/>
              <a:defRPr/>
            </a:lvl5pPr>
          </a:lstStyle>
          <a:p>
            <a:pPr lvl="0"/>
            <a:r>
              <a:rPr lang="en-US" smtClean="0"/>
              <a:t>Click to edit Master text styles</a:t>
            </a:r>
          </a:p>
        </p:txBody>
      </p:sp>
      <p:cxnSp>
        <p:nvCxnSpPr>
          <p:cNvPr id="38" name="Straight Connector 37"/>
          <p:cNvCxnSpPr/>
          <p:nvPr userDrawn="1"/>
        </p:nvCxnSpPr>
        <p:spPr bwMode="auto">
          <a:xfrm>
            <a:off x="307975" y="2176976"/>
            <a:ext cx="412304" cy="0"/>
          </a:xfrm>
          <a:prstGeom prst="line">
            <a:avLst/>
          </a:prstGeom>
          <a:noFill/>
          <a:ln w="25400" cap="flat" cmpd="sng" algn="ctr">
            <a:solidFill>
              <a:schemeClr val="tx1"/>
            </a:solidFill>
            <a:prstDash val="solid"/>
            <a:round/>
            <a:headEnd type="none" w="med" len="med"/>
            <a:tailEnd type="none" w="med" len="med"/>
          </a:ln>
          <a:effectLst/>
        </p:spPr>
      </p:cxnSp>
      <p:cxnSp>
        <p:nvCxnSpPr>
          <p:cNvPr id="39" name="Straight Connector 38"/>
          <p:cNvCxnSpPr/>
          <p:nvPr userDrawn="1"/>
        </p:nvCxnSpPr>
        <p:spPr bwMode="auto">
          <a:xfrm>
            <a:off x="307975" y="647799"/>
            <a:ext cx="412304" cy="0"/>
          </a:xfrm>
          <a:prstGeom prst="line">
            <a:avLst/>
          </a:prstGeom>
          <a:noFill/>
          <a:ln w="25400" cap="flat" cmpd="sng" algn="ctr">
            <a:solidFill>
              <a:schemeClr val="tx1"/>
            </a:solidFill>
            <a:prstDash val="solid"/>
            <a:round/>
            <a:headEnd type="none" w="med" len="med"/>
            <a:tailEnd type="none" w="med" len="med"/>
          </a:ln>
          <a:effectLst/>
        </p:spPr>
      </p:cxnSp>
    </p:spTree>
  </p:cSld>
  <p:clrMapOvr>
    <a:masterClrMapping/>
  </p:clrMapOvr>
  <p:extLst mod="1">
    <p:ext uri="{DCECCB84-F9BA-43D5-87BE-67443E8EF086}">
      <p15:sldGuideLst xmlns:p15="http://schemas.microsoft.com/office/powerpoint/2012/main">
        <p15:guide id="1" orient="horz" pos="2041">
          <p15:clr>
            <a:srgbClr val="FBAE40"/>
          </p15:clr>
        </p15:guide>
        <p15:guide id="2" pos="3266">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8095" y="1223807"/>
            <a:ext cx="3168440" cy="4824670"/>
          </a:xfrm>
          <a:solidFill>
            <a:schemeClr val="tx1">
              <a:lumMod val="75000"/>
              <a:lumOff val="25000"/>
            </a:schemeClr>
          </a:solidFill>
        </p:spPr>
        <p:txBody>
          <a:bodyPr lIns="108000" tIns="72000" rIns="108000" bIns="72000"/>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6" name="Footer Placeholder 5"/>
          <p:cNvSpPr>
            <a:spLocks noGrp="1"/>
          </p:cNvSpPr>
          <p:nvPr>
            <p:ph type="ftr" sz="quarter" idx="11"/>
          </p:nvPr>
        </p:nvSpPr>
        <p:spPr/>
        <p:txBody>
          <a:bodyPr/>
          <a:lstStyle>
            <a:lvl1pPr>
              <a:defRPr/>
            </a:lvl1pPr>
          </a:lstStyle>
          <a:p>
            <a:r>
              <a:rPr lang="en-US"/>
              <a:t>IBM Confidential | DO NOT DISTRIBUTE</a:t>
            </a:r>
          </a:p>
        </p:txBody>
      </p:sp>
      <p:sp>
        <p:nvSpPr>
          <p:cNvPr id="7" name="Date Placeholder 6"/>
          <p:cNvSpPr>
            <a:spLocks noGrp="1"/>
          </p:cNvSpPr>
          <p:nvPr>
            <p:ph type="dt" sz="half" idx="12"/>
          </p:nvPr>
        </p:nvSpPr>
        <p:spPr/>
        <p:txBody>
          <a:bodyPr/>
          <a:lstStyle>
            <a:lvl1pPr>
              <a:defRPr/>
            </a:lvl1pPr>
          </a:lstStyle>
          <a:p>
            <a:fld id="{B4F33974-338F-F44E-98D3-9517659FC2E5}" type="datetime1">
              <a:rPr lang="en-US" smtClean="0"/>
              <a:t>7/14/18</a:t>
            </a:fld>
            <a:endParaRPr lang="en-US"/>
          </a:p>
        </p:txBody>
      </p:sp>
      <p:sp>
        <p:nvSpPr>
          <p:cNvPr id="8" name="Content Placeholder 2"/>
          <p:cNvSpPr>
            <a:spLocks noGrp="1"/>
          </p:cNvSpPr>
          <p:nvPr>
            <p:ph sz="half" idx="13"/>
          </p:nvPr>
        </p:nvSpPr>
        <p:spPr>
          <a:xfrm>
            <a:off x="3600555" y="1223807"/>
            <a:ext cx="3168440" cy="4824670"/>
          </a:xfrm>
          <a:solidFill>
            <a:schemeClr val="tx1">
              <a:lumMod val="75000"/>
              <a:lumOff val="25000"/>
            </a:schemeClr>
          </a:solidFill>
        </p:spPr>
        <p:txBody>
          <a:bodyPr lIns="108000" tIns="72000" rIns="108000" bIns="72000"/>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9" name="Content Placeholder 2"/>
          <p:cNvSpPr>
            <a:spLocks noGrp="1"/>
          </p:cNvSpPr>
          <p:nvPr>
            <p:ph sz="half" idx="14"/>
          </p:nvPr>
        </p:nvSpPr>
        <p:spPr>
          <a:xfrm>
            <a:off x="6913015" y="1223807"/>
            <a:ext cx="3168440" cy="4824670"/>
          </a:xfrm>
          <a:solidFill>
            <a:schemeClr val="tx1">
              <a:lumMod val="75000"/>
              <a:lumOff val="25000"/>
            </a:schemeClr>
          </a:solidFill>
        </p:spPr>
        <p:txBody>
          <a:bodyPr lIns="108000" tIns="72000" rIns="108000" bIns="72000"/>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8095" y="1727919"/>
            <a:ext cx="3168440" cy="4320558"/>
          </a:xfrm>
          <a:solidFill>
            <a:schemeClr val="tx1">
              <a:lumMod val="75000"/>
              <a:lumOff val="25000"/>
            </a:schemeClr>
          </a:solidFill>
        </p:spPr>
        <p:txBody>
          <a:bodyPr lIns="108000" tIns="72000" rIns="108000" bIns="72000"/>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lvl1pPr>
              <a:defRPr/>
            </a:lvl1pPr>
          </a:lstStyle>
          <a:p>
            <a:r>
              <a:rPr lang="en-US"/>
              <a:t>IBM Confidential | DO NOT DISTRIBUTE</a:t>
            </a:r>
          </a:p>
        </p:txBody>
      </p:sp>
      <p:sp>
        <p:nvSpPr>
          <p:cNvPr id="7" name="Date Placeholder 6"/>
          <p:cNvSpPr>
            <a:spLocks noGrp="1"/>
          </p:cNvSpPr>
          <p:nvPr>
            <p:ph type="dt" sz="half" idx="12"/>
          </p:nvPr>
        </p:nvSpPr>
        <p:spPr/>
        <p:txBody>
          <a:bodyPr/>
          <a:lstStyle>
            <a:lvl1pPr>
              <a:defRPr/>
            </a:lvl1pPr>
          </a:lstStyle>
          <a:p>
            <a:fld id="{A8AD8A77-FBA1-864E-BC6A-48E828F9A3A5}" type="datetime1">
              <a:rPr lang="en-US" smtClean="0"/>
              <a:t>7/14/18</a:t>
            </a:fld>
            <a:endParaRPr lang="en-US"/>
          </a:p>
        </p:txBody>
      </p:sp>
      <p:sp>
        <p:nvSpPr>
          <p:cNvPr id="9" name="Text Placeholder 8"/>
          <p:cNvSpPr>
            <a:spLocks noGrp="1"/>
          </p:cNvSpPr>
          <p:nvPr>
            <p:ph type="body" sz="quarter" idx="13" hasCustomPrompt="1"/>
          </p:nvPr>
        </p:nvSpPr>
        <p:spPr>
          <a:xfrm>
            <a:off x="287338" y="1223807"/>
            <a:ext cx="3169197" cy="504112"/>
          </a:xfrm>
          <a:solidFill>
            <a:schemeClr val="accent1"/>
          </a:solidFill>
        </p:spPr>
        <p:txBody>
          <a:bodyPr lIns="108000" tIns="0" rIns="108000" bIns="0" anchor="ctr" anchorCtr="0"/>
          <a:lstStyle>
            <a:lvl1pPr>
              <a:buNone/>
              <a:defRPr sz="2400" b="0">
                <a:solidFill>
                  <a:schemeClr val="bg1"/>
                </a:solidFill>
              </a:defRPr>
            </a:lvl1pPr>
          </a:lstStyle>
          <a:p>
            <a:pPr lvl="0"/>
            <a:r>
              <a:rPr lang="en-US" dirty="0"/>
              <a:t>Column Title</a:t>
            </a:r>
          </a:p>
        </p:txBody>
      </p:sp>
      <p:sp>
        <p:nvSpPr>
          <p:cNvPr id="10" name="Content Placeholder 2"/>
          <p:cNvSpPr>
            <a:spLocks noGrp="1"/>
          </p:cNvSpPr>
          <p:nvPr>
            <p:ph sz="half" idx="14"/>
          </p:nvPr>
        </p:nvSpPr>
        <p:spPr>
          <a:xfrm>
            <a:off x="3600555" y="1727919"/>
            <a:ext cx="3168440" cy="4320558"/>
          </a:xfrm>
          <a:solidFill>
            <a:schemeClr val="tx1">
              <a:lumMod val="75000"/>
              <a:lumOff val="25000"/>
            </a:schemeClr>
          </a:solidFill>
        </p:spPr>
        <p:txBody>
          <a:bodyPr lIns="108000" tIns="72000" rIns="108000" bIns="72000"/>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8"/>
          <p:cNvSpPr>
            <a:spLocks noGrp="1"/>
          </p:cNvSpPr>
          <p:nvPr>
            <p:ph type="body" sz="quarter" idx="15" hasCustomPrompt="1"/>
          </p:nvPr>
        </p:nvSpPr>
        <p:spPr>
          <a:xfrm>
            <a:off x="3599798" y="1223807"/>
            <a:ext cx="3169197" cy="504112"/>
          </a:xfrm>
          <a:solidFill>
            <a:schemeClr val="accent1"/>
          </a:solidFill>
        </p:spPr>
        <p:txBody>
          <a:bodyPr lIns="108000" tIns="0" rIns="108000" bIns="0" anchor="ctr" anchorCtr="0"/>
          <a:lstStyle>
            <a:lvl1pPr>
              <a:buNone/>
              <a:defRPr sz="2400" b="0">
                <a:solidFill>
                  <a:schemeClr val="bg1"/>
                </a:solidFill>
              </a:defRPr>
            </a:lvl1pPr>
          </a:lstStyle>
          <a:p>
            <a:pPr lvl="0"/>
            <a:r>
              <a:rPr lang="en-US" dirty="0"/>
              <a:t>Column Title</a:t>
            </a:r>
          </a:p>
        </p:txBody>
      </p:sp>
      <p:sp>
        <p:nvSpPr>
          <p:cNvPr id="13" name="Content Placeholder 2"/>
          <p:cNvSpPr>
            <a:spLocks noGrp="1"/>
          </p:cNvSpPr>
          <p:nvPr>
            <p:ph sz="half" idx="16"/>
          </p:nvPr>
        </p:nvSpPr>
        <p:spPr>
          <a:xfrm>
            <a:off x="6913015" y="1727919"/>
            <a:ext cx="3168440" cy="4320558"/>
          </a:xfrm>
          <a:solidFill>
            <a:schemeClr val="tx1">
              <a:lumMod val="75000"/>
              <a:lumOff val="25000"/>
            </a:schemeClr>
          </a:solidFill>
        </p:spPr>
        <p:txBody>
          <a:bodyPr lIns="108000" tIns="72000" rIns="108000" bIns="72000"/>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8"/>
          <p:cNvSpPr>
            <a:spLocks noGrp="1"/>
          </p:cNvSpPr>
          <p:nvPr>
            <p:ph type="body" sz="quarter" idx="17" hasCustomPrompt="1"/>
          </p:nvPr>
        </p:nvSpPr>
        <p:spPr>
          <a:xfrm>
            <a:off x="6912258" y="1223807"/>
            <a:ext cx="3169197" cy="504112"/>
          </a:xfrm>
          <a:solidFill>
            <a:schemeClr val="accent1"/>
          </a:solidFill>
        </p:spPr>
        <p:txBody>
          <a:bodyPr lIns="108000" tIns="0" rIns="108000" bIns="0" anchor="ctr" anchorCtr="0"/>
          <a:lstStyle>
            <a:lvl1pPr>
              <a:buNone/>
              <a:defRPr sz="2400" b="0">
                <a:solidFill>
                  <a:schemeClr val="bg1"/>
                </a:solidFill>
              </a:defRPr>
            </a:lvl1pPr>
          </a:lstStyle>
          <a:p>
            <a:pPr lvl="0"/>
            <a:r>
              <a:rPr lang="en-US" dirty="0"/>
              <a:t>Column Title</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pSp>
        <p:nvGrpSpPr>
          <p:cNvPr id="153" name="Group 152"/>
          <p:cNvGrpSpPr/>
          <p:nvPr userDrawn="1"/>
        </p:nvGrpSpPr>
        <p:grpSpPr>
          <a:xfrm>
            <a:off x="1" y="110881"/>
            <a:ext cx="10367998" cy="6318828"/>
            <a:chOff x="1" y="110881"/>
            <a:chExt cx="10367998" cy="6318828"/>
          </a:xfrm>
        </p:grpSpPr>
        <p:pic>
          <p:nvPicPr>
            <p:cNvPr id="154" name="Picture 15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110881"/>
              <a:ext cx="10367366" cy="252262"/>
            </a:xfrm>
            <a:prstGeom prst="rect">
              <a:avLst/>
            </a:prstGeom>
          </p:spPr>
        </p:pic>
        <p:pic>
          <p:nvPicPr>
            <p:cNvPr id="155" name="Picture 1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30165"/>
              <a:ext cx="10367998" cy="252278"/>
            </a:xfrm>
            <a:prstGeom prst="rect">
              <a:avLst/>
            </a:prstGeom>
          </p:spPr>
        </p:pic>
        <p:pic>
          <p:nvPicPr>
            <p:cNvPr id="156" name="Picture 15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749465"/>
              <a:ext cx="10367366" cy="252262"/>
            </a:xfrm>
            <a:prstGeom prst="rect">
              <a:avLst/>
            </a:prstGeom>
          </p:spPr>
        </p:pic>
        <p:pic>
          <p:nvPicPr>
            <p:cNvPr id="157" name="Picture 15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068749"/>
              <a:ext cx="10367998" cy="252278"/>
            </a:xfrm>
            <a:prstGeom prst="rect">
              <a:avLst/>
            </a:prstGeom>
          </p:spPr>
        </p:pic>
        <p:pic>
          <p:nvPicPr>
            <p:cNvPr id="158" name="Picture 15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1388049"/>
              <a:ext cx="10367366" cy="252262"/>
            </a:xfrm>
            <a:prstGeom prst="rect">
              <a:avLst/>
            </a:prstGeom>
          </p:spPr>
        </p:pic>
        <p:pic>
          <p:nvPicPr>
            <p:cNvPr id="159" name="Picture 15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707333"/>
              <a:ext cx="10367998" cy="252278"/>
            </a:xfrm>
            <a:prstGeom prst="rect">
              <a:avLst/>
            </a:prstGeom>
          </p:spPr>
        </p:pic>
        <p:pic>
          <p:nvPicPr>
            <p:cNvPr id="160" name="Picture 15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026633"/>
              <a:ext cx="10367998" cy="252278"/>
            </a:xfrm>
            <a:prstGeom prst="rect">
              <a:avLst/>
            </a:prstGeom>
          </p:spPr>
        </p:pic>
        <p:pic>
          <p:nvPicPr>
            <p:cNvPr id="161" name="Picture 16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2345933"/>
              <a:ext cx="10367998" cy="252278"/>
            </a:xfrm>
            <a:prstGeom prst="rect">
              <a:avLst/>
            </a:prstGeom>
          </p:spPr>
        </p:pic>
        <p:pic>
          <p:nvPicPr>
            <p:cNvPr id="162" name="Picture 16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2665233"/>
              <a:ext cx="10367366" cy="252262"/>
            </a:xfrm>
            <a:prstGeom prst="rect">
              <a:avLst/>
            </a:prstGeom>
          </p:spPr>
        </p:pic>
        <p:pic>
          <p:nvPicPr>
            <p:cNvPr id="163" name="Picture 16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2984517"/>
              <a:ext cx="10367998" cy="252278"/>
            </a:xfrm>
            <a:prstGeom prst="rect">
              <a:avLst/>
            </a:prstGeom>
          </p:spPr>
        </p:pic>
        <p:pic>
          <p:nvPicPr>
            <p:cNvPr id="164" name="Picture 16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3303817"/>
              <a:ext cx="10367366" cy="252262"/>
            </a:xfrm>
            <a:prstGeom prst="rect">
              <a:avLst/>
            </a:prstGeom>
          </p:spPr>
        </p:pic>
        <p:pic>
          <p:nvPicPr>
            <p:cNvPr id="165" name="Picture 16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623101"/>
              <a:ext cx="10367998" cy="252278"/>
            </a:xfrm>
            <a:prstGeom prst="rect">
              <a:avLst/>
            </a:prstGeom>
          </p:spPr>
        </p:pic>
        <p:pic>
          <p:nvPicPr>
            <p:cNvPr id="166" name="Picture 16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3942401"/>
              <a:ext cx="10367366" cy="252262"/>
            </a:xfrm>
            <a:prstGeom prst="rect">
              <a:avLst/>
            </a:prstGeom>
          </p:spPr>
        </p:pic>
        <p:pic>
          <p:nvPicPr>
            <p:cNvPr id="167" name="Picture 16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261685"/>
              <a:ext cx="10367998" cy="252278"/>
            </a:xfrm>
            <a:prstGeom prst="rect">
              <a:avLst/>
            </a:prstGeom>
          </p:spPr>
        </p:pic>
        <p:pic>
          <p:nvPicPr>
            <p:cNvPr id="168" name="Picture 16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4580985"/>
              <a:ext cx="10367366" cy="252262"/>
            </a:xfrm>
            <a:prstGeom prst="rect">
              <a:avLst/>
            </a:prstGeom>
          </p:spPr>
        </p:pic>
        <p:pic>
          <p:nvPicPr>
            <p:cNvPr id="169" name="Picture 16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900269"/>
              <a:ext cx="10367998" cy="252278"/>
            </a:xfrm>
            <a:prstGeom prst="rect">
              <a:avLst/>
            </a:prstGeom>
          </p:spPr>
        </p:pic>
        <p:pic>
          <p:nvPicPr>
            <p:cNvPr id="170" name="Picture 16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5219569"/>
              <a:ext cx="10367366" cy="252262"/>
            </a:xfrm>
            <a:prstGeom prst="rect">
              <a:avLst/>
            </a:prstGeom>
          </p:spPr>
        </p:pic>
        <p:pic>
          <p:nvPicPr>
            <p:cNvPr id="171" name="Picture 17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5538853"/>
              <a:ext cx="10367998" cy="252278"/>
            </a:xfrm>
            <a:prstGeom prst="rect">
              <a:avLst/>
            </a:prstGeom>
          </p:spPr>
        </p:pic>
        <p:pic>
          <p:nvPicPr>
            <p:cNvPr id="172" name="Picture 17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5858153"/>
              <a:ext cx="10367366" cy="252262"/>
            </a:xfrm>
            <a:prstGeom prst="rect">
              <a:avLst/>
            </a:prstGeom>
          </p:spPr>
        </p:pic>
        <p:pic>
          <p:nvPicPr>
            <p:cNvPr id="173" name="Picture 17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77431"/>
              <a:ext cx="10367998" cy="252278"/>
            </a:xfrm>
            <a:prstGeom prst="rect">
              <a:avLst/>
            </a:prstGeom>
          </p:spPr>
        </p:pic>
      </p:grpSp>
      <p:sp>
        <p:nvSpPr>
          <p:cNvPr id="11" name="Rectangle 10"/>
          <p:cNvSpPr/>
          <p:nvPr userDrawn="1"/>
        </p:nvSpPr>
        <p:spPr bwMode="auto">
          <a:xfrm>
            <a:off x="0" y="78795"/>
            <a:ext cx="10369550" cy="6401379"/>
          </a:xfrm>
          <a:prstGeom prst="rect">
            <a:avLst/>
          </a:prstGeom>
          <a:gradFill flip="none" rotWithShape="1">
            <a:gsLst>
              <a:gs pos="0">
                <a:schemeClr val="tx1">
                  <a:alpha val="34000"/>
                </a:schemeClr>
              </a:gs>
              <a:gs pos="30000">
                <a:schemeClr val="tx1">
                  <a:alpha val="84000"/>
                </a:schemeClr>
              </a:gs>
              <a:gs pos="68000">
                <a:schemeClr val="tx1"/>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sp>
        <p:nvSpPr>
          <p:cNvPr id="2" name="TextBox 1"/>
          <p:cNvSpPr txBox="1"/>
          <p:nvPr userDrawn="1"/>
        </p:nvSpPr>
        <p:spPr>
          <a:xfrm>
            <a:off x="792287" y="4253564"/>
            <a:ext cx="2214068" cy="1421928"/>
          </a:xfrm>
          <a:prstGeom prst="rect">
            <a:avLst/>
          </a:prstGeom>
          <a:noFill/>
        </p:spPr>
        <p:txBody>
          <a:bodyPr wrap="none" rtlCol="0">
            <a:spAutoFit/>
          </a:bodyPr>
          <a:lstStyle/>
          <a:p>
            <a:r>
              <a:rPr lang="en-US" sz="9600" b="1" i="0" spc="-1000" baseline="0" dirty="0">
                <a:solidFill>
                  <a:schemeClr val="bg1"/>
                </a:solidFill>
                <a:latin typeface="IBM Plex Sans" charset="0"/>
                <a:ea typeface="IBM Plex Sans" charset="0"/>
                <a:cs typeface="IBM Plex Sans" charset="0"/>
              </a:rPr>
              <a:t>Q</a:t>
            </a:r>
            <a:r>
              <a:rPr lang="en-US" sz="7200" b="0" i="0" spc="-500" baseline="0" dirty="0">
                <a:solidFill>
                  <a:schemeClr val="bg1"/>
                </a:solidFill>
                <a:latin typeface="IBM Plex Sans ExtraLight" charset="0"/>
                <a:ea typeface="IBM Plex Sans ExtraLight" charset="0"/>
                <a:cs typeface="IBM Plex Sans ExtraLight" charset="0"/>
              </a:rPr>
              <a:t>&amp;</a:t>
            </a:r>
            <a:r>
              <a:rPr lang="en-US" sz="9600" b="1" i="0" spc="-1000" baseline="0" dirty="0">
                <a:solidFill>
                  <a:schemeClr val="bg1"/>
                </a:solidFill>
                <a:latin typeface="IBM Plex Sans" charset="0"/>
                <a:ea typeface="IBM Plex Sans" charset="0"/>
                <a:cs typeface="IBM Plex Sans" charset="0"/>
              </a:rPr>
              <a:t>A</a:t>
            </a:r>
            <a:endParaRPr lang="en-US" sz="11500" b="1" i="0" spc="-1000" baseline="0" dirty="0">
              <a:solidFill>
                <a:schemeClr val="bg1"/>
              </a:solidFill>
              <a:latin typeface="IBM Plex Sans" charset="0"/>
              <a:ea typeface="IBM Plex Sans" charset="0"/>
              <a:cs typeface="IBM Plex Sans"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grpSp>
        <p:nvGrpSpPr>
          <p:cNvPr id="152" name="Group 151"/>
          <p:cNvGrpSpPr/>
          <p:nvPr userDrawn="1"/>
        </p:nvGrpSpPr>
        <p:grpSpPr>
          <a:xfrm>
            <a:off x="1" y="110881"/>
            <a:ext cx="10367998" cy="6318828"/>
            <a:chOff x="1" y="110881"/>
            <a:chExt cx="10367998" cy="6318828"/>
          </a:xfrm>
        </p:grpSpPr>
        <p:pic>
          <p:nvPicPr>
            <p:cNvPr id="153" name="Picture 15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110881"/>
              <a:ext cx="10367366" cy="252262"/>
            </a:xfrm>
            <a:prstGeom prst="rect">
              <a:avLst/>
            </a:prstGeom>
          </p:spPr>
        </p:pic>
        <p:pic>
          <p:nvPicPr>
            <p:cNvPr id="154" name="Picture 15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30165"/>
              <a:ext cx="10367998" cy="252278"/>
            </a:xfrm>
            <a:prstGeom prst="rect">
              <a:avLst/>
            </a:prstGeom>
          </p:spPr>
        </p:pic>
        <p:pic>
          <p:nvPicPr>
            <p:cNvPr id="155" name="Picture 15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749465"/>
              <a:ext cx="10367366" cy="252262"/>
            </a:xfrm>
            <a:prstGeom prst="rect">
              <a:avLst/>
            </a:prstGeom>
          </p:spPr>
        </p:pic>
        <p:pic>
          <p:nvPicPr>
            <p:cNvPr id="156" name="Picture 15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068749"/>
              <a:ext cx="10367998" cy="252278"/>
            </a:xfrm>
            <a:prstGeom prst="rect">
              <a:avLst/>
            </a:prstGeom>
          </p:spPr>
        </p:pic>
        <p:pic>
          <p:nvPicPr>
            <p:cNvPr id="157" name="Picture 15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1388049"/>
              <a:ext cx="10367366" cy="252262"/>
            </a:xfrm>
            <a:prstGeom prst="rect">
              <a:avLst/>
            </a:prstGeom>
          </p:spPr>
        </p:pic>
        <p:pic>
          <p:nvPicPr>
            <p:cNvPr id="158" name="Picture 15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707333"/>
              <a:ext cx="10367998" cy="252278"/>
            </a:xfrm>
            <a:prstGeom prst="rect">
              <a:avLst/>
            </a:prstGeom>
          </p:spPr>
        </p:pic>
        <p:pic>
          <p:nvPicPr>
            <p:cNvPr id="159" name="Picture 15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026633"/>
              <a:ext cx="10367998" cy="252278"/>
            </a:xfrm>
            <a:prstGeom prst="rect">
              <a:avLst/>
            </a:prstGeom>
          </p:spPr>
        </p:pic>
        <p:pic>
          <p:nvPicPr>
            <p:cNvPr id="160" name="Picture 15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2345933"/>
              <a:ext cx="10367998" cy="252278"/>
            </a:xfrm>
            <a:prstGeom prst="rect">
              <a:avLst/>
            </a:prstGeom>
          </p:spPr>
        </p:pic>
        <p:pic>
          <p:nvPicPr>
            <p:cNvPr id="161" name="Picture 16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2665233"/>
              <a:ext cx="10367366" cy="252262"/>
            </a:xfrm>
            <a:prstGeom prst="rect">
              <a:avLst/>
            </a:prstGeom>
          </p:spPr>
        </p:pic>
        <p:pic>
          <p:nvPicPr>
            <p:cNvPr id="162" name="Picture 16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2984517"/>
              <a:ext cx="10367998" cy="252278"/>
            </a:xfrm>
            <a:prstGeom prst="rect">
              <a:avLst/>
            </a:prstGeom>
          </p:spPr>
        </p:pic>
        <p:pic>
          <p:nvPicPr>
            <p:cNvPr id="163" name="Picture 16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3303817"/>
              <a:ext cx="10367366" cy="252262"/>
            </a:xfrm>
            <a:prstGeom prst="rect">
              <a:avLst/>
            </a:prstGeom>
          </p:spPr>
        </p:pic>
        <p:pic>
          <p:nvPicPr>
            <p:cNvPr id="164" name="Picture 16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623101"/>
              <a:ext cx="10367998" cy="252278"/>
            </a:xfrm>
            <a:prstGeom prst="rect">
              <a:avLst/>
            </a:prstGeom>
          </p:spPr>
        </p:pic>
        <p:pic>
          <p:nvPicPr>
            <p:cNvPr id="165" name="Picture 16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3942401"/>
              <a:ext cx="10367366" cy="252262"/>
            </a:xfrm>
            <a:prstGeom prst="rect">
              <a:avLst/>
            </a:prstGeom>
          </p:spPr>
        </p:pic>
        <p:pic>
          <p:nvPicPr>
            <p:cNvPr id="166" name="Picture 16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261685"/>
              <a:ext cx="10367998" cy="252278"/>
            </a:xfrm>
            <a:prstGeom prst="rect">
              <a:avLst/>
            </a:prstGeom>
          </p:spPr>
        </p:pic>
        <p:pic>
          <p:nvPicPr>
            <p:cNvPr id="167" name="Picture 16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4580985"/>
              <a:ext cx="10367366" cy="252262"/>
            </a:xfrm>
            <a:prstGeom prst="rect">
              <a:avLst/>
            </a:prstGeom>
          </p:spPr>
        </p:pic>
        <p:pic>
          <p:nvPicPr>
            <p:cNvPr id="168" name="Picture 16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900269"/>
              <a:ext cx="10367998" cy="252278"/>
            </a:xfrm>
            <a:prstGeom prst="rect">
              <a:avLst/>
            </a:prstGeom>
          </p:spPr>
        </p:pic>
        <p:pic>
          <p:nvPicPr>
            <p:cNvPr id="169" name="Picture 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5219569"/>
              <a:ext cx="10367366" cy="252262"/>
            </a:xfrm>
            <a:prstGeom prst="rect">
              <a:avLst/>
            </a:prstGeom>
          </p:spPr>
        </p:pic>
        <p:pic>
          <p:nvPicPr>
            <p:cNvPr id="170" name="Picture 16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5538853"/>
              <a:ext cx="10367998" cy="252278"/>
            </a:xfrm>
            <a:prstGeom prst="rect">
              <a:avLst/>
            </a:prstGeom>
          </p:spPr>
        </p:pic>
        <p:pic>
          <p:nvPicPr>
            <p:cNvPr id="171" name="Picture 17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5858153"/>
              <a:ext cx="10367366" cy="252262"/>
            </a:xfrm>
            <a:prstGeom prst="rect">
              <a:avLst/>
            </a:prstGeom>
          </p:spPr>
        </p:pic>
        <p:pic>
          <p:nvPicPr>
            <p:cNvPr id="172" name="Picture 17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77431"/>
              <a:ext cx="10367998" cy="252278"/>
            </a:xfrm>
            <a:prstGeom prst="rect">
              <a:avLst/>
            </a:prstGeom>
          </p:spPr>
        </p:pic>
      </p:grpSp>
      <p:sp>
        <p:nvSpPr>
          <p:cNvPr id="11" name="Rectangle 10"/>
          <p:cNvSpPr/>
          <p:nvPr userDrawn="1"/>
        </p:nvSpPr>
        <p:spPr bwMode="auto">
          <a:xfrm>
            <a:off x="0" y="94267"/>
            <a:ext cx="10369550" cy="6385907"/>
          </a:xfrm>
          <a:prstGeom prst="rect">
            <a:avLst/>
          </a:prstGeom>
          <a:gradFill flip="none" rotWithShape="1">
            <a:gsLst>
              <a:gs pos="0">
                <a:schemeClr val="tx1">
                  <a:alpha val="34000"/>
                </a:schemeClr>
              </a:gs>
              <a:gs pos="30000">
                <a:schemeClr val="tx1">
                  <a:alpha val="84000"/>
                </a:schemeClr>
              </a:gs>
              <a:gs pos="68000">
                <a:schemeClr val="tx1"/>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latinLnBrk="0" hangingPunct="1">
              <a:buClrTx/>
              <a:buSzTx/>
              <a:buFontTx/>
              <a:buNone/>
              <a:tabLst/>
            </a:pPr>
            <a:endParaRPr kumimoji="0" lang="en-US" sz="1600" b="0" i="0" u="none" strike="noStrike" cap="none" normalizeH="0" baseline="0" dirty="0">
              <a:ln>
                <a:noFill/>
              </a:ln>
              <a:solidFill>
                <a:schemeClr val="bg1"/>
              </a:solidFill>
              <a:effectLst/>
            </a:endParaRPr>
          </a:p>
        </p:txBody>
      </p:sp>
      <p:sp>
        <p:nvSpPr>
          <p:cNvPr id="27" name="TextBox 26"/>
          <p:cNvSpPr txBox="1"/>
          <p:nvPr userDrawn="1"/>
        </p:nvSpPr>
        <p:spPr>
          <a:xfrm>
            <a:off x="720279" y="4130352"/>
            <a:ext cx="5968301" cy="1421928"/>
          </a:xfrm>
          <a:prstGeom prst="rect">
            <a:avLst/>
          </a:prstGeom>
          <a:noFill/>
        </p:spPr>
        <p:txBody>
          <a:bodyPr wrap="none" rtlCol="0">
            <a:spAutoFit/>
          </a:bodyPr>
          <a:lstStyle/>
          <a:p>
            <a:r>
              <a:rPr lang="en-US" sz="9600" b="0" i="0" spc="0" baseline="0" dirty="0">
                <a:solidFill>
                  <a:schemeClr val="bg1"/>
                </a:solidFill>
                <a:latin typeface="IBM Plex Sans" charset="0"/>
                <a:ea typeface="IBM Plex Sans" charset="0"/>
                <a:cs typeface="IBM Plex Sans" charset="0"/>
              </a:rPr>
              <a:t>Thank </a:t>
            </a:r>
            <a:r>
              <a:rPr lang="en-US" sz="9600" b="1" i="0" spc="0" baseline="0" dirty="0">
                <a:solidFill>
                  <a:schemeClr val="bg1"/>
                </a:solidFill>
                <a:latin typeface="IBM Plex Sans" charset="0"/>
                <a:ea typeface="IBM Plex Sans" charset="0"/>
                <a:cs typeface="IBM Plex Sans" charset="0"/>
              </a:rPr>
              <a:t>you</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grpSp>
        <p:nvGrpSpPr>
          <p:cNvPr id="157" name="Group 156"/>
          <p:cNvGrpSpPr/>
          <p:nvPr userDrawn="1"/>
        </p:nvGrpSpPr>
        <p:grpSpPr>
          <a:xfrm>
            <a:off x="1" y="110881"/>
            <a:ext cx="10367998" cy="6318828"/>
            <a:chOff x="1" y="110881"/>
            <a:chExt cx="10367998" cy="6318828"/>
          </a:xfrm>
        </p:grpSpPr>
        <p:pic>
          <p:nvPicPr>
            <p:cNvPr id="158" name="Picture 15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110881"/>
              <a:ext cx="10367366" cy="252262"/>
            </a:xfrm>
            <a:prstGeom prst="rect">
              <a:avLst/>
            </a:prstGeom>
          </p:spPr>
        </p:pic>
        <p:pic>
          <p:nvPicPr>
            <p:cNvPr id="159" name="Picture 15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30165"/>
              <a:ext cx="10367998" cy="252278"/>
            </a:xfrm>
            <a:prstGeom prst="rect">
              <a:avLst/>
            </a:prstGeom>
          </p:spPr>
        </p:pic>
        <p:pic>
          <p:nvPicPr>
            <p:cNvPr id="160" name="Picture 15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749465"/>
              <a:ext cx="10367366" cy="252262"/>
            </a:xfrm>
            <a:prstGeom prst="rect">
              <a:avLst/>
            </a:prstGeom>
          </p:spPr>
        </p:pic>
        <p:pic>
          <p:nvPicPr>
            <p:cNvPr id="161" name="Picture 16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068749"/>
              <a:ext cx="10367998" cy="252278"/>
            </a:xfrm>
            <a:prstGeom prst="rect">
              <a:avLst/>
            </a:prstGeom>
          </p:spPr>
        </p:pic>
        <p:pic>
          <p:nvPicPr>
            <p:cNvPr id="162" name="Picture 16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1388049"/>
              <a:ext cx="10367366" cy="252262"/>
            </a:xfrm>
            <a:prstGeom prst="rect">
              <a:avLst/>
            </a:prstGeom>
          </p:spPr>
        </p:pic>
        <p:pic>
          <p:nvPicPr>
            <p:cNvPr id="163" name="Picture 16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707333"/>
              <a:ext cx="10367998" cy="252278"/>
            </a:xfrm>
            <a:prstGeom prst="rect">
              <a:avLst/>
            </a:prstGeom>
          </p:spPr>
        </p:pic>
        <p:pic>
          <p:nvPicPr>
            <p:cNvPr id="164" name="Picture 16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026633"/>
              <a:ext cx="10367998" cy="252278"/>
            </a:xfrm>
            <a:prstGeom prst="rect">
              <a:avLst/>
            </a:prstGeom>
          </p:spPr>
        </p:pic>
        <p:pic>
          <p:nvPicPr>
            <p:cNvPr id="165" name="Picture 16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2345933"/>
              <a:ext cx="10367998" cy="252278"/>
            </a:xfrm>
            <a:prstGeom prst="rect">
              <a:avLst/>
            </a:prstGeom>
          </p:spPr>
        </p:pic>
        <p:pic>
          <p:nvPicPr>
            <p:cNvPr id="166" name="Picture 16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2665233"/>
              <a:ext cx="10367366" cy="252262"/>
            </a:xfrm>
            <a:prstGeom prst="rect">
              <a:avLst/>
            </a:prstGeom>
          </p:spPr>
        </p:pic>
        <p:pic>
          <p:nvPicPr>
            <p:cNvPr id="167" name="Picture 16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2984517"/>
              <a:ext cx="10367998" cy="252278"/>
            </a:xfrm>
            <a:prstGeom prst="rect">
              <a:avLst/>
            </a:prstGeom>
          </p:spPr>
        </p:pic>
        <p:pic>
          <p:nvPicPr>
            <p:cNvPr id="168" name="Picture 16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3303817"/>
              <a:ext cx="10367366" cy="252262"/>
            </a:xfrm>
            <a:prstGeom prst="rect">
              <a:avLst/>
            </a:prstGeom>
          </p:spPr>
        </p:pic>
        <p:pic>
          <p:nvPicPr>
            <p:cNvPr id="169" name="Picture 16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623101"/>
              <a:ext cx="10367998" cy="252278"/>
            </a:xfrm>
            <a:prstGeom prst="rect">
              <a:avLst/>
            </a:prstGeom>
          </p:spPr>
        </p:pic>
        <p:pic>
          <p:nvPicPr>
            <p:cNvPr id="170" name="Picture 16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3942401"/>
              <a:ext cx="10367366" cy="252262"/>
            </a:xfrm>
            <a:prstGeom prst="rect">
              <a:avLst/>
            </a:prstGeom>
          </p:spPr>
        </p:pic>
        <p:pic>
          <p:nvPicPr>
            <p:cNvPr id="171" name="Picture 17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261685"/>
              <a:ext cx="10367998" cy="252278"/>
            </a:xfrm>
            <a:prstGeom prst="rect">
              <a:avLst/>
            </a:prstGeom>
          </p:spPr>
        </p:pic>
        <p:pic>
          <p:nvPicPr>
            <p:cNvPr id="172" name="Picture 17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4580985"/>
              <a:ext cx="10367366" cy="252262"/>
            </a:xfrm>
            <a:prstGeom prst="rect">
              <a:avLst/>
            </a:prstGeom>
          </p:spPr>
        </p:pic>
        <p:pic>
          <p:nvPicPr>
            <p:cNvPr id="173" name="Picture 17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900269"/>
              <a:ext cx="10367998" cy="252278"/>
            </a:xfrm>
            <a:prstGeom prst="rect">
              <a:avLst/>
            </a:prstGeom>
          </p:spPr>
        </p:pic>
        <p:pic>
          <p:nvPicPr>
            <p:cNvPr id="174" name="Picture 17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5219569"/>
              <a:ext cx="10367366" cy="252262"/>
            </a:xfrm>
            <a:prstGeom prst="rect">
              <a:avLst/>
            </a:prstGeom>
          </p:spPr>
        </p:pic>
        <p:pic>
          <p:nvPicPr>
            <p:cNvPr id="175" name="Picture 17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5538853"/>
              <a:ext cx="10367998" cy="252278"/>
            </a:xfrm>
            <a:prstGeom prst="rect">
              <a:avLst/>
            </a:prstGeom>
          </p:spPr>
        </p:pic>
        <p:pic>
          <p:nvPicPr>
            <p:cNvPr id="176" name="Picture 17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5858153"/>
              <a:ext cx="10367366" cy="252262"/>
            </a:xfrm>
            <a:prstGeom prst="rect">
              <a:avLst/>
            </a:prstGeom>
          </p:spPr>
        </p:pic>
        <p:pic>
          <p:nvPicPr>
            <p:cNvPr id="177" name="Picture 17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77431"/>
              <a:ext cx="10367998" cy="252278"/>
            </a:xfrm>
            <a:prstGeom prst="rect">
              <a:avLst/>
            </a:prstGeom>
          </p:spPr>
        </p:pic>
      </p:grpSp>
      <p:sp>
        <p:nvSpPr>
          <p:cNvPr id="156" name="Rectangle 155"/>
          <p:cNvSpPr/>
          <p:nvPr userDrawn="1"/>
        </p:nvSpPr>
        <p:spPr bwMode="auto">
          <a:xfrm>
            <a:off x="0" y="94267"/>
            <a:ext cx="10369550" cy="6385907"/>
          </a:xfrm>
          <a:prstGeom prst="rect">
            <a:avLst/>
          </a:prstGeom>
          <a:gradFill flip="none" rotWithShape="1">
            <a:gsLst>
              <a:gs pos="0">
                <a:schemeClr val="tx1">
                  <a:alpha val="34000"/>
                </a:schemeClr>
              </a:gs>
              <a:gs pos="30000">
                <a:schemeClr val="tx1">
                  <a:alpha val="84000"/>
                </a:schemeClr>
              </a:gs>
              <a:gs pos="68000">
                <a:schemeClr val="tx1"/>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latinLnBrk="0" hangingPunct="1">
              <a:buClrTx/>
              <a:buSzTx/>
              <a:buFontTx/>
              <a:buNone/>
              <a:tabLst/>
            </a:pPr>
            <a:endParaRPr kumimoji="0" lang="en-US" sz="1600" b="0" i="0" u="none" strike="noStrike" cap="none" normalizeH="0" baseline="0" dirty="0">
              <a:ln>
                <a:noFill/>
              </a:ln>
              <a:solidFill>
                <a:schemeClr val="bg1"/>
              </a:solidFill>
              <a:effectLst/>
            </a:endParaRPr>
          </a:p>
        </p:txBody>
      </p:sp>
      <p:sp>
        <p:nvSpPr>
          <p:cNvPr id="14" name="Title 13"/>
          <p:cNvSpPr>
            <a:spLocks noGrp="1"/>
          </p:cNvSpPr>
          <p:nvPr>
            <p:ph type="title"/>
          </p:nvPr>
        </p:nvSpPr>
        <p:spPr>
          <a:xfrm>
            <a:off x="720279" y="4193131"/>
            <a:ext cx="8928992" cy="1313065"/>
          </a:xfrm>
        </p:spPr>
        <p:txBody>
          <a:bodyPr anchor="b"/>
          <a:lstStyle>
            <a:lvl1pPr>
              <a:defRPr sz="9600" b="1" i="0">
                <a:solidFill>
                  <a:schemeClr val="bg1"/>
                </a:solidFill>
                <a:latin typeface="IBM Plex Sans" charset="0"/>
                <a:ea typeface="IBM Plex Sans" charset="0"/>
                <a:cs typeface="IBM Plex Sans" charset="0"/>
              </a:defRPr>
            </a:lvl1pPr>
          </a:lstStyle>
          <a:p>
            <a:r>
              <a:rPr lang="en-US"/>
              <a:t>Click to edit Master title style</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7" name="TextBox 26"/>
          <p:cNvSpPr txBox="1"/>
          <p:nvPr userDrawn="1"/>
        </p:nvSpPr>
        <p:spPr>
          <a:xfrm>
            <a:off x="288231" y="431775"/>
            <a:ext cx="5006499" cy="1200329"/>
          </a:xfrm>
          <a:prstGeom prst="rect">
            <a:avLst/>
          </a:prstGeom>
          <a:noFill/>
        </p:spPr>
        <p:txBody>
          <a:bodyPr wrap="none" rtlCol="0">
            <a:spAutoFit/>
          </a:bodyPr>
          <a:lstStyle/>
          <a:p>
            <a:r>
              <a:rPr lang="en-US" sz="8000" b="0" i="0" spc="0" baseline="0" dirty="0">
                <a:solidFill>
                  <a:schemeClr val="bg1"/>
                </a:solidFill>
                <a:latin typeface="IBM Plex Sans" charset="0"/>
                <a:ea typeface="IBM Plex Sans" charset="0"/>
                <a:cs typeface="IBM Plex Sans" charset="0"/>
              </a:rPr>
              <a:t>Thank </a:t>
            </a:r>
            <a:r>
              <a:rPr lang="en-US" sz="8000" b="1" i="0" spc="0" baseline="0" dirty="0">
                <a:solidFill>
                  <a:schemeClr val="bg1"/>
                </a:solidFill>
                <a:latin typeface="IBM Plex Sans" charset="0"/>
                <a:ea typeface="IBM Plex Sans" charset="0"/>
                <a:cs typeface="IBM Plex Sans" charset="0"/>
              </a:rPr>
              <a:t>you</a:t>
            </a:r>
          </a:p>
        </p:txBody>
      </p:sp>
      <p:sp>
        <p:nvSpPr>
          <p:cNvPr id="3" name="Text Placeholder 2"/>
          <p:cNvSpPr>
            <a:spLocks noGrp="1"/>
          </p:cNvSpPr>
          <p:nvPr>
            <p:ph type="body" sz="quarter" idx="10" hasCustomPrompt="1"/>
          </p:nvPr>
        </p:nvSpPr>
        <p:spPr>
          <a:xfrm>
            <a:off x="343555" y="1943943"/>
            <a:ext cx="4895850" cy="2736850"/>
          </a:xfrm>
        </p:spPr>
        <p:txBody>
          <a:bodyPr/>
          <a:lstStyle>
            <a:lvl1pPr marL="0" indent="0">
              <a:spcBef>
                <a:spcPts val="100"/>
              </a:spcBef>
              <a:buNone/>
              <a:defRPr/>
            </a:lvl1pPr>
          </a:lstStyle>
          <a:p>
            <a:pPr lvl="0"/>
            <a:r>
              <a:rPr lang="en-US" dirty="0"/>
              <a:t>First </a:t>
            </a:r>
            <a:r>
              <a:rPr lang="en-US" dirty="0" err="1"/>
              <a:t>Lastname</a:t>
            </a:r>
            <a:endParaRPr lang="en-US" dirty="0"/>
          </a:p>
          <a:p>
            <a:pPr lvl="0"/>
            <a:r>
              <a:rPr lang="en-US" dirty="0"/>
              <a:t>Job Title</a:t>
            </a:r>
          </a:p>
          <a:p>
            <a:pPr lvl="0"/>
            <a:r>
              <a:rPr lang="en-US" dirty="0"/>
              <a:t>—</a:t>
            </a:r>
          </a:p>
          <a:p>
            <a:pPr lvl="0"/>
            <a:r>
              <a:rPr lang="en-US" dirty="0" err="1"/>
              <a:t>firstlastname@us.ibm.com</a:t>
            </a:r>
            <a:endParaRPr lang="en-US" dirty="0"/>
          </a:p>
          <a:p>
            <a:pPr lvl="0"/>
            <a:r>
              <a:rPr lang="en-US" dirty="0"/>
              <a:t>+1-555-555-5555</a:t>
            </a:r>
          </a:p>
          <a:p>
            <a:pPr lvl="0"/>
            <a:r>
              <a:rPr lang="en-US" dirty="0" err="1"/>
              <a:t>ibm.com</a:t>
            </a:r>
            <a:endParaRPr 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5" name="Picture 4" descr="ibm_gry.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49013" y="2908679"/>
            <a:ext cx="1471524" cy="662817"/>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bg1"/>
        </a:solidFill>
        <a:effectLst/>
      </p:bgPr>
    </p:bg>
    <p:spTree>
      <p:nvGrpSpPr>
        <p:cNvPr id="1" name=""/>
        <p:cNvGrpSpPr/>
        <p:nvPr/>
      </p:nvGrpSpPr>
      <p:grpSpPr>
        <a:xfrm>
          <a:off x="0" y="0"/>
          <a:ext cx="0" cy="0"/>
          <a:chOff x="0" y="0"/>
          <a:chExt cx="0" cy="0"/>
        </a:xfrm>
      </p:grpSpPr>
      <p:sp>
        <p:nvSpPr>
          <p:cNvPr id="10" name="Date Placeholder 9"/>
          <p:cNvSpPr>
            <a:spLocks noGrp="1"/>
          </p:cNvSpPr>
          <p:nvPr>
            <p:ph type="dt" sz="half" idx="10"/>
          </p:nvPr>
        </p:nvSpPr>
        <p:spPr>
          <a:xfrm>
            <a:off x="1440255" y="6264507"/>
            <a:ext cx="936130" cy="144020"/>
          </a:xfrm>
        </p:spPr>
        <p:txBody>
          <a:bodyPr/>
          <a:lstStyle>
            <a:lvl1pPr>
              <a:defRPr sz="800">
                <a:solidFill>
                  <a:schemeClr val="bg1">
                    <a:lumMod val="65000"/>
                  </a:schemeClr>
                </a:solidFill>
              </a:defRPr>
            </a:lvl1pPr>
          </a:lstStyle>
          <a:p>
            <a:fld id="{81FFA168-5682-574D-B1BC-24072A7A809F}" type="datetime1">
              <a:rPr lang="en-US" smtClean="0"/>
              <a:t>7/14/18</a:t>
            </a:fld>
            <a:endParaRPr lang="en-US" dirty="0"/>
          </a:p>
        </p:txBody>
      </p:sp>
      <p:sp>
        <p:nvSpPr>
          <p:cNvPr id="12" name="Footer Placeholder 11"/>
          <p:cNvSpPr>
            <a:spLocks noGrp="1"/>
          </p:cNvSpPr>
          <p:nvPr>
            <p:ph type="ftr" sz="quarter" idx="12"/>
          </p:nvPr>
        </p:nvSpPr>
        <p:spPr>
          <a:xfrm>
            <a:off x="2592415" y="6264507"/>
            <a:ext cx="5701895" cy="144020"/>
          </a:xfrm>
        </p:spPr>
        <p:txBody>
          <a:bodyPr/>
          <a:lstStyle>
            <a:lvl1pPr>
              <a:defRPr sz="800">
                <a:solidFill>
                  <a:schemeClr val="bg1">
                    <a:lumMod val="65000"/>
                  </a:schemeClr>
                </a:solidFill>
              </a:defRPr>
            </a:lvl1pPr>
          </a:lstStyle>
          <a:p>
            <a:r>
              <a:rPr lang="en-US" dirty="0"/>
              <a:t>IBM Confidential | DO NOT DISTRIBUTE</a:t>
            </a:r>
          </a:p>
        </p:txBody>
      </p:sp>
      <p:pic>
        <p:nvPicPr>
          <p:cNvPr id="47" name="Picture 43" descr="37-degree-pos-tri-logo"/>
          <p:cNvPicPr>
            <a:picLocks noChangeAspect="1" noChangeArrowheads="1"/>
          </p:cNvPicPr>
          <p:nvPr userDrawn="1"/>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Lst>
          </a:blip>
          <a:srcRect r="25000" b="24518"/>
          <a:stretch>
            <a:fillRect/>
          </a:stretch>
        </p:blipFill>
        <p:spPr bwMode="auto">
          <a:xfrm>
            <a:off x="10047358" y="6192497"/>
            <a:ext cx="322192" cy="287678"/>
          </a:xfrm>
          <a:prstGeom prst="rect">
            <a:avLst/>
          </a:prstGeom>
          <a:noFill/>
        </p:spPr>
      </p:pic>
      <p:sp>
        <p:nvSpPr>
          <p:cNvPr id="21" name="Rectangle 6"/>
          <p:cNvSpPr>
            <a:spLocks noChangeArrowheads="1"/>
          </p:cNvSpPr>
          <p:nvPr userDrawn="1"/>
        </p:nvSpPr>
        <p:spPr bwMode="black">
          <a:xfrm>
            <a:off x="8497236" y="6264507"/>
            <a:ext cx="1224169" cy="144020"/>
          </a:xfrm>
          <a:prstGeom prst="rect">
            <a:avLst/>
          </a:prstGeom>
          <a:noFill/>
          <a:ln w="9525">
            <a:noFill/>
            <a:miter lim="800000"/>
            <a:headEnd/>
            <a:tailEnd/>
          </a:ln>
        </p:spPr>
        <p:txBody>
          <a:bodyPr lIns="0" tIns="0" rIns="0" bIns="0" anchor="ctr"/>
          <a:lstStyle/>
          <a:p>
            <a:pPr>
              <a:lnSpc>
                <a:spcPct val="100000"/>
              </a:lnSpc>
            </a:pPr>
            <a:r>
              <a:rPr lang="en-US" sz="800" dirty="0">
                <a:solidFill>
                  <a:schemeClr val="bg1">
                    <a:lumMod val="65000"/>
                  </a:schemeClr>
                </a:solidFill>
                <a:latin typeface="IBM Plex Sans" charset="0"/>
                <a:ea typeface="IBM Plex Sans" charset="0"/>
                <a:cs typeface="IBM Plex Sans" charset="0"/>
              </a:rPr>
              <a:t>© 2017 IBM Corporation</a:t>
            </a:r>
          </a:p>
        </p:txBody>
      </p:sp>
      <p:grpSp>
        <p:nvGrpSpPr>
          <p:cNvPr id="19" name="Group 18"/>
          <p:cNvGrpSpPr/>
          <p:nvPr userDrawn="1"/>
        </p:nvGrpSpPr>
        <p:grpSpPr>
          <a:xfrm>
            <a:off x="0" y="979389"/>
            <a:ext cx="10368000" cy="68317"/>
            <a:chOff x="418379" y="4898065"/>
            <a:chExt cx="13772541" cy="2555872"/>
          </a:xfrm>
        </p:grpSpPr>
        <p:sp>
          <p:nvSpPr>
            <p:cNvPr id="20" name="Rectangle 19"/>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22" name="Rectangle 21"/>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23" name="Rectangle 22"/>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24" name="Rectangle 23"/>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25" name="Rectangle 24"/>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pic>
        <p:nvPicPr>
          <p:cNvPr id="26" name="Picture 2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17" y="671910"/>
            <a:ext cx="10367366" cy="252262"/>
          </a:xfrm>
          <a:prstGeom prst="rect">
            <a:avLst/>
          </a:prstGeom>
          <a:effectLst>
            <a:reflection blurRad="38100" stA="30000" endPos="75000" dist="215900" dir="5400000" sy="-100000" algn="bl" rotWithShape="0"/>
          </a:effectLst>
        </p:spPr>
      </p:pic>
      <p:pic>
        <p:nvPicPr>
          <p:cNvPr id="27" name="Picture 26"/>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288094" y="6282997"/>
            <a:ext cx="811919" cy="105511"/>
          </a:xfrm>
          <a:prstGeom prst="rect">
            <a:avLst/>
          </a:prstGeom>
          <a:noFill/>
        </p:spPr>
      </p:pic>
      <p:sp>
        <p:nvSpPr>
          <p:cNvPr id="28" name="Rectangle 3"/>
          <p:cNvSpPr>
            <a:spLocks noGrp="1" noChangeArrowheads="1"/>
          </p:cNvSpPr>
          <p:nvPr>
            <p:ph type="subTitle" idx="1"/>
          </p:nvPr>
        </p:nvSpPr>
        <p:spPr>
          <a:xfrm>
            <a:off x="307975" y="1791918"/>
            <a:ext cx="9073260" cy="181540"/>
          </a:xfrm>
        </p:spPr>
        <p:txBody>
          <a:bodyPr lIns="0" tIns="0" rIns="0" bIns="0" anchor="b"/>
          <a:lstStyle>
            <a:lvl1pPr marL="0" indent="0">
              <a:spcBef>
                <a:spcPts val="400"/>
              </a:spcBef>
              <a:buFont typeface="Wingdings" pitchFamily="2" charset="2"/>
              <a:buNone/>
              <a:defRPr sz="1000"/>
            </a:lvl1pPr>
          </a:lstStyle>
          <a:p>
            <a:r>
              <a:rPr lang="en-US" smtClean="0"/>
              <a:t>Click to edit Master subtitle style</a:t>
            </a:r>
            <a:endParaRPr lang="en-US" dirty="0"/>
          </a:p>
        </p:txBody>
      </p:sp>
      <p:sp>
        <p:nvSpPr>
          <p:cNvPr id="29" name="Rectangle 35"/>
          <p:cNvSpPr>
            <a:spLocks noGrp="1" noChangeArrowheads="1"/>
          </p:cNvSpPr>
          <p:nvPr>
            <p:ph type="ctrTitle"/>
          </p:nvPr>
        </p:nvSpPr>
        <p:spPr>
          <a:xfrm>
            <a:off x="307975" y="2226375"/>
            <a:ext cx="9677400" cy="1271620"/>
          </a:xfrm>
        </p:spPr>
        <p:txBody>
          <a:bodyPr lIns="0" tIns="0" rIns="0" bIns="0" anchor="t" anchorCtr="0"/>
          <a:lstStyle>
            <a:lvl1pPr>
              <a:defRPr sz="4000" baseline="0">
                <a:solidFill>
                  <a:schemeClr val="tx1"/>
                </a:solidFill>
              </a:defRPr>
            </a:lvl1pPr>
          </a:lstStyle>
          <a:p>
            <a:r>
              <a:rPr lang="en-US" smtClean="0"/>
              <a:t>Click to edit Master title style</a:t>
            </a:r>
            <a:endParaRPr lang="en-US" dirty="0"/>
          </a:p>
        </p:txBody>
      </p:sp>
      <p:sp>
        <p:nvSpPr>
          <p:cNvPr id="30" name="Text Placeholder 12"/>
          <p:cNvSpPr>
            <a:spLocks noGrp="1"/>
          </p:cNvSpPr>
          <p:nvPr>
            <p:ph type="body" sz="quarter" idx="13"/>
          </p:nvPr>
        </p:nvSpPr>
        <p:spPr>
          <a:xfrm>
            <a:off x="307975" y="3741171"/>
            <a:ext cx="5618162" cy="838200"/>
          </a:xfrm>
        </p:spPr>
        <p:txBody>
          <a:bodyPr/>
          <a:lstStyle>
            <a:lvl1pPr marL="7938" indent="-7938">
              <a:buNone/>
              <a:tabLst/>
              <a:defRPr sz="1800">
                <a:solidFill>
                  <a:schemeClr val="tx1"/>
                </a:solidFill>
              </a:defRPr>
            </a:lvl1pPr>
            <a:lvl2pPr>
              <a:buNone/>
              <a:defRPr/>
            </a:lvl2pPr>
            <a:lvl3pPr>
              <a:buNone/>
              <a:defRPr/>
            </a:lvl3pPr>
            <a:lvl4pPr>
              <a:buFont typeface="Arial" pitchFamily="34" charset="0"/>
              <a:buNone/>
              <a:defRPr/>
            </a:lvl4pPr>
            <a:lvl5pPr>
              <a:buNone/>
              <a:defRPr/>
            </a:lvl5pPr>
          </a:lstStyle>
          <a:p>
            <a:pPr lvl="0"/>
            <a:r>
              <a:rPr lang="en-US" smtClean="0"/>
              <a:t>Click to edit Master text styles</a:t>
            </a:r>
          </a:p>
        </p:txBody>
      </p:sp>
      <p:cxnSp>
        <p:nvCxnSpPr>
          <p:cNvPr id="31" name="Straight Connector 30"/>
          <p:cNvCxnSpPr/>
          <p:nvPr userDrawn="1"/>
        </p:nvCxnSpPr>
        <p:spPr bwMode="auto">
          <a:xfrm>
            <a:off x="307975" y="3669163"/>
            <a:ext cx="412304" cy="0"/>
          </a:xfrm>
          <a:prstGeom prst="line">
            <a:avLst/>
          </a:prstGeom>
          <a:noFill/>
          <a:ln w="25400" cap="flat" cmpd="sng" algn="ctr">
            <a:solidFill>
              <a:schemeClr val="tx1"/>
            </a:solidFill>
            <a:prstDash val="solid"/>
            <a:round/>
            <a:headEnd type="none" w="med" len="med"/>
            <a:tailEnd type="none" w="med" len="med"/>
          </a:ln>
          <a:effectLst/>
        </p:spPr>
      </p:cxnSp>
      <p:cxnSp>
        <p:nvCxnSpPr>
          <p:cNvPr id="32" name="Straight Connector 31"/>
          <p:cNvCxnSpPr/>
          <p:nvPr userDrawn="1"/>
        </p:nvCxnSpPr>
        <p:spPr bwMode="auto">
          <a:xfrm>
            <a:off x="307975" y="2139986"/>
            <a:ext cx="412304" cy="0"/>
          </a:xfrm>
          <a:prstGeom prst="line">
            <a:avLst/>
          </a:prstGeom>
          <a:noFill/>
          <a:ln w="25400" cap="flat" cmpd="sng" algn="ctr">
            <a:solidFill>
              <a:schemeClr val="tx1"/>
            </a:solidFill>
            <a:prstDash val="solid"/>
            <a:round/>
            <a:headEnd type="none" w="med" len="med"/>
            <a:tailEnd type="none" w="med" len="med"/>
          </a:ln>
          <a:effectLst/>
        </p:spPr>
      </p:cxnSp>
    </p:spTree>
  </p:cSld>
  <p:clrMapOvr>
    <a:masterClrMapping/>
  </p:clrMapOvr>
  <p:extLst mod="1">
    <p:ext uri="{DCECCB84-F9BA-43D5-87BE-67443E8EF086}">
      <p15:sldGuideLst xmlns:p15="http://schemas.microsoft.com/office/powerpoint/2012/main">
        <p15:guide id="1" orient="horz" pos="2041">
          <p15:clr>
            <a:srgbClr val="FBAE40"/>
          </p15:clr>
        </p15:guide>
        <p15:guide id="2" pos="326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pSp>
        <p:nvGrpSpPr>
          <p:cNvPr id="168" name="Group 167"/>
          <p:cNvGrpSpPr/>
          <p:nvPr userDrawn="1"/>
        </p:nvGrpSpPr>
        <p:grpSpPr>
          <a:xfrm>
            <a:off x="1" y="58254"/>
            <a:ext cx="10367998" cy="6198646"/>
            <a:chOff x="1" y="58254"/>
            <a:chExt cx="10367998" cy="6198646"/>
          </a:xfrm>
        </p:grpSpPr>
        <p:pic>
          <p:nvPicPr>
            <p:cNvPr id="169" name="Picture 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58254"/>
              <a:ext cx="10367366" cy="252262"/>
            </a:xfrm>
            <a:prstGeom prst="rect">
              <a:avLst/>
            </a:prstGeom>
          </p:spPr>
        </p:pic>
        <p:pic>
          <p:nvPicPr>
            <p:cNvPr id="170" name="Picture 16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82524"/>
              <a:ext cx="10367998" cy="252278"/>
            </a:xfrm>
            <a:prstGeom prst="rect">
              <a:avLst/>
            </a:prstGeom>
          </p:spPr>
        </p:pic>
        <p:pic>
          <p:nvPicPr>
            <p:cNvPr id="171" name="Picture 17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706810"/>
              <a:ext cx="10367366" cy="252262"/>
            </a:xfrm>
            <a:prstGeom prst="rect">
              <a:avLst/>
            </a:prstGeom>
          </p:spPr>
        </p:pic>
        <p:pic>
          <p:nvPicPr>
            <p:cNvPr id="172" name="Picture 17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031080"/>
              <a:ext cx="10367998" cy="252278"/>
            </a:xfrm>
            <a:prstGeom prst="rect">
              <a:avLst/>
            </a:prstGeom>
          </p:spPr>
        </p:pic>
        <p:pic>
          <p:nvPicPr>
            <p:cNvPr id="173" name="Picture 17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1355366"/>
              <a:ext cx="10367366" cy="252262"/>
            </a:xfrm>
            <a:prstGeom prst="rect">
              <a:avLst/>
            </a:prstGeom>
          </p:spPr>
        </p:pic>
        <p:pic>
          <p:nvPicPr>
            <p:cNvPr id="174" name="Picture 1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679636"/>
              <a:ext cx="10367998" cy="252278"/>
            </a:xfrm>
            <a:prstGeom prst="rect">
              <a:avLst/>
            </a:prstGeom>
          </p:spPr>
        </p:pic>
        <p:pic>
          <p:nvPicPr>
            <p:cNvPr id="175" name="Picture 17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003916"/>
              <a:ext cx="10367998" cy="252278"/>
            </a:xfrm>
            <a:prstGeom prst="rect">
              <a:avLst/>
            </a:prstGeom>
          </p:spPr>
        </p:pic>
        <p:pic>
          <p:nvPicPr>
            <p:cNvPr id="176" name="Picture 17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2438812"/>
              <a:ext cx="10367998" cy="252278"/>
            </a:xfrm>
            <a:prstGeom prst="rect">
              <a:avLst/>
            </a:prstGeom>
          </p:spPr>
        </p:pic>
        <p:pic>
          <p:nvPicPr>
            <p:cNvPr id="177" name="Picture 17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2761854"/>
              <a:ext cx="10367366" cy="252262"/>
            </a:xfrm>
            <a:prstGeom prst="rect">
              <a:avLst/>
            </a:prstGeom>
          </p:spPr>
        </p:pic>
        <p:pic>
          <p:nvPicPr>
            <p:cNvPr id="178" name="Picture 17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086124"/>
              <a:ext cx="10367998" cy="252278"/>
            </a:xfrm>
            <a:prstGeom prst="rect">
              <a:avLst/>
            </a:prstGeom>
          </p:spPr>
        </p:pic>
        <p:pic>
          <p:nvPicPr>
            <p:cNvPr id="179" name="Picture 17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3410410"/>
              <a:ext cx="10367366" cy="252262"/>
            </a:xfrm>
            <a:prstGeom prst="rect">
              <a:avLst/>
            </a:prstGeom>
          </p:spPr>
        </p:pic>
        <p:pic>
          <p:nvPicPr>
            <p:cNvPr id="180" name="Picture 17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734680"/>
              <a:ext cx="10367998" cy="252278"/>
            </a:xfrm>
            <a:prstGeom prst="rect">
              <a:avLst/>
            </a:prstGeom>
          </p:spPr>
        </p:pic>
        <p:pic>
          <p:nvPicPr>
            <p:cNvPr id="181" name="Picture 18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4058968"/>
              <a:ext cx="10367366" cy="252262"/>
            </a:xfrm>
            <a:prstGeom prst="rect">
              <a:avLst/>
            </a:prstGeom>
          </p:spPr>
        </p:pic>
        <p:pic>
          <p:nvPicPr>
            <p:cNvPr id="182" name="Picture 18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383238"/>
              <a:ext cx="10367998" cy="252278"/>
            </a:xfrm>
            <a:prstGeom prst="rect">
              <a:avLst/>
            </a:prstGeom>
          </p:spPr>
        </p:pic>
        <p:pic>
          <p:nvPicPr>
            <p:cNvPr id="183" name="Picture 18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4707524"/>
              <a:ext cx="10367366" cy="252262"/>
            </a:xfrm>
            <a:prstGeom prst="rect">
              <a:avLst/>
            </a:prstGeom>
          </p:spPr>
        </p:pic>
        <p:pic>
          <p:nvPicPr>
            <p:cNvPr id="184" name="Picture 18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5031794"/>
              <a:ext cx="10367998" cy="252278"/>
            </a:xfrm>
            <a:prstGeom prst="rect">
              <a:avLst/>
            </a:prstGeom>
          </p:spPr>
        </p:pic>
        <p:pic>
          <p:nvPicPr>
            <p:cNvPr id="185" name="Picture 1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5356080"/>
              <a:ext cx="10367366" cy="252262"/>
            </a:xfrm>
            <a:prstGeom prst="rect">
              <a:avLst/>
            </a:prstGeom>
          </p:spPr>
        </p:pic>
        <p:pic>
          <p:nvPicPr>
            <p:cNvPr id="186" name="Picture 18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5680350"/>
              <a:ext cx="10367998" cy="252278"/>
            </a:xfrm>
            <a:prstGeom prst="rect">
              <a:avLst/>
            </a:prstGeom>
          </p:spPr>
        </p:pic>
        <p:pic>
          <p:nvPicPr>
            <p:cNvPr id="187" name="Picture 18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 y="6004638"/>
              <a:ext cx="10367366" cy="252262"/>
            </a:xfrm>
            <a:prstGeom prst="rect">
              <a:avLst/>
            </a:prstGeom>
          </p:spPr>
        </p:pic>
      </p:grpSp>
      <p:sp>
        <p:nvSpPr>
          <p:cNvPr id="44" name="Rectangle 43"/>
          <p:cNvSpPr/>
          <p:nvPr userDrawn="1"/>
        </p:nvSpPr>
        <p:spPr bwMode="auto">
          <a:xfrm>
            <a:off x="0" y="2379720"/>
            <a:ext cx="10369550" cy="4100455"/>
          </a:xfrm>
          <a:prstGeom prst="rect">
            <a:avLst/>
          </a:prstGeom>
          <a:gradFill flip="none" rotWithShape="1">
            <a:gsLst>
              <a:gs pos="0">
                <a:schemeClr val="accent3">
                  <a:lumMod val="0"/>
                  <a:lumOff val="100000"/>
                  <a:alpha val="89000"/>
                </a:schemeClr>
              </a:gs>
              <a:gs pos="45000">
                <a:schemeClr val="accent3">
                  <a:lumMod val="0"/>
                  <a:lumOff val="100000"/>
                </a:schemeClr>
              </a:gs>
              <a:gs pos="100000">
                <a:schemeClr val="bg1"/>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sp>
        <p:nvSpPr>
          <p:cNvPr id="45" name="Rectangle 44"/>
          <p:cNvSpPr/>
          <p:nvPr userDrawn="1"/>
        </p:nvSpPr>
        <p:spPr bwMode="auto">
          <a:xfrm>
            <a:off x="0" y="0"/>
            <a:ext cx="10369550" cy="1969529"/>
          </a:xfrm>
          <a:prstGeom prst="rect">
            <a:avLst/>
          </a:prstGeom>
          <a:solidFill>
            <a:schemeClr val="bg1">
              <a:alpha val="82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sp>
        <p:nvSpPr>
          <p:cNvPr id="10" name="Date Placeholder 9"/>
          <p:cNvSpPr>
            <a:spLocks noGrp="1"/>
          </p:cNvSpPr>
          <p:nvPr>
            <p:ph type="dt" sz="half" idx="10"/>
          </p:nvPr>
        </p:nvSpPr>
        <p:spPr>
          <a:xfrm>
            <a:off x="1440255" y="6264507"/>
            <a:ext cx="936130" cy="144020"/>
          </a:xfrm>
        </p:spPr>
        <p:txBody>
          <a:bodyPr/>
          <a:lstStyle>
            <a:lvl1pPr>
              <a:defRPr sz="800">
                <a:solidFill>
                  <a:schemeClr val="bg1">
                    <a:lumMod val="65000"/>
                  </a:schemeClr>
                </a:solidFill>
              </a:defRPr>
            </a:lvl1pPr>
          </a:lstStyle>
          <a:p>
            <a:fld id="{81FFA168-5682-574D-B1BC-24072A7A809F}" type="datetime1">
              <a:rPr lang="en-US" smtClean="0"/>
              <a:t>7/14/18</a:t>
            </a:fld>
            <a:endParaRPr lang="en-US" dirty="0"/>
          </a:p>
        </p:txBody>
      </p:sp>
      <p:sp>
        <p:nvSpPr>
          <p:cNvPr id="12" name="Footer Placeholder 11"/>
          <p:cNvSpPr>
            <a:spLocks noGrp="1"/>
          </p:cNvSpPr>
          <p:nvPr>
            <p:ph type="ftr" sz="quarter" idx="12"/>
          </p:nvPr>
        </p:nvSpPr>
        <p:spPr>
          <a:xfrm>
            <a:off x="2592415" y="6264507"/>
            <a:ext cx="5701895" cy="144020"/>
          </a:xfrm>
        </p:spPr>
        <p:txBody>
          <a:bodyPr/>
          <a:lstStyle>
            <a:lvl1pPr>
              <a:defRPr sz="800">
                <a:solidFill>
                  <a:schemeClr val="bg1">
                    <a:lumMod val="65000"/>
                  </a:schemeClr>
                </a:solidFill>
              </a:defRPr>
            </a:lvl1pPr>
          </a:lstStyle>
          <a:p>
            <a:r>
              <a:rPr lang="en-US" dirty="0"/>
              <a:t>IBM Confidential | DO NOT DISTRIBUTE</a:t>
            </a:r>
          </a:p>
        </p:txBody>
      </p:sp>
      <p:pic>
        <p:nvPicPr>
          <p:cNvPr id="47" name="Picture 43" descr="37-degree-pos-tri-logo"/>
          <p:cNvPicPr>
            <a:picLocks noChangeAspect="1" noChangeArrowheads="1"/>
          </p:cNvPicPr>
          <p:nvPr userDrawn="1"/>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rcRect r="25000" b="24518"/>
          <a:stretch>
            <a:fillRect/>
          </a:stretch>
        </p:blipFill>
        <p:spPr bwMode="auto">
          <a:xfrm>
            <a:off x="10047358" y="6192497"/>
            <a:ext cx="322192" cy="287678"/>
          </a:xfrm>
          <a:prstGeom prst="rect">
            <a:avLst/>
          </a:prstGeom>
          <a:noFill/>
        </p:spPr>
      </p:pic>
      <p:grpSp>
        <p:nvGrpSpPr>
          <p:cNvPr id="34" name="Group 18"/>
          <p:cNvGrpSpPr/>
          <p:nvPr userDrawn="1"/>
        </p:nvGrpSpPr>
        <p:grpSpPr>
          <a:xfrm>
            <a:off x="0" y="2311403"/>
            <a:ext cx="10368000" cy="68317"/>
            <a:chOff x="418379" y="4898065"/>
            <a:chExt cx="13772541" cy="2555872"/>
          </a:xfrm>
        </p:grpSpPr>
        <p:sp>
          <p:nvSpPr>
            <p:cNvPr id="35" name="Rectangle 34"/>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6" name="Rectangle 35"/>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7" name="Rectangle 36"/>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8" name="Rectangle 37"/>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9" name="Rectangle 38"/>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sp>
        <p:nvSpPr>
          <p:cNvPr id="21" name="Rectangle 6"/>
          <p:cNvSpPr>
            <a:spLocks noChangeArrowheads="1"/>
          </p:cNvSpPr>
          <p:nvPr userDrawn="1"/>
        </p:nvSpPr>
        <p:spPr bwMode="black">
          <a:xfrm>
            <a:off x="8497236" y="6264507"/>
            <a:ext cx="1224169" cy="144020"/>
          </a:xfrm>
          <a:prstGeom prst="rect">
            <a:avLst/>
          </a:prstGeom>
          <a:noFill/>
          <a:ln w="9525">
            <a:noFill/>
            <a:miter lim="800000"/>
            <a:headEnd/>
            <a:tailEnd/>
          </a:ln>
        </p:spPr>
        <p:txBody>
          <a:bodyPr lIns="0" tIns="0" rIns="0" bIns="0" anchor="ctr"/>
          <a:lstStyle/>
          <a:p>
            <a:pPr>
              <a:lnSpc>
                <a:spcPct val="100000"/>
              </a:lnSpc>
            </a:pPr>
            <a:r>
              <a:rPr lang="en-US" sz="800" dirty="0">
                <a:solidFill>
                  <a:schemeClr val="bg1">
                    <a:lumMod val="65000"/>
                  </a:schemeClr>
                </a:solidFill>
                <a:latin typeface="IBM Plex Sans" charset="0"/>
                <a:ea typeface="IBM Plex Sans" charset="0"/>
                <a:cs typeface="IBM Plex Sans" charset="0"/>
              </a:rPr>
              <a:t>© 2017 IBM Corporation</a:t>
            </a:r>
          </a:p>
        </p:txBody>
      </p:sp>
      <p:sp>
        <p:nvSpPr>
          <p:cNvPr id="188" name="Rectangle 35"/>
          <p:cNvSpPr>
            <a:spLocks noGrp="1" noChangeArrowheads="1"/>
          </p:cNvSpPr>
          <p:nvPr>
            <p:ph type="ctrTitle"/>
          </p:nvPr>
        </p:nvSpPr>
        <p:spPr>
          <a:xfrm>
            <a:off x="287338" y="3773487"/>
            <a:ext cx="9677400" cy="1103787"/>
          </a:xfrm>
        </p:spPr>
        <p:txBody>
          <a:bodyPr lIns="0" tIns="0" rIns="0" bIns="0" anchor="b" anchorCtr="0"/>
          <a:lstStyle>
            <a:lvl1pPr>
              <a:defRPr sz="4000">
                <a:solidFill>
                  <a:schemeClr val="tx1"/>
                </a:solidFill>
              </a:defRPr>
            </a:lvl1pPr>
          </a:lstStyle>
          <a:p>
            <a:r>
              <a:rPr lang="en-US" smtClean="0"/>
              <a:t>Click to edit Master title style</a:t>
            </a:r>
            <a:endParaRPr lang="en-US" dirty="0"/>
          </a:p>
        </p:txBody>
      </p:sp>
      <p:sp>
        <p:nvSpPr>
          <p:cNvPr id="189" name="Text Placeholder 12"/>
          <p:cNvSpPr>
            <a:spLocks noGrp="1"/>
          </p:cNvSpPr>
          <p:nvPr>
            <p:ph type="body" sz="quarter" idx="13"/>
          </p:nvPr>
        </p:nvSpPr>
        <p:spPr>
          <a:xfrm>
            <a:off x="287338" y="4994175"/>
            <a:ext cx="5618162" cy="838200"/>
          </a:xfrm>
        </p:spPr>
        <p:txBody>
          <a:bodyPr/>
          <a:lstStyle>
            <a:lvl1pPr marL="7938" indent="-7938">
              <a:buNone/>
              <a:tabLst/>
              <a:defRPr sz="1800">
                <a:solidFill>
                  <a:schemeClr val="tx1"/>
                </a:solidFill>
              </a:defRPr>
            </a:lvl1pPr>
            <a:lvl2pPr>
              <a:buNone/>
              <a:defRPr/>
            </a:lvl2pPr>
            <a:lvl3pPr>
              <a:buNone/>
              <a:defRPr/>
            </a:lvl3pPr>
            <a:lvl4pPr>
              <a:buFont typeface="Arial" pitchFamily="34" charset="0"/>
              <a:buNone/>
              <a:defRPr/>
            </a:lvl4pPr>
            <a:lvl5pPr>
              <a:buNone/>
              <a:defRPr/>
            </a:lvl5pPr>
          </a:lstStyle>
          <a:p>
            <a:pPr lvl="0"/>
            <a:r>
              <a:rPr lang="en-US" smtClean="0"/>
              <a:t>Click to edit Master text styles</a:t>
            </a:r>
          </a:p>
        </p:txBody>
      </p:sp>
      <p:pic>
        <p:nvPicPr>
          <p:cNvPr id="190" name="Picture 189"/>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288094" y="6282997"/>
            <a:ext cx="811919" cy="105511"/>
          </a:xfrm>
          <a:prstGeom prst="rect">
            <a:avLst/>
          </a:prstGeom>
          <a:noFill/>
        </p:spPr>
      </p:pic>
    </p:spTree>
  </p:cSld>
  <p:clrMapOvr>
    <a:masterClrMapping/>
  </p:clrMapOvr>
  <p:extLst mod="1">
    <p:ext uri="{DCECCB84-F9BA-43D5-87BE-67443E8EF086}">
      <p15:sldGuideLst xmlns:p15="http://schemas.microsoft.com/office/powerpoint/2012/main">
        <p15:guide id="1" orient="horz" pos="2041" userDrawn="1">
          <p15:clr>
            <a:srgbClr val="FBAE40"/>
          </p15:clr>
        </p15:guide>
        <p15:guide id="2" pos="326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bg1"/>
        </a:solidFill>
        <a:effectLst/>
      </p:bgPr>
    </p:bg>
    <p:spTree>
      <p:nvGrpSpPr>
        <p:cNvPr id="1" name=""/>
        <p:cNvGrpSpPr/>
        <p:nvPr/>
      </p:nvGrpSpPr>
      <p:grpSpPr>
        <a:xfrm>
          <a:off x="0" y="0"/>
          <a:ext cx="0" cy="0"/>
          <a:chOff x="0" y="0"/>
          <a:chExt cx="0" cy="0"/>
        </a:xfrm>
      </p:grpSpPr>
      <p:sp>
        <p:nvSpPr>
          <p:cNvPr id="68643" name="Rectangle 35"/>
          <p:cNvSpPr>
            <a:spLocks noGrp="1" noChangeArrowheads="1"/>
          </p:cNvSpPr>
          <p:nvPr>
            <p:ph type="ctrTitle"/>
          </p:nvPr>
        </p:nvSpPr>
        <p:spPr>
          <a:xfrm>
            <a:off x="287338" y="3773487"/>
            <a:ext cx="9677400" cy="1103787"/>
          </a:xfrm>
        </p:spPr>
        <p:txBody>
          <a:bodyPr lIns="0" tIns="0" rIns="0" bIns="0" anchor="b" anchorCtr="0"/>
          <a:lstStyle>
            <a:lvl1pPr>
              <a:defRPr sz="4000">
                <a:solidFill>
                  <a:schemeClr val="tx1"/>
                </a:solidFill>
              </a:defRPr>
            </a:lvl1pPr>
          </a:lstStyle>
          <a:p>
            <a:r>
              <a:rPr lang="en-US" smtClean="0"/>
              <a:t>Click to edit Master title style</a:t>
            </a:r>
            <a:endParaRPr lang="en-US" dirty="0"/>
          </a:p>
        </p:txBody>
      </p:sp>
      <p:sp>
        <p:nvSpPr>
          <p:cNvPr id="10" name="Date Placeholder 9"/>
          <p:cNvSpPr>
            <a:spLocks noGrp="1"/>
          </p:cNvSpPr>
          <p:nvPr>
            <p:ph type="dt" sz="half" idx="10"/>
          </p:nvPr>
        </p:nvSpPr>
        <p:spPr>
          <a:xfrm>
            <a:off x="1440255" y="6264507"/>
            <a:ext cx="936130" cy="144020"/>
          </a:xfrm>
        </p:spPr>
        <p:txBody>
          <a:bodyPr/>
          <a:lstStyle>
            <a:lvl1pPr>
              <a:defRPr sz="800">
                <a:solidFill>
                  <a:schemeClr val="bg1">
                    <a:lumMod val="65000"/>
                  </a:schemeClr>
                </a:solidFill>
              </a:defRPr>
            </a:lvl1pPr>
          </a:lstStyle>
          <a:p>
            <a:fld id="{3EC85B26-51F9-D140-AC28-F55CF8BAD8EB}" type="datetime1">
              <a:rPr lang="en-US" smtClean="0"/>
              <a:t>7/14/18</a:t>
            </a:fld>
            <a:endParaRPr lang="en-US" dirty="0"/>
          </a:p>
        </p:txBody>
      </p:sp>
      <p:sp>
        <p:nvSpPr>
          <p:cNvPr id="12" name="Footer Placeholder 11"/>
          <p:cNvSpPr>
            <a:spLocks noGrp="1"/>
          </p:cNvSpPr>
          <p:nvPr>
            <p:ph type="ftr" sz="quarter" idx="12"/>
          </p:nvPr>
        </p:nvSpPr>
        <p:spPr>
          <a:xfrm>
            <a:off x="2592415" y="6264507"/>
            <a:ext cx="5544688" cy="144020"/>
          </a:xfrm>
        </p:spPr>
        <p:txBody>
          <a:bodyPr/>
          <a:lstStyle>
            <a:lvl1pPr>
              <a:defRPr sz="800">
                <a:solidFill>
                  <a:schemeClr val="bg1">
                    <a:lumMod val="65000"/>
                  </a:schemeClr>
                </a:solidFill>
              </a:defRPr>
            </a:lvl1pPr>
          </a:lstStyle>
          <a:p>
            <a:r>
              <a:rPr lang="en-US" dirty="0"/>
              <a:t>IBM Confidential | DO NOT DISTRIBUTE</a:t>
            </a:r>
          </a:p>
        </p:txBody>
      </p:sp>
      <p:sp>
        <p:nvSpPr>
          <p:cNvPr id="13" name="Text Placeholder 12"/>
          <p:cNvSpPr>
            <a:spLocks noGrp="1"/>
          </p:cNvSpPr>
          <p:nvPr>
            <p:ph type="body" sz="quarter" idx="13"/>
          </p:nvPr>
        </p:nvSpPr>
        <p:spPr>
          <a:xfrm>
            <a:off x="287338" y="4994175"/>
            <a:ext cx="5618162" cy="838200"/>
          </a:xfrm>
        </p:spPr>
        <p:txBody>
          <a:bodyPr/>
          <a:lstStyle>
            <a:lvl1pPr marL="7938" indent="-7938">
              <a:buNone/>
              <a:tabLst/>
              <a:defRPr sz="1800">
                <a:solidFill>
                  <a:schemeClr val="tx1"/>
                </a:solidFill>
              </a:defRPr>
            </a:lvl1pPr>
            <a:lvl2pPr>
              <a:buNone/>
              <a:defRPr/>
            </a:lvl2pPr>
            <a:lvl3pPr>
              <a:buNone/>
              <a:defRPr/>
            </a:lvl3pPr>
            <a:lvl4pPr>
              <a:buFont typeface="Arial" pitchFamily="34" charset="0"/>
              <a:buNone/>
              <a:defRPr/>
            </a:lvl4pPr>
            <a:lvl5pPr>
              <a:buNone/>
              <a:defRPr/>
            </a:lvl5pPr>
          </a:lstStyle>
          <a:p>
            <a:pPr lvl="0"/>
            <a:r>
              <a:rPr lang="en-US" smtClean="0"/>
              <a:t>Click to edit Master text styles</a:t>
            </a:r>
          </a:p>
        </p:txBody>
      </p:sp>
      <p:grpSp>
        <p:nvGrpSpPr>
          <p:cNvPr id="34" name="Group 18"/>
          <p:cNvGrpSpPr/>
          <p:nvPr userDrawn="1"/>
        </p:nvGrpSpPr>
        <p:grpSpPr>
          <a:xfrm>
            <a:off x="0" y="2311403"/>
            <a:ext cx="10368000" cy="68317"/>
            <a:chOff x="418379" y="4898065"/>
            <a:chExt cx="13772541" cy="2555872"/>
          </a:xfrm>
        </p:grpSpPr>
        <p:sp>
          <p:nvSpPr>
            <p:cNvPr id="35" name="Rectangle 34"/>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6" name="Rectangle 35"/>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7" name="Rectangle 36"/>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8" name="Rectangle 37"/>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39" name="Rectangle 38"/>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pic>
        <p:nvPicPr>
          <p:cNvPr id="47" name="Picture 43" descr="37-degree-pos-tri-logo"/>
          <p:cNvPicPr>
            <a:picLocks noChangeAspect="1" noChangeArrowheads="1"/>
          </p:cNvPicPr>
          <p:nvPr userDrawn="1"/>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Lst>
          </a:blip>
          <a:srcRect r="25000" b="24518"/>
          <a:stretch>
            <a:fillRect/>
          </a:stretch>
        </p:blipFill>
        <p:spPr bwMode="auto">
          <a:xfrm>
            <a:off x="10047358" y="6192497"/>
            <a:ext cx="322192" cy="287678"/>
          </a:xfrm>
          <a:prstGeom prst="rect">
            <a:avLst/>
          </a:prstGeom>
          <a:noFill/>
        </p:spPr>
      </p:pic>
      <p:sp>
        <p:nvSpPr>
          <p:cNvPr id="17" name="Rectangle 6"/>
          <p:cNvSpPr>
            <a:spLocks noChangeArrowheads="1"/>
          </p:cNvSpPr>
          <p:nvPr userDrawn="1"/>
        </p:nvSpPr>
        <p:spPr bwMode="black">
          <a:xfrm>
            <a:off x="8497236" y="6264507"/>
            <a:ext cx="1224169" cy="144020"/>
          </a:xfrm>
          <a:prstGeom prst="rect">
            <a:avLst/>
          </a:prstGeom>
          <a:noFill/>
          <a:ln w="9525">
            <a:noFill/>
            <a:miter lim="800000"/>
            <a:headEnd/>
            <a:tailEnd/>
          </a:ln>
        </p:spPr>
        <p:txBody>
          <a:bodyPr lIns="0" tIns="0" rIns="0" bIns="0" anchor="ctr"/>
          <a:lstStyle/>
          <a:p>
            <a:pPr>
              <a:lnSpc>
                <a:spcPct val="100000"/>
              </a:lnSpc>
            </a:pPr>
            <a:r>
              <a:rPr lang="en-US" sz="800" dirty="0">
                <a:solidFill>
                  <a:schemeClr val="bg1">
                    <a:lumMod val="65000"/>
                  </a:schemeClr>
                </a:solidFill>
                <a:latin typeface="IBM Plex Sans" charset="0"/>
                <a:ea typeface="IBM Plex Sans" charset="0"/>
                <a:cs typeface="IBM Plex Sans" charset="0"/>
              </a:rPr>
              <a:t>© 2017 IBM Corporation</a:t>
            </a:r>
          </a:p>
        </p:txBody>
      </p:sp>
      <p:pic>
        <p:nvPicPr>
          <p:cNvPr id="21" name="Picture 2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17" y="2003924"/>
            <a:ext cx="10367366" cy="252262"/>
          </a:xfrm>
          <a:prstGeom prst="rect">
            <a:avLst/>
          </a:prstGeom>
          <a:effectLst>
            <a:reflection blurRad="38100" stA="30000" endPos="75000" dist="215900" dir="5400000" sy="-100000" algn="bl" rotWithShape="0"/>
          </a:effectLst>
        </p:spPr>
      </p:pic>
      <p:pic>
        <p:nvPicPr>
          <p:cNvPr id="22" name="Picture 21"/>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288094" y="6282997"/>
            <a:ext cx="811919" cy="105511"/>
          </a:xfrm>
          <a:prstGeom prst="rect">
            <a:avLst/>
          </a:prstGeom>
          <a:noFill/>
        </p:spPr>
      </p:pic>
    </p:spTree>
  </p:cSld>
  <p:clrMapOvr>
    <a:masterClrMapping/>
  </p:clrMapOvr>
  <p:extLst mod="1">
    <p:ext uri="{DCECCB84-F9BA-43D5-87BE-67443E8EF086}">
      <p15:sldGuideLst xmlns:p15="http://schemas.microsoft.com/office/powerpoint/2012/main">
        <p15:guide id="1" orient="horz" pos="2041">
          <p15:clr>
            <a:srgbClr val="FBAE40"/>
          </p15:clr>
        </p15:guide>
        <p15:guide id="2" pos="3266">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theme" Target="../theme/theme1.xml"/><Relationship Id="rId35" Type="http://schemas.openxmlformats.org/officeDocument/2006/relationships/image" Target="../media/image1.png"/><Relationship Id="rId36" Type="http://schemas.microsoft.com/office/2007/relationships/hdphoto" Target="../media/hdphoto1.wdp"/><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3.xml"/><Relationship Id="rId21" Type="http://schemas.openxmlformats.org/officeDocument/2006/relationships/slideLayout" Target="../slideLayouts/slideLayout54.xml"/><Relationship Id="rId22" Type="http://schemas.openxmlformats.org/officeDocument/2006/relationships/slideLayout" Target="../slideLayouts/slideLayout55.xml"/><Relationship Id="rId23" Type="http://schemas.openxmlformats.org/officeDocument/2006/relationships/slideLayout" Target="../slideLayouts/slideLayout56.xml"/><Relationship Id="rId24" Type="http://schemas.openxmlformats.org/officeDocument/2006/relationships/slideLayout" Target="../slideLayouts/slideLayout57.xml"/><Relationship Id="rId25" Type="http://schemas.openxmlformats.org/officeDocument/2006/relationships/slideLayout" Target="../slideLayouts/slideLayout58.xml"/><Relationship Id="rId26" Type="http://schemas.openxmlformats.org/officeDocument/2006/relationships/slideLayout" Target="../slideLayouts/slideLayout59.xml"/><Relationship Id="rId27" Type="http://schemas.openxmlformats.org/officeDocument/2006/relationships/slideLayout" Target="../slideLayouts/slideLayout60.xml"/><Relationship Id="rId28" Type="http://schemas.openxmlformats.org/officeDocument/2006/relationships/slideLayout" Target="../slideLayouts/slideLayout61.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30" Type="http://schemas.openxmlformats.org/officeDocument/2006/relationships/slideLayout" Target="../slideLayouts/slideLayout63.xml"/><Relationship Id="rId31" Type="http://schemas.openxmlformats.org/officeDocument/2006/relationships/slideLayout" Target="../slideLayouts/slideLayout64.xml"/><Relationship Id="rId32" Type="http://schemas.openxmlformats.org/officeDocument/2006/relationships/slideLayout" Target="../slideLayouts/slideLayout65.xml"/><Relationship Id="rId9" Type="http://schemas.openxmlformats.org/officeDocument/2006/relationships/slideLayout" Target="../slideLayouts/slideLayout42.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33" Type="http://schemas.openxmlformats.org/officeDocument/2006/relationships/slideLayout" Target="../slideLayouts/slideLayout66.xml"/><Relationship Id="rId34" Type="http://schemas.openxmlformats.org/officeDocument/2006/relationships/theme" Target="../theme/theme2.xml"/><Relationship Id="rId35" Type="http://schemas.openxmlformats.org/officeDocument/2006/relationships/image" Target="../media/image1.png"/><Relationship Id="rId36" Type="http://schemas.microsoft.com/office/2007/relationships/hdphoto" Target="../media/hdphoto1.wdp"/><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Relationship Id="rId16" Type="http://schemas.openxmlformats.org/officeDocument/2006/relationships/slideLayout" Target="../slideLayouts/slideLayout49.xml"/><Relationship Id="rId17" Type="http://schemas.openxmlformats.org/officeDocument/2006/relationships/slideLayout" Target="../slideLayouts/slideLayout50.xml"/><Relationship Id="rId18" Type="http://schemas.openxmlformats.org/officeDocument/2006/relationships/slideLayout" Target="../slideLayouts/slideLayout51.xml"/><Relationship Id="rId19" Type="http://schemas.openxmlformats.org/officeDocument/2006/relationships/slideLayout" Target="../slideLayouts/slideLayout52.xml"/><Relationship Id="rId3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7" name="Rectangle 3"/>
          <p:cNvSpPr>
            <a:spLocks noGrp="1" noChangeArrowheads="1"/>
          </p:cNvSpPr>
          <p:nvPr>
            <p:ph type="body" idx="1"/>
          </p:nvPr>
        </p:nvSpPr>
        <p:spPr bwMode="auto">
          <a:xfrm>
            <a:off x="288095" y="1223807"/>
            <a:ext cx="9793360" cy="4896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7592" name="Rectangle 8"/>
          <p:cNvSpPr>
            <a:spLocks noGrp="1" noChangeArrowheads="1"/>
          </p:cNvSpPr>
          <p:nvPr>
            <p:ph type="ftr" sz="quarter" idx="3"/>
          </p:nvPr>
        </p:nvSpPr>
        <p:spPr bwMode="auto">
          <a:xfrm>
            <a:off x="2592415" y="6264507"/>
            <a:ext cx="5544770" cy="14402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nSpc>
                <a:spcPct val="100000"/>
              </a:lnSpc>
              <a:defRPr sz="800" b="0" i="0">
                <a:solidFill>
                  <a:schemeClr val="bg1">
                    <a:lumMod val="65000"/>
                  </a:schemeClr>
                </a:solidFill>
                <a:latin typeface="IBM Plex Sans" charset="0"/>
                <a:ea typeface="IBM Plex Sans" charset="0"/>
                <a:cs typeface="IBM Plex Sans" charset="0"/>
              </a:defRPr>
            </a:lvl1pPr>
          </a:lstStyle>
          <a:p>
            <a:r>
              <a:rPr lang="en-US"/>
              <a:t>IBM Confidential | DO NOT DISTRIBUTE</a:t>
            </a:r>
            <a:endParaRPr lang="en-US" dirty="0"/>
          </a:p>
        </p:txBody>
      </p:sp>
      <p:sp>
        <p:nvSpPr>
          <p:cNvPr id="67593" name="Rectangle 9"/>
          <p:cNvSpPr>
            <a:spLocks noGrp="1" noChangeArrowheads="1"/>
          </p:cNvSpPr>
          <p:nvPr>
            <p:ph type="dt" sz="half" idx="2"/>
          </p:nvPr>
        </p:nvSpPr>
        <p:spPr bwMode="auto">
          <a:xfrm>
            <a:off x="1440255" y="6264507"/>
            <a:ext cx="1080150" cy="14402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nSpc>
                <a:spcPct val="100000"/>
              </a:lnSpc>
              <a:defRPr sz="800" b="0" i="0">
                <a:solidFill>
                  <a:schemeClr val="bg1">
                    <a:lumMod val="65000"/>
                  </a:schemeClr>
                </a:solidFill>
                <a:latin typeface="IBM Plex Sans" charset="0"/>
                <a:ea typeface="IBM Plex Sans" charset="0"/>
                <a:cs typeface="IBM Plex Sans" charset="0"/>
              </a:defRPr>
            </a:lvl1pPr>
          </a:lstStyle>
          <a:p>
            <a:fld id="{14538EA2-7ABE-9A4A-AEA2-7C78CCEAE251}" type="datetime1">
              <a:rPr lang="en-US" smtClean="0"/>
              <a:pPr/>
              <a:t>7/14/18</a:t>
            </a:fld>
            <a:endParaRPr lang="en-US" dirty="0"/>
          </a:p>
        </p:txBody>
      </p:sp>
      <p:sp>
        <p:nvSpPr>
          <p:cNvPr id="67597" name="Rectangle 13"/>
          <p:cNvSpPr>
            <a:spLocks noGrp="1" noChangeArrowheads="1"/>
          </p:cNvSpPr>
          <p:nvPr>
            <p:ph type="title"/>
          </p:nvPr>
        </p:nvSpPr>
        <p:spPr bwMode="auto">
          <a:xfrm>
            <a:off x="288095" y="215751"/>
            <a:ext cx="9793360" cy="792110"/>
          </a:xfrm>
          <a:prstGeom prst="rect">
            <a:avLst/>
          </a:prstGeom>
          <a:noFill/>
          <a:ln w="9525">
            <a:noFill/>
            <a:miter lim="800000"/>
            <a:headEnd/>
            <a:tailEnd/>
          </a:ln>
          <a:effectLst/>
        </p:spPr>
        <p:txBody>
          <a:bodyPr vert="horz" wrap="square" lIns="0" tIns="72000" rIns="0" bIns="36000" numCol="1" anchor="t" anchorCtr="0" compatLnSpc="1">
            <a:prstTxWarp prst="textNoShape">
              <a:avLst/>
            </a:prstTxWarp>
          </a:bodyPr>
          <a:lstStyle/>
          <a:p>
            <a:pPr lvl="0"/>
            <a:r>
              <a:rPr lang="en-US" smtClean="0"/>
              <a:t>Click to edit Master title style</a:t>
            </a:r>
            <a:endParaRPr lang="en-US" dirty="0"/>
          </a:p>
        </p:txBody>
      </p:sp>
      <p:sp>
        <p:nvSpPr>
          <p:cNvPr id="17" name="TextBox 16"/>
          <p:cNvSpPr txBox="1"/>
          <p:nvPr userDrawn="1"/>
        </p:nvSpPr>
        <p:spPr>
          <a:xfrm>
            <a:off x="9577385" y="6264507"/>
            <a:ext cx="360050" cy="144020"/>
          </a:xfrm>
          <a:prstGeom prst="rect">
            <a:avLst/>
          </a:prstGeom>
          <a:noFill/>
          <a:ln w="9525">
            <a:noFill/>
            <a:miter lim="800000"/>
            <a:headEnd/>
            <a:tailEnd/>
          </a:ln>
          <a:effectLst/>
        </p:spPr>
        <p:txBody>
          <a:bodyPr vert="horz" wrap="square" lIns="0" tIns="0" rIns="0" bIns="0" numCol="1" anchor="ctr" anchorCtr="0" compatLnSpc="1">
            <a:prstTxWarp prst="textNoShape">
              <a:avLst/>
            </a:prstTxWarp>
            <a:noAutofit/>
          </a:bodyPr>
          <a:lstStyle/>
          <a:p>
            <a:pPr algn="r" rtl="0" fontAlgn="base">
              <a:lnSpc>
                <a:spcPct val="100000"/>
              </a:lnSpc>
              <a:spcBef>
                <a:spcPct val="0"/>
              </a:spcBef>
              <a:spcAft>
                <a:spcPct val="0"/>
              </a:spcAft>
            </a:pPr>
            <a:fld id="{BB33A646-E28A-4C02-AE19-1CF867553088}" type="slidenum">
              <a:rPr lang="en-US" sz="800" b="0" i="0" kern="1200" smtClean="0">
                <a:solidFill>
                  <a:schemeClr val="bg1">
                    <a:lumMod val="65000"/>
                  </a:schemeClr>
                </a:solidFill>
                <a:latin typeface="IBM Plex Sans" charset="0"/>
                <a:ea typeface="IBM Plex Sans" charset="0"/>
                <a:cs typeface="IBM Plex Sans" charset="0"/>
              </a:rPr>
              <a:pPr algn="r" rtl="0" fontAlgn="base">
                <a:lnSpc>
                  <a:spcPct val="100000"/>
                </a:lnSpc>
                <a:spcBef>
                  <a:spcPct val="0"/>
                </a:spcBef>
                <a:spcAft>
                  <a:spcPct val="0"/>
                </a:spcAft>
              </a:pPr>
              <a:t>‹#›</a:t>
            </a:fld>
            <a:endParaRPr lang="en-US" sz="800" b="0" i="0" kern="1200" dirty="0">
              <a:solidFill>
                <a:schemeClr val="bg1">
                  <a:lumMod val="65000"/>
                </a:schemeClr>
              </a:solidFill>
              <a:latin typeface="IBM Plex Sans" charset="0"/>
              <a:ea typeface="IBM Plex Sans" charset="0"/>
              <a:cs typeface="IBM Plex Sans" charset="0"/>
            </a:endParaRPr>
          </a:p>
        </p:txBody>
      </p:sp>
      <p:sp>
        <p:nvSpPr>
          <p:cNvPr id="8" name="Rectangle 6"/>
          <p:cNvSpPr>
            <a:spLocks noChangeArrowheads="1"/>
          </p:cNvSpPr>
          <p:nvPr userDrawn="1"/>
        </p:nvSpPr>
        <p:spPr bwMode="black">
          <a:xfrm>
            <a:off x="8497236" y="6264507"/>
            <a:ext cx="1224169" cy="144020"/>
          </a:xfrm>
          <a:prstGeom prst="rect">
            <a:avLst/>
          </a:prstGeom>
          <a:noFill/>
          <a:ln w="9525">
            <a:noFill/>
            <a:miter lim="800000"/>
            <a:headEnd/>
            <a:tailEnd/>
          </a:ln>
        </p:spPr>
        <p:txBody>
          <a:bodyPr lIns="0" tIns="0" rIns="0" bIns="0" anchor="ctr"/>
          <a:lstStyle/>
          <a:p>
            <a:pPr>
              <a:lnSpc>
                <a:spcPct val="100000"/>
              </a:lnSpc>
            </a:pPr>
            <a:r>
              <a:rPr lang="en-US" sz="800" b="0" i="0" dirty="0">
                <a:solidFill>
                  <a:schemeClr val="bg1">
                    <a:lumMod val="65000"/>
                  </a:schemeClr>
                </a:solidFill>
                <a:latin typeface="IBM Plex Sans" charset="0"/>
                <a:ea typeface="IBM Plex Sans" charset="0"/>
                <a:cs typeface="IBM Plex Sans" charset="0"/>
              </a:rPr>
              <a:t>© 2017 IBM Corporation</a:t>
            </a:r>
          </a:p>
        </p:txBody>
      </p:sp>
      <p:pic>
        <p:nvPicPr>
          <p:cNvPr id="13" name="Picture 43" descr="37-degree-pos-tri-logo"/>
          <p:cNvPicPr>
            <a:picLocks noChangeAspect="1" noChangeArrowheads="1"/>
          </p:cNvPicPr>
          <p:nvPr userDrawn="1"/>
        </p:nvPicPr>
        <p:blipFill>
          <a:blip r:embed="rId35" cstate="print">
            <a:duotone>
              <a:schemeClr val="bg2">
                <a:shade val="45000"/>
                <a:satMod val="135000"/>
              </a:schemeClr>
              <a:prstClr val="white"/>
            </a:duotone>
            <a:extLst>
              <a:ext uri="{BEBA8EAE-BF5A-486C-A8C5-ECC9F3942E4B}">
                <a14:imgProps xmlns:a14="http://schemas.microsoft.com/office/drawing/2010/main">
                  <a14:imgLayer r:embed="rId36">
                    <a14:imgEffect>
                      <a14:brightnessContrast bright="-40000" contrast="-40000"/>
                    </a14:imgEffect>
                  </a14:imgLayer>
                </a14:imgProps>
              </a:ext>
            </a:extLst>
          </a:blip>
          <a:srcRect r="25000" b="24518"/>
          <a:stretch>
            <a:fillRect/>
          </a:stretch>
        </p:blipFill>
        <p:spPr bwMode="auto">
          <a:xfrm>
            <a:off x="10047358" y="6192497"/>
            <a:ext cx="322192" cy="287678"/>
          </a:xfrm>
          <a:prstGeom prst="rect">
            <a:avLst/>
          </a:prstGeom>
          <a:noFill/>
        </p:spPr>
      </p:pic>
      <p:grpSp>
        <p:nvGrpSpPr>
          <p:cNvPr id="21" name="Group 18"/>
          <p:cNvGrpSpPr/>
          <p:nvPr userDrawn="1"/>
        </p:nvGrpSpPr>
        <p:grpSpPr>
          <a:xfrm>
            <a:off x="3175" y="0"/>
            <a:ext cx="10368000" cy="68317"/>
            <a:chOff x="418379" y="4898065"/>
            <a:chExt cx="13772541" cy="2555872"/>
          </a:xfrm>
        </p:grpSpPr>
        <p:sp>
          <p:nvSpPr>
            <p:cNvPr id="22" name="Rectangle 21"/>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23" name="Rectangle 22"/>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24" name="Rectangle 23"/>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25" name="Rectangle 24"/>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26" name="Rectangle 25"/>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pic>
        <p:nvPicPr>
          <p:cNvPr id="27" name="Picture 26"/>
          <p:cNvPicPr>
            <a:picLocks noChangeAspect="1" noChangeArrowheads="1"/>
          </p:cNvPicPr>
          <p:nvPr userDrawn="1"/>
        </p:nvPicPr>
        <p:blipFill>
          <a:blip r:embed="rId37" cstate="print">
            <a:extLst>
              <a:ext uri="{28A0092B-C50C-407E-A947-70E740481C1C}">
                <a14:useLocalDpi xmlns:a14="http://schemas.microsoft.com/office/drawing/2010/main" val="0"/>
              </a:ext>
            </a:extLst>
          </a:blip>
          <a:stretch>
            <a:fillRect/>
          </a:stretch>
        </p:blipFill>
        <p:spPr bwMode="auto">
          <a:xfrm>
            <a:off x="288094" y="6282997"/>
            <a:ext cx="811919" cy="105511"/>
          </a:xfrm>
          <a:prstGeom prst="rect">
            <a:avLst/>
          </a:prstGeom>
          <a:noFill/>
        </p:spPr>
      </p:pic>
    </p:spTree>
  </p:cSld>
  <p:clrMap bg1="lt1" tx1="dk1" bg2="lt2" tx2="dk2" accent1="accent1" accent2="accent2" accent3="accent3" accent4="accent4" accent5="accent5" accent6="accent6" hlink="hlink" folHlink="folHlink"/>
  <p:sldLayoutIdLst>
    <p:sldLayoutId id="2147483714" r:id="rId1"/>
    <p:sldLayoutId id="2147483723" r:id="rId2"/>
    <p:sldLayoutId id="2147483722" r:id="rId3"/>
    <p:sldLayoutId id="2147483717" r:id="rId4"/>
    <p:sldLayoutId id="2147483716" r:id="rId5"/>
    <p:sldLayoutId id="2147483718" r:id="rId6"/>
    <p:sldLayoutId id="2147483721" r:id="rId7"/>
    <p:sldLayoutId id="2147483653" r:id="rId8"/>
    <p:sldLayoutId id="2147483673" r:id="rId9"/>
    <p:sldLayoutId id="2147483672" r:id="rId10"/>
    <p:sldLayoutId id="2147483671" r:id="rId11"/>
    <p:sldLayoutId id="2147483654" r:id="rId12"/>
    <p:sldLayoutId id="2147483658" r:id="rId13"/>
    <p:sldLayoutId id="2147483659" r:id="rId14"/>
    <p:sldLayoutId id="2147483681" r:id="rId15"/>
    <p:sldLayoutId id="2147483682" r:id="rId16"/>
    <p:sldLayoutId id="2147483707" r:id="rId17"/>
    <p:sldLayoutId id="2147483655" r:id="rId18"/>
    <p:sldLayoutId id="2147483677" r:id="rId19"/>
    <p:sldLayoutId id="2147483668" r:id="rId20"/>
    <p:sldLayoutId id="2147483675" r:id="rId21"/>
    <p:sldLayoutId id="2147483709" r:id="rId22"/>
    <p:sldLayoutId id="2147483676" r:id="rId23"/>
    <p:sldLayoutId id="2147483656" r:id="rId24"/>
    <p:sldLayoutId id="2147483664" r:id="rId25"/>
    <p:sldLayoutId id="2147483661" r:id="rId26"/>
    <p:sldLayoutId id="2147483663" r:id="rId27"/>
    <p:sldLayoutId id="2147483662" r:id="rId28"/>
    <p:sldLayoutId id="2147483665" r:id="rId29"/>
    <p:sldLayoutId id="2147483666" r:id="rId30"/>
    <p:sldLayoutId id="2147483667" r:id="rId31"/>
    <p:sldLayoutId id="2147483680" r:id="rId32"/>
    <p:sldLayoutId id="2147483735" r:id="rId33"/>
  </p:sldLayoutIdLst>
  <p:hf sldNum="0" hdr="0"/>
  <p:txStyles>
    <p:titleStyle>
      <a:lvl1pPr algn="l" rtl="0" eaLnBrk="1" fontAlgn="base" hangingPunct="1">
        <a:lnSpc>
          <a:spcPct val="100000"/>
        </a:lnSpc>
        <a:spcBef>
          <a:spcPct val="0"/>
        </a:spcBef>
        <a:spcAft>
          <a:spcPct val="0"/>
        </a:spcAft>
        <a:defRPr sz="2800" b="0" i="0">
          <a:solidFill>
            <a:schemeClr val="tx2"/>
          </a:solidFill>
          <a:latin typeface="IBM Plex Sans" charset="0"/>
          <a:ea typeface="IBM Plex Sans" charset="0"/>
          <a:cs typeface="IBM Plex Sans" charset="0"/>
        </a:defRPr>
      </a:lvl1pPr>
      <a:lvl2pPr algn="l" rtl="0" eaLnBrk="1" fontAlgn="base" hangingPunct="1">
        <a:lnSpc>
          <a:spcPct val="90000"/>
        </a:lnSpc>
        <a:spcBef>
          <a:spcPct val="0"/>
        </a:spcBef>
        <a:spcAft>
          <a:spcPct val="0"/>
        </a:spcAft>
        <a:defRPr sz="2200">
          <a:solidFill>
            <a:schemeClr val="tx2"/>
          </a:solidFill>
          <a:latin typeface="Arial" charset="0"/>
        </a:defRPr>
      </a:lvl2pPr>
      <a:lvl3pPr algn="l" rtl="0" eaLnBrk="1" fontAlgn="base" hangingPunct="1">
        <a:lnSpc>
          <a:spcPct val="90000"/>
        </a:lnSpc>
        <a:spcBef>
          <a:spcPct val="0"/>
        </a:spcBef>
        <a:spcAft>
          <a:spcPct val="0"/>
        </a:spcAft>
        <a:defRPr sz="2200">
          <a:solidFill>
            <a:schemeClr val="tx2"/>
          </a:solidFill>
          <a:latin typeface="Arial" charset="0"/>
        </a:defRPr>
      </a:lvl3pPr>
      <a:lvl4pPr algn="l" rtl="0" eaLnBrk="1" fontAlgn="base" hangingPunct="1">
        <a:lnSpc>
          <a:spcPct val="90000"/>
        </a:lnSpc>
        <a:spcBef>
          <a:spcPct val="0"/>
        </a:spcBef>
        <a:spcAft>
          <a:spcPct val="0"/>
        </a:spcAft>
        <a:defRPr sz="2200">
          <a:solidFill>
            <a:schemeClr val="tx2"/>
          </a:solidFill>
          <a:latin typeface="Arial" charset="0"/>
        </a:defRPr>
      </a:lvl4pPr>
      <a:lvl5pPr algn="l" rtl="0" eaLnBrk="1" fontAlgn="base" hangingPunct="1">
        <a:lnSpc>
          <a:spcPct val="90000"/>
        </a:lnSpc>
        <a:spcBef>
          <a:spcPct val="0"/>
        </a:spcBef>
        <a:spcAft>
          <a:spcPct val="0"/>
        </a:spcAft>
        <a:defRPr sz="2200">
          <a:solidFill>
            <a:schemeClr val="tx2"/>
          </a:solidFill>
          <a:latin typeface="Arial" charset="0"/>
        </a:defRPr>
      </a:lvl5pPr>
      <a:lvl6pPr marL="457200" algn="l" rtl="0" eaLnBrk="1" fontAlgn="base" hangingPunct="1">
        <a:lnSpc>
          <a:spcPct val="90000"/>
        </a:lnSpc>
        <a:spcBef>
          <a:spcPct val="0"/>
        </a:spcBef>
        <a:spcAft>
          <a:spcPct val="0"/>
        </a:spcAft>
        <a:defRPr sz="2200">
          <a:solidFill>
            <a:schemeClr val="tx2"/>
          </a:solidFill>
          <a:latin typeface="Arial" charset="0"/>
        </a:defRPr>
      </a:lvl6pPr>
      <a:lvl7pPr marL="914400" algn="l" rtl="0" eaLnBrk="1" fontAlgn="base" hangingPunct="1">
        <a:lnSpc>
          <a:spcPct val="90000"/>
        </a:lnSpc>
        <a:spcBef>
          <a:spcPct val="0"/>
        </a:spcBef>
        <a:spcAft>
          <a:spcPct val="0"/>
        </a:spcAft>
        <a:defRPr sz="2200">
          <a:solidFill>
            <a:schemeClr val="tx2"/>
          </a:solidFill>
          <a:latin typeface="Arial" charset="0"/>
        </a:defRPr>
      </a:lvl7pPr>
      <a:lvl8pPr marL="1371600" algn="l" rtl="0" eaLnBrk="1" fontAlgn="base" hangingPunct="1">
        <a:lnSpc>
          <a:spcPct val="90000"/>
        </a:lnSpc>
        <a:spcBef>
          <a:spcPct val="0"/>
        </a:spcBef>
        <a:spcAft>
          <a:spcPct val="0"/>
        </a:spcAft>
        <a:defRPr sz="2200">
          <a:solidFill>
            <a:schemeClr val="tx2"/>
          </a:solidFill>
          <a:latin typeface="Arial" charset="0"/>
        </a:defRPr>
      </a:lvl8pPr>
      <a:lvl9pPr marL="1828800" algn="l" rtl="0" eaLnBrk="1" fontAlgn="base" hangingPunct="1">
        <a:lnSpc>
          <a:spcPct val="90000"/>
        </a:lnSpc>
        <a:spcBef>
          <a:spcPct val="0"/>
        </a:spcBef>
        <a:spcAft>
          <a:spcPct val="0"/>
        </a:spcAft>
        <a:defRPr sz="2200">
          <a:solidFill>
            <a:schemeClr val="tx2"/>
          </a:solidFill>
          <a:latin typeface="Arial" charset="0"/>
        </a:defRPr>
      </a:lvl9pPr>
    </p:titleStyle>
    <p:bodyStyle>
      <a:lvl1pPr marL="144000" indent="-144000" algn="l" rtl="0" eaLnBrk="1" fontAlgn="base" hangingPunct="1">
        <a:spcBef>
          <a:spcPts val="900"/>
        </a:spcBef>
        <a:spcAft>
          <a:spcPct val="0"/>
        </a:spcAft>
        <a:buClrTx/>
        <a:buFont typeface="Wingdings" pitchFamily="2" charset="2"/>
        <a:buChar char="§"/>
        <a:defRPr sz="1600">
          <a:solidFill>
            <a:schemeClr val="tx1"/>
          </a:solidFill>
          <a:latin typeface="IBM Plex Sans" charset="0"/>
          <a:ea typeface="IBM Plex Sans" charset="0"/>
          <a:cs typeface="IBM Plex Sans" charset="0"/>
        </a:defRPr>
      </a:lvl1pPr>
      <a:lvl2pPr marL="504000" indent="-180000" algn="l" rtl="0" eaLnBrk="1" fontAlgn="base" hangingPunct="1">
        <a:spcBef>
          <a:spcPts val="100"/>
        </a:spcBef>
        <a:spcAft>
          <a:spcPct val="0"/>
        </a:spcAft>
        <a:buClrTx/>
        <a:buFont typeface="Arial" charset="0"/>
        <a:buChar char="–"/>
        <a:defRPr sz="1600">
          <a:solidFill>
            <a:schemeClr val="tx1"/>
          </a:solidFill>
          <a:latin typeface="IBM Plex Sans" charset="0"/>
          <a:ea typeface="IBM Plex Sans" charset="0"/>
          <a:cs typeface="IBM Plex Sans" charset="0"/>
        </a:defRPr>
      </a:lvl2pPr>
      <a:lvl3pPr marL="864000" indent="-144000" algn="l" rtl="0" eaLnBrk="1" fontAlgn="base" hangingPunct="1">
        <a:spcBef>
          <a:spcPts val="100"/>
        </a:spcBef>
        <a:spcAft>
          <a:spcPct val="0"/>
        </a:spcAft>
        <a:buClrTx/>
        <a:buChar char="•"/>
        <a:defRPr sz="1400">
          <a:solidFill>
            <a:schemeClr val="tx1"/>
          </a:solidFill>
          <a:latin typeface="IBM Plex Sans" charset="0"/>
          <a:ea typeface="IBM Plex Sans" charset="0"/>
          <a:cs typeface="IBM Plex Sans" charset="0"/>
        </a:defRPr>
      </a:lvl3pPr>
      <a:lvl4pPr marL="1203325" indent="-173038" algn="l" rtl="0" eaLnBrk="1" fontAlgn="base" hangingPunct="1">
        <a:spcBef>
          <a:spcPts val="100"/>
        </a:spcBef>
        <a:spcAft>
          <a:spcPct val="0"/>
        </a:spcAft>
        <a:buClrTx/>
        <a:buSzPct val="120000"/>
        <a:buFont typeface="Arial" pitchFamily="34" charset="0"/>
        <a:buChar char="◦"/>
        <a:defRPr sz="1400" baseline="0">
          <a:solidFill>
            <a:schemeClr val="tx1"/>
          </a:solidFill>
          <a:latin typeface="IBM Plex Sans" charset="0"/>
          <a:ea typeface="IBM Plex Sans" charset="0"/>
          <a:cs typeface="IBM Plex Sans" charset="0"/>
        </a:defRPr>
      </a:lvl4pPr>
      <a:lvl5pPr marL="1539875" indent="-163513" algn="l" rtl="0" eaLnBrk="1" fontAlgn="base" hangingPunct="1">
        <a:spcBef>
          <a:spcPts val="100"/>
        </a:spcBef>
        <a:spcAft>
          <a:spcPct val="0"/>
        </a:spcAft>
        <a:buClrTx/>
        <a:buFont typeface="Arial" pitchFamily="34" charset="0"/>
        <a:buChar char="–"/>
        <a:defRPr sz="1400">
          <a:solidFill>
            <a:schemeClr val="tx1"/>
          </a:solidFill>
          <a:latin typeface="IBM Plex Sans" charset="0"/>
          <a:ea typeface="IBM Plex Sans" charset="0"/>
          <a:cs typeface="IBM Plex Sans" charset="0"/>
        </a:defRPr>
      </a:lvl5pPr>
      <a:lvl6pPr marL="1997075" indent="-163513" algn="l" rtl="0" eaLnBrk="1" fontAlgn="base" hangingPunct="1">
        <a:spcBef>
          <a:spcPct val="20000"/>
        </a:spcBef>
        <a:spcAft>
          <a:spcPct val="0"/>
        </a:spcAft>
        <a:buClr>
          <a:schemeClr val="bg1"/>
        </a:buClr>
        <a:buChar char="»"/>
        <a:defRPr sz="1600">
          <a:solidFill>
            <a:schemeClr val="bg1"/>
          </a:solidFill>
          <a:latin typeface="+mn-lt"/>
        </a:defRPr>
      </a:lvl6pPr>
      <a:lvl7pPr marL="2454275" indent="-163513" algn="l" rtl="0" eaLnBrk="1" fontAlgn="base" hangingPunct="1">
        <a:spcBef>
          <a:spcPct val="20000"/>
        </a:spcBef>
        <a:spcAft>
          <a:spcPct val="0"/>
        </a:spcAft>
        <a:buClr>
          <a:schemeClr val="bg1"/>
        </a:buClr>
        <a:buChar char="»"/>
        <a:defRPr sz="1600">
          <a:solidFill>
            <a:schemeClr val="bg1"/>
          </a:solidFill>
          <a:latin typeface="+mn-lt"/>
        </a:defRPr>
      </a:lvl7pPr>
      <a:lvl8pPr marL="2911475" indent="-163513" algn="l" rtl="0" eaLnBrk="1" fontAlgn="base" hangingPunct="1">
        <a:spcBef>
          <a:spcPct val="20000"/>
        </a:spcBef>
        <a:spcAft>
          <a:spcPct val="0"/>
        </a:spcAft>
        <a:buClr>
          <a:schemeClr val="bg1"/>
        </a:buClr>
        <a:buChar char="»"/>
        <a:defRPr sz="1600">
          <a:solidFill>
            <a:schemeClr val="bg1"/>
          </a:solidFill>
          <a:latin typeface="+mn-lt"/>
        </a:defRPr>
      </a:lvl8pPr>
      <a:lvl9pPr marL="3368675" indent="-163513" algn="l" rtl="0" eaLnBrk="1" fontAlgn="base" hangingPunct="1">
        <a:spcBef>
          <a:spcPct val="20000"/>
        </a:spcBef>
        <a:spcAft>
          <a:spcPct val="0"/>
        </a:spcAft>
        <a:buClr>
          <a:schemeClr val="bg1"/>
        </a:buClr>
        <a:buChar char="»"/>
        <a:defRPr sz="16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67587" name="Rectangle 3"/>
          <p:cNvSpPr>
            <a:spLocks noGrp="1" noChangeArrowheads="1"/>
          </p:cNvSpPr>
          <p:nvPr>
            <p:ph type="body" idx="1"/>
          </p:nvPr>
        </p:nvSpPr>
        <p:spPr bwMode="auto">
          <a:xfrm>
            <a:off x="288095" y="1223807"/>
            <a:ext cx="9793360" cy="4896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7592" name="Rectangle 8"/>
          <p:cNvSpPr>
            <a:spLocks noGrp="1" noChangeArrowheads="1"/>
          </p:cNvSpPr>
          <p:nvPr>
            <p:ph type="ftr" sz="quarter" idx="3"/>
          </p:nvPr>
        </p:nvSpPr>
        <p:spPr bwMode="auto">
          <a:xfrm>
            <a:off x="2592415" y="6264507"/>
            <a:ext cx="5544770" cy="14402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nSpc>
                <a:spcPct val="100000"/>
              </a:lnSpc>
              <a:defRPr sz="800" b="0" i="0">
                <a:solidFill>
                  <a:schemeClr val="bg1">
                    <a:lumMod val="65000"/>
                  </a:schemeClr>
                </a:solidFill>
                <a:latin typeface="IBM Plex Sans" charset="0"/>
                <a:ea typeface="IBM Plex Sans" charset="0"/>
                <a:cs typeface="IBM Plex Sans" charset="0"/>
              </a:defRPr>
            </a:lvl1pPr>
          </a:lstStyle>
          <a:p>
            <a:r>
              <a:rPr lang="en-US"/>
              <a:t>IBM Confidential | DO NOT DISTRIBUTE</a:t>
            </a:r>
            <a:endParaRPr lang="en-US" dirty="0"/>
          </a:p>
        </p:txBody>
      </p:sp>
      <p:sp>
        <p:nvSpPr>
          <p:cNvPr id="67593" name="Rectangle 9"/>
          <p:cNvSpPr>
            <a:spLocks noGrp="1" noChangeArrowheads="1"/>
          </p:cNvSpPr>
          <p:nvPr>
            <p:ph type="dt" sz="half" idx="2"/>
          </p:nvPr>
        </p:nvSpPr>
        <p:spPr bwMode="auto">
          <a:xfrm>
            <a:off x="1440255" y="6264507"/>
            <a:ext cx="1080150" cy="14402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nSpc>
                <a:spcPct val="100000"/>
              </a:lnSpc>
              <a:defRPr sz="800" b="0" i="0">
                <a:solidFill>
                  <a:schemeClr val="bg1">
                    <a:lumMod val="65000"/>
                  </a:schemeClr>
                </a:solidFill>
                <a:latin typeface="IBM Plex Sans" charset="0"/>
                <a:ea typeface="IBM Plex Sans" charset="0"/>
                <a:cs typeface="IBM Plex Sans" charset="0"/>
              </a:defRPr>
            </a:lvl1pPr>
          </a:lstStyle>
          <a:p>
            <a:fld id="{14538EA2-7ABE-9A4A-AEA2-7C78CCEAE251}" type="datetime1">
              <a:rPr lang="en-US" smtClean="0"/>
              <a:pPr/>
              <a:t>7/14/18</a:t>
            </a:fld>
            <a:endParaRPr lang="en-US" dirty="0"/>
          </a:p>
        </p:txBody>
      </p:sp>
      <p:sp>
        <p:nvSpPr>
          <p:cNvPr id="67597" name="Rectangle 13"/>
          <p:cNvSpPr>
            <a:spLocks noGrp="1" noChangeArrowheads="1"/>
          </p:cNvSpPr>
          <p:nvPr>
            <p:ph type="title"/>
          </p:nvPr>
        </p:nvSpPr>
        <p:spPr bwMode="auto">
          <a:xfrm>
            <a:off x="288095" y="215751"/>
            <a:ext cx="9793360" cy="792110"/>
          </a:xfrm>
          <a:prstGeom prst="rect">
            <a:avLst/>
          </a:prstGeom>
          <a:noFill/>
          <a:ln w="9525">
            <a:noFill/>
            <a:miter lim="800000"/>
            <a:headEnd/>
            <a:tailEnd/>
          </a:ln>
          <a:effectLst/>
        </p:spPr>
        <p:txBody>
          <a:bodyPr vert="horz" wrap="square" lIns="0" tIns="72000" rIns="0" bIns="36000" numCol="1" anchor="t" anchorCtr="0" compatLnSpc="1">
            <a:prstTxWarp prst="textNoShape">
              <a:avLst/>
            </a:prstTxWarp>
          </a:bodyPr>
          <a:lstStyle/>
          <a:p>
            <a:pPr lvl="0"/>
            <a:r>
              <a:rPr lang="en-US"/>
              <a:t>Click to edit Master title style</a:t>
            </a:r>
            <a:endParaRPr lang="en-US" dirty="0"/>
          </a:p>
        </p:txBody>
      </p:sp>
      <p:sp>
        <p:nvSpPr>
          <p:cNvPr id="17" name="TextBox 16"/>
          <p:cNvSpPr txBox="1"/>
          <p:nvPr userDrawn="1"/>
        </p:nvSpPr>
        <p:spPr>
          <a:xfrm>
            <a:off x="9577385" y="6264507"/>
            <a:ext cx="360050" cy="144020"/>
          </a:xfrm>
          <a:prstGeom prst="rect">
            <a:avLst/>
          </a:prstGeom>
          <a:noFill/>
          <a:ln w="9525">
            <a:noFill/>
            <a:miter lim="800000"/>
            <a:headEnd/>
            <a:tailEnd/>
          </a:ln>
          <a:effectLst/>
        </p:spPr>
        <p:txBody>
          <a:bodyPr vert="horz" wrap="square" lIns="0" tIns="0" rIns="0" bIns="0" numCol="1" anchor="ctr" anchorCtr="0" compatLnSpc="1">
            <a:prstTxWarp prst="textNoShape">
              <a:avLst/>
            </a:prstTxWarp>
            <a:noAutofit/>
          </a:bodyPr>
          <a:lstStyle/>
          <a:p>
            <a:pPr algn="r" rtl="0" fontAlgn="base">
              <a:lnSpc>
                <a:spcPct val="100000"/>
              </a:lnSpc>
              <a:spcBef>
                <a:spcPct val="0"/>
              </a:spcBef>
              <a:spcAft>
                <a:spcPct val="0"/>
              </a:spcAft>
            </a:pPr>
            <a:fld id="{BB33A646-E28A-4C02-AE19-1CF867553088}" type="slidenum">
              <a:rPr lang="en-US" sz="800" b="0" i="0" kern="1200" smtClean="0">
                <a:solidFill>
                  <a:schemeClr val="bg1">
                    <a:lumMod val="65000"/>
                  </a:schemeClr>
                </a:solidFill>
                <a:latin typeface="IBM Plex Sans" charset="0"/>
                <a:ea typeface="IBM Plex Sans" charset="0"/>
                <a:cs typeface="IBM Plex Sans" charset="0"/>
              </a:rPr>
              <a:pPr algn="r" rtl="0" fontAlgn="base">
                <a:lnSpc>
                  <a:spcPct val="100000"/>
                </a:lnSpc>
                <a:spcBef>
                  <a:spcPct val="0"/>
                </a:spcBef>
                <a:spcAft>
                  <a:spcPct val="0"/>
                </a:spcAft>
              </a:pPr>
              <a:t>‹#›</a:t>
            </a:fld>
            <a:endParaRPr lang="en-US" sz="800" b="0" i="0" kern="1200" dirty="0">
              <a:solidFill>
                <a:schemeClr val="bg1">
                  <a:lumMod val="65000"/>
                </a:schemeClr>
              </a:solidFill>
              <a:latin typeface="IBM Plex Sans" charset="0"/>
              <a:ea typeface="IBM Plex Sans" charset="0"/>
              <a:cs typeface="IBM Plex Sans" charset="0"/>
            </a:endParaRPr>
          </a:p>
        </p:txBody>
      </p:sp>
      <p:sp>
        <p:nvSpPr>
          <p:cNvPr id="8" name="Rectangle 6"/>
          <p:cNvSpPr>
            <a:spLocks noChangeArrowheads="1"/>
          </p:cNvSpPr>
          <p:nvPr userDrawn="1"/>
        </p:nvSpPr>
        <p:spPr bwMode="black">
          <a:xfrm>
            <a:off x="8497236" y="6264507"/>
            <a:ext cx="1224169" cy="144020"/>
          </a:xfrm>
          <a:prstGeom prst="rect">
            <a:avLst/>
          </a:prstGeom>
          <a:noFill/>
          <a:ln w="9525">
            <a:noFill/>
            <a:miter lim="800000"/>
            <a:headEnd/>
            <a:tailEnd/>
          </a:ln>
        </p:spPr>
        <p:txBody>
          <a:bodyPr lIns="0" tIns="0" rIns="0" bIns="0" anchor="ctr"/>
          <a:lstStyle/>
          <a:p>
            <a:pPr>
              <a:lnSpc>
                <a:spcPct val="100000"/>
              </a:lnSpc>
            </a:pPr>
            <a:r>
              <a:rPr lang="en-US" sz="800" b="0" i="0" dirty="0">
                <a:solidFill>
                  <a:schemeClr val="bg1">
                    <a:lumMod val="65000"/>
                  </a:schemeClr>
                </a:solidFill>
                <a:latin typeface="IBM Plex Sans" charset="0"/>
                <a:ea typeface="IBM Plex Sans" charset="0"/>
                <a:cs typeface="IBM Plex Sans" charset="0"/>
              </a:rPr>
              <a:t>© 2017 IBM Corporation</a:t>
            </a:r>
          </a:p>
        </p:txBody>
      </p:sp>
      <p:pic>
        <p:nvPicPr>
          <p:cNvPr id="13" name="Picture 43" descr="37-degree-pos-tri-logo"/>
          <p:cNvPicPr>
            <a:picLocks noChangeAspect="1" noChangeArrowheads="1"/>
          </p:cNvPicPr>
          <p:nvPr userDrawn="1"/>
        </p:nvPicPr>
        <p:blipFill>
          <a:blip r:embed="rId35" cstate="print">
            <a:duotone>
              <a:schemeClr val="bg2">
                <a:shade val="45000"/>
                <a:satMod val="135000"/>
              </a:schemeClr>
              <a:prstClr val="white"/>
            </a:duotone>
            <a:extLst>
              <a:ext uri="{BEBA8EAE-BF5A-486C-A8C5-ECC9F3942E4B}">
                <a14:imgProps xmlns:a14="http://schemas.microsoft.com/office/drawing/2010/main">
                  <a14:imgLayer r:embed="rId36">
                    <a14:imgEffect>
                      <a14:brightnessContrast bright="-40000" contrast="-40000"/>
                    </a14:imgEffect>
                  </a14:imgLayer>
                </a14:imgProps>
              </a:ext>
            </a:extLst>
          </a:blip>
          <a:srcRect r="25000" b="24518"/>
          <a:stretch>
            <a:fillRect/>
          </a:stretch>
        </p:blipFill>
        <p:spPr bwMode="auto">
          <a:xfrm>
            <a:off x="10047358" y="6192497"/>
            <a:ext cx="322192" cy="287678"/>
          </a:xfrm>
          <a:prstGeom prst="rect">
            <a:avLst/>
          </a:prstGeom>
          <a:noFill/>
        </p:spPr>
      </p:pic>
      <p:grpSp>
        <p:nvGrpSpPr>
          <p:cNvPr id="21" name="Group 18"/>
          <p:cNvGrpSpPr/>
          <p:nvPr userDrawn="1"/>
        </p:nvGrpSpPr>
        <p:grpSpPr>
          <a:xfrm>
            <a:off x="3175" y="0"/>
            <a:ext cx="10368000" cy="68317"/>
            <a:chOff x="418379" y="4898065"/>
            <a:chExt cx="13772541" cy="2555872"/>
          </a:xfrm>
        </p:grpSpPr>
        <p:sp>
          <p:nvSpPr>
            <p:cNvPr id="22" name="Rectangle 21"/>
            <p:cNvSpPr/>
            <p:nvPr/>
          </p:nvSpPr>
          <p:spPr bwMode="auto">
            <a:xfrm>
              <a:off x="418379" y="4898065"/>
              <a:ext cx="2758845" cy="2555872"/>
            </a:xfrm>
            <a:prstGeom prst="rect">
              <a:avLst/>
            </a:prstGeom>
            <a:solidFill>
              <a:srgbClr val="0070C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23" name="Rectangle 22"/>
            <p:cNvSpPr/>
            <p:nvPr/>
          </p:nvSpPr>
          <p:spPr bwMode="auto">
            <a:xfrm>
              <a:off x="3171803" y="4898065"/>
              <a:ext cx="2758845" cy="2555872"/>
            </a:xfrm>
            <a:prstGeom prst="rect">
              <a:avLst/>
            </a:prstGeom>
            <a:solidFill>
              <a:srgbClr val="7030A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24" name="Rectangle 23"/>
            <p:cNvSpPr/>
            <p:nvPr/>
          </p:nvSpPr>
          <p:spPr bwMode="auto">
            <a:xfrm>
              <a:off x="5925227" y="4898065"/>
              <a:ext cx="2758845" cy="2555872"/>
            </a:xfrm>
            <a:prstGeom prst="rect">
              <a:avLst/>
            </a:prstGeom>
            <a:solidFill>
              <a:srgbClr val="FF4621"/>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25" name="Rectangle 24"/>
            <p:cNvSpPr/>
            <p:nvPr/>
          </p:nvSpPr>
          <p:spPr bwMode="auto">
            <a:xfrm>
              <a:off x="8678651" y="4898065"/>
              <a:ext cx="2758845" cy="2555872"/>
            </a:xfrm>
            <a:prstGeom prst="rect">
              <a:avLst/>
            </a:prstGeom>
            <a:solidFill>
              <a:srgbClr val="0097CC"/>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sp>
          <p:nvSpPr>
            <p:cNvPr id="26" name="Rectangle 25"/>
            <p:cNvSpPr/>
            <p:nvPr/>
          </p:nvSpPr>
          <p:spPr bwMode="auto">
            <a:xfrm>
              <a:off x="11432075" y="4898065"/>
              <a:ext cx="2758845" cy="2555872"/>
            </a:xfrm>
            <a:prstGeom prst="rect">
              <a:avLst/>
            </a:prstGeom>
            <a:solidFill>
              <a:srgbClr val="00B050"/>
            </a:solidFill>
            <a:ln w="9525">
              <a:noFill/>
              <a:prstDash val="solid"/>
              <a:round/>
              <a:headEnd/>
              <a:tailEnd type="arrow" w="med" len="med"/>
            </a:ln>
          </p:spPr>
          <p:txBody>
            <a:bodyPr rtlCol="0" anchor="ctr">
              <a:noAutofit/>
            </a:bodyPr>
            <a:lstStyle/>
            <a:p>
              <a:pPr algn="ctr"/>
              <a:endParaRPr lang="en-US" sz="2400" dirty="0">
                <a:solidFill>
                  <a:srgbClr val="FFFFFF"/>
                </a:solidFill>
              </a:endParaRPr>
            </a:p>
          </p:txBody>
        </p:sp>
      </p:grpSp>
      <p:pic>
        <p:nvPicPr>
          <p:cNvPr id="27" name="Picture 26"/>
          <p:cNvPicPr>
            <a:picLocks noChangeAspect="1" noChangeArrowheads="1"/>
          </p:cNvPicPr>
          <p:nvPr userDrawn="1"/>
        </p:nvPicPr>
        <p:blipFill>
          <a:blip r:embed="rId37" cstate="print">
            <a:extLst>
              <a:ext uri="{28A0092B-C50C-407E-A947-70E740481C1C}">
                <a14:useLocalDpi xmlns:a14="http://schemas.microsoft.com/office/drawing/2010/main" val="0"/>
              </a:ext>
            </a:extLst>
          </a:blip>
          <a:stretch>
            <a:fillRect/>
          </a:stretch>
        </p:blipFill>
        <p:spPr bwMode="auto">
          <a:xfrm>
            <a:off x="288094" y="6282997"/>
            <a:ext cx="811919" cy="105511"/>
          </a:xfrm>
          <a:prstGeom prst="rect">
            <a:avLst/>
          </a:prstGeom>
          <a:noFill/>
        </p:spPr>
      </p:pic>
    </p:spTree>
    <p:extLst>
      <p:ext uri="{BB962C8B-B14F-4D97-AF65-F5344CB8AC3E}">
        <p14:creationId xmlns:p14="http://schemas.microsoft.com/office/powerpoint/2010/main" val="132089355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688" r:id="rId12"/>
    <p:sldLayoutId id="2147483689" r:id="rId13"/>
    <p:sldLayoutId id="2147483690" r:id="rId14"/>
    <p:sldLayoutId id="2147483691" r:id="rId15"/>
    <p:sldLayoutId id="2147483692" r:id="rId16"/>
    <p:sldLayoutId id="2147483708" r:id="rId17"/>
    <p:sldLayoutId id="2147483693" r:id="rId18"/>
    <p:sldLayoutId id="2147483694"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5" r:id="rId28"/>
    <p:sldLayoutId id="2147483711" r:id="rId29"/>
    <p:sldLayoutId id="2147483712" r:id="rId30"/>
    <p:sldLayoutId id="2147483713" r:id="rId31"/>
    <p:sldLayoutId id="2147483710" r:id="rId32"/>
    <p:sldLayoutId id="2147483706" r:id="rId33"/>
  </p:sldLayoutIdLst>
  <p:hf sldNum="0" hdr="0"/>
  <p:txStyles>
    <p:titleStyle>
      <a:lvl1pPr algn="l" rtl="0" eaLnBrk="1" fontAlgn="base" hangingPunct="1">
        <a:lnSpc>
          <a:spcPct val="100000"/>
        </a:lnSpc>
        <a:spcBef>
          <a:spcPct val="0"/>
        </a:spcBef>
        <a:spcAft>
          <a:spcPct val="0"/>
        </a:spcAft>
        <a:defRPr sz="2800" b="0" i="0">
          <a:solidFill>
            <a:schemeClr val="accent1"/>
          </a:solidFill>
          <a:latin typeface="IBM Plex Sans" charset="0"/>
          <a:ea typeface="IBM Plex Sans" charset="0"/>
          <a:cs typeface="IBM Plex Sans" charset="0"/>
        </a:defRPr>
      </a:lvl1pPr>
      <a:lvl2pPr algn="l" rtl="0" eaLnBrk="1" fontAlgn="base" hangingPunct="1">
        <a:lnSpc>
          <a:spcPct val="90000"/>
        </a:lnSpc>
        <a:spcBef>
          <a:spcPct val="0"/>
        </a:spcBef>
        <a:spcAft>
          <a:spcPct val="0"/>
        </a:spcAft>
        <a:defRPr sz="2200">
          <a:solidFill>
            <a:schemeClr val="tx2"/>
          </a:solidFill>
          <a:latin typeface="Arial" charset="0"/>
        </a:defRPr>
      </a:lvl2pPr>
      <a:lvl3pPr algn="l" rtl="0" eaLnBrk="1" fontAlgn="base" hangingPunct="1">
        <a:lnSpc>
          <a:spcPct val="90000"/>
        </a:lnSpc>
        <a:spcBef>
          <a:spcPct val="0"/>
        </a:spcBef>
        <a:spcAft>
          <a:spcPct val="0"/>
        </a:spcAft>
        <a:defRPr sz="2200">
          <a:solidFill>
            <a:schemeClr val="tx2"/>
          </a:solidFill>
          <a:latin typeface="Arial" charset="0"/>
        </a:defRPr>
      </a:lvl3pPr>
      <a:lvl4pPr algn="l" rtl="0" eaLnBrk="1" fontAlgn="base" hangingPunct="1">
        <a:lnSpc>
          <a:spcPct val="90000"/>
        </a:lnSpc>
        <a:spcBef>
          <a:spcPct val="0"/>
        </a:spcBef>
        <a:spcAft>
          <a:spcPct val="0"/>
        </a:spcAft>
        <a:defRPr sz="2200">
          <a:solidFill>
            <a:schemeClr val="tx2"/>
          </a:solidFill>
          <a:latin typeface="Arial" charset="0"/>
        </a:defRPr>
      </a:lvl4pPr>
      <a:lvl5pPr algn="l" rtl="0" eaLnBrk="1" fontAlgn="base" hangingPunct="1">
        <a:lnSpc>
          <a:spcPct val="90000"/>
        </a:lnSpc>
        <a:spcBef>
          <a:spcPct val="0"/>
        </a:spcBef>
        <a:spcAft>
          <a:spcPct val="0"/>
        </a:spcAft>
        <a:defRPr sz="2200">
          <a:solidFill>
            <a:schemeClr val="tx2"/>
          </a:solidFill>
          <a:latin typeface="Arial" charset="0"/>
        </a:defRPr>
      </a:lvl5pPr>
      <a:lvl6pPr marL="457200" algn="l" rtl="0" eaLnBrk="1" fontAlgn="base" hangingPunct="1">
        <a:lnSpc>
          <a:spcPct val="90000"/>
        </a:lnSpc>
        <a:spcBef>
          <a:spcPct val="0"/>
        </a:spcBef>
        <a:spcAft>
          <a:spcPct val="0"/>
        </a:spcAft>
        <a:defRPr sz="2200">
          <a:solidFill>
            <a:schemeClr val="tx2"/>
          </a:solidFill>
          <a:latin typeface="Arial" charset="0"/>
        </a:defRPr>
      </a:lvl6pPr>
      <a:lvl7pPr marL="914400" algn="l" rtl="0" eaLnBrk="1" fontAlgn="base" hangingPunct="1">
        <a:lnSpc>
          <a:spcPct val="90000"/>
        </a:lnSpc>
        <a:spcBef>
          <a:spcPct val="0"/>
        </a:spcBef>
        <a:spcAft>
          <a:spcPct val="0"/>
        </a:spcAft>
        <a:defRPr sz="2200">
          <a:solidFill>
            <a:schemeClr val="tx2"/>
          </a:solidFill>
          <a:latin typeface="Arial" charset="0"/>
        </a:defRPr>
      </a:lvl7pPr>
      <a:lvl8pPr marL="1371600" algn="l" rtl="0" eaLnBrk="1" fontAlgn="base" hangingPunct="1">
        <a:lnSpc>
          <a:spcPct val="90000"/>
        </a:lnSpc>
        <a:spcBef>
          <a:spcPct val="0"/>
        </a:spcBef>
        <a:spcAft>
          <a:spcPct val="0"/>
        </a:spcAft>
        <a:defRPr sz="2200">
          <a:solidFill>
            <a:schemeClr val="tx2"/>
          </a:solidFill>
          <a:latin typeface="Arial" charset="0"/>
        </a:defRPr>
      </a:lvl8pPr>
      <a:lvl9pPr marL="1828800" algn="l" rtl="0" eaLnBrk="1" fontAlgn="base" hangingPunct="1">
        <a:lnSpc>
          <a:spcPct val="90000"/>
        </a:lnSpc>
        <a:spcBef>
          <a:spcPct val="0"/>
        </a:spcBef>
        <a:spcAft>
          <a:spcPct val="0"/>
        </a:spcAft>
        <a:defRPr sz="2200">
          <a:solidFill>
            <a:schemeClr val="tx2"/>
          </a:solidFill>
          <a:latin typeface="Arial" charset="0"/>
        </a:defRPr>
      </a:lvl9pPr>
    </p:titleStyle>
    <p:bodyStyle>
      <a:lvl1pPr marL="144000" indent="-144000" algn="l" rtl="0" eaLnBrk="1" fontAlgn="base" hangingPunct="1">
        <a:spcBef>
          <a:spcPts val="900"/>
        </a:spcBef>
        <a:spcAft>
          <a:spcPct val="0"/>
        </a:spcAft>
        <a:buClrTx/>
        <a:buFont typeface="Wingdings" pitchFamily="2" charset="2"/>
        <a:buChar char="§"/>
        <a:defRPr sz="1600">
          <a:solidFill>
            <a:schemeClr val="bg1"/>
          </a:solidFill>
          <a:latin typeface="IBM Plex Sans" charset="0"/>
          <a:ea typeface="IBM Plex Sans" charset="0"/>
          <a:cs typeface="IBM Plex Sans" charset="0"/>
        </a:defRPr>
      </a:lvl1pPr>
      <a:lvl2pPr marL="504000" indent="-180000" algn="l" rtl="0" eaLnBrk="1" fontAlgn="base" hangingPunct="1">
        <a:spcBef>
          <a:spcPts val="100"/>
        </a:spcBef>
        <a:spcAft>
          <a:spcPct val="0"/>
        </a:spcAft>
        <a:buClrTx/>
        <a:buFont typeface="Arial" charset="0"/>
        <a:buChar char="–"/>
        <a:defRPr sz="1600">
          <a:solidFill>
            <a:schemeClr val="bg1"/>
          </a:solidFill>
          <a:latin typeface="IBM Plex Sans" charset="0"/>
          <a:ea typeface="IBM Plex Sans" charset="0"/>
          <a:cs typeface="IBM Plex Sans" charset="0"/>
        </a:defRPr>
      </a:lvl2pPr>
      <a:lvl3pPr marL="864000" indent="-144000" algn="l" rtl="0" eaLnBrk="1" fontAlgn="base" hangingPunct="1">
        <a:spcBef>
          <a:spcPts val="100"/>
        </a:spcBef>
        <a:spcAft>
          <a:spcPct val="0"/>
        </a:spcAft>
        <a:buClrTx/>
        <a:buChar char="•"/>
        <a:defRPr sz="1400">
          <a:solidFill>
            <a:schemeClr val="bg1"/>
          </a:solidFill>
          <a:latin typeface="IBM Plex Sans" charset="0"/>
          <a:ea typeface="IBM Plex Sans" charset="0"/>
          <a:cs typeface="IBM Plex Sans" charset="0"/>
        </a:defRPr>
      </a:lvl3pPr>
      <a:lvl4pPr marL="1203325" indent="-173038" algn="l" rtl="0" eaLnBrk="1" fontAlgn="base" hangingPunct="1">
        <a:spcBef>
          <a:spcPts val="100"/>
        </a:spcBef>
        <a:spcAft>
          <a:spcPct val="0"/>
        </a:spcAft>
        <a:buClrTx/>
        <a:buSzPct val="120000"/>
        <a:buFont typeface="Arial" pitchFamily="34" charset="0"/>
        <a:buChar char="◦"/>
        <a:defRPr sz="1400" baseline="0">
          <a:solidFill>
            <a:schemeClr val="bg1"/>
          </a:solidFill>
          <a:latin typeface="IBM Plex Sans" charset="0"/>
          <a:ea typeface="IBM Plex Sans" charset="0"/>
          <a:cs typeface="IBM Plex Sans" charset="0"/>
        </a:defRPr>
      </a:lvl4pPr>
      <a:lvl5pPr marL="1539875" indent="-163513" algn="l" rtl="0" eaLnBrk="1" fontAlgn="base" hangingPunct="1">
        <a:spcBef>
          <a:spcPts val="100"/>
        </a:spcBef>
        <a:spcAft>
          <a:spcPct val="0"/>
        </a:spcAft>
        <a:buClrTx/>
        <a:buFont typeface="Arial" pitchFamily="34" charset="0"/>
        <a:buChar char="–"/>
        <a:defRPr sz="1400">
          <a:solidFill>
            <a:schemeClr val="bg1"/>
          </a:solidFill>
          <a:latin typeface="IBM Plex Sans" charset="0"/>
          <a:ea typeface="IBM Plex Sans" charset="0"/>
          <a:cs typeface="IBM Plex Sans" charset="0"/>
        </a:defRPr>
      </a:lvl5pPr>
      <a:lvl6pPr marL="1997075" indent="-163513" algn="l" rtl="0" eaLnBrk="1" fontAlgn="base" hangingPunct="1">
        <a:spcBef>
          <a:spcPct val="20000"/>
        </a:spcBef>
        <a:spcAft>
          <a:spcPct val="0"/>
        </a:spcAft>
        <a:buClr>
          <a:schemeClr val="bg1"/>
        </a:buClr>
        <a:buChar char="»"/>
        <a:defRPr sz="1600">
          <a:solidFill>
            <a:schemeClr val="bg1"/>
          </a:solidFill>
          <a:latin typeface="+mn-lt"/>
        </a:defRPr>
      </a:lvl6pPr>
      <a:lvl7pPr marL="2454275" indent="-163513" algn="l" rtl="0" eaLnBrk="1" fontAlgn="base" hangingPunct="1">
        <a:spcBef>
          <a:spcPct val="20000"/>
        </a:spcBef>
        <a:spcAft>
          <a:spcPct val="0"/>
        </a:spcAft>
        <a:buClr>
          <a:schemeClr val="bg1"/>
        </a:buClr>
        <a:buChar char="»"/>
        <a:defRPr sz="1600">
          <a:solidFill>
            <a:schemeClr val="bg1"/>
          </a:solidFill>
          <a:latin typeface="+mn-lt"/>
        </a:defRPr>
      </a:lvl7pPr>
      <a:lvl8pPr marL="2911475" indent="-163513" algn="l" rtl="0" eaLnBrk="1" fontAlgn="base" hangingPunct="1">
        <a:spcBef>
          <a:spcPct val="20000"/>
        </a:spcBef>
        <a:spcAft>
          <a:spcPct val="0"/>
        </a:spcAft>
        <a:buClr>
          <a:schemeClr val="bg1"/>
        </a:buClr>
        <a:buChar char="»"/>
        <a:defRPr sz="1600">
          <a:solidFill>
            <a:schemeClr val="bg1"/>
          </a:solidFill>
          <a:latin typeface="+mn-lt"/>
        </a:defRPr>
      </a:lvl8pPr>
      <a:lvl9pPr marL="3368675" indent="-163513" algn="l" rtl="0" eaLnBrk="1" fontAlgn="base" hangingPunct="1">
        <a:spcBef>
          <a:spcPct val="20000"/>
        </a:spcBef>
        <a:spcAft>
          <a:spcPct val="0"/>
        </a:spcAft>
        <a:buClr>
          <a:schemeClr val="bg1"/>
        </a:buClr>
        <a:buChar char="»"/>
        <a:defRPr sz="16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FFA168-5682-574D-B1BC-24072A7A809F}" type="datetime1">
              <a:rPr lang="en-US" smtClean="0"/>
              <a:t>7/14/18</a:t>
            </a:fld>
            <a:endParaRPr lang="en-US" dirty="0"/>
          </a:p>
        </p:txBody>
      </p:sp>
      <p:sp>
        <p:nvSpPr>
          <p:cNvPr id="3" name="Footer Placeholder 2"/>
          <p:cNvSpPr>
            <a:spLocks noGrp="1"/>
          </p:cNvSpPr>
          <p:nvPr>
            <p:ph type="ftr" sz="quarter" idx="12"/>
          </p:nvPr>
        </p:nvSpPr>
        <p:spPr/>
        <p:txBody>
          <a:bodyPr/>
          <a:lstStyle/>
          <a:p>
            <a:r>
              <a:rPr lang="en-US" smtClean="0"/>
              <a:t>IBM Confidential | DO NOT DISTRIBUTE</a:t>
            </a:r>
            <a:endParaRPr lang="en-US" dirty="0"/>
          </a:p>
        </p:txBody>
      </p:sp>
      <p:sp>
        <p:nvSpPr>
          <p:cNvPr id="4" name="Title 3"/>
          <p:cNvSpPr>
            <a:spLocks noGrp="1"/>
          </p:cNvSpPr>
          <p:nvPr>
            <p:ph type="ctrTitle"/>
          </p:nvPr>
        </p:nvSpPr>
        <p:spPr/>
        <p:txBody>
          <a:bodyPr/>
          <a:lstStyle/>
          <a:p>
            <a:r>
              <a:rPr lang="en-US" dirty="0" smtClean="0"/>
              <a:t>Consensus-based de-centralized index management for blockchain ledgers</a:t>
            </a:r>
            <a:endParaRPr lang="en-US" dirty="0"/>
          </a:p>
        </p:txBody>
      </p:sp>
      <p:sp>
        <p:nvSpPr>
          <p:cNvPr id="5" name="Text Placeholder 4"/>
          <p:cNvSpPr>
            <a:spLocks noGrp="1"/>
          </p:cNvSpPr>
          <p:nvPr>
            <p:ph type="body" sz="quarter" idx="13"/>
          </p:nvPr>
        </p:nvSpPr>
        <p:spPr>
          <a:xfrm>
            <a:off x="287337" y="4994175"/>
            <a:ext cx="7716837" cy="838200"/>
          </a:xfrm>
        </p:spPr>
        <p:txBody>
          <a:bodyPr/>
          <a:lstStyle/>
          <a:p>
            <a:r>
              <a:rPr lang="en-US" dirty="0" smtClean="0"/>
              <a:t>Ashish Kundu, </a:t>
            </a:r>
            <a:r>
              <a:rPr lang="en-US" dirty="0" err="1" smtClean="0"/>
              <a:t>Mukesh</a:t>
            </a:r>
            <a:r>
              <a:rPr lang="en-US" dirty="0" smtClean="0"/>
              <a:t> </a:t>
            </a:r>
            <a:r>
              <a:rPr lang="en-US" dirty="0" err="1" smtClean="0"/>
              <a:t>Mohania</a:t>
            </a:r>
            <a:r>
              <a:rPr lang="en-US" dirty="0" smtClean="0"/>
              <a:t>, Hoang Tam Vo, </a:t>
            </a:r>
            <a:r>
              <a:rPr lang="en-US" dirty="0" err="1" smtClean="0"/>
              <a:t>Zehra</a:t>
            </a:r>
            <a:r>
              <a:rPr lang="en-US" dirty="0" smtClean="0"/>
              <a:t> </a:t>
            </a:r>
            <a:r>
              <a:rPr lang="en-US" dirty="0" err="1" smtClean="0"/>
              <a:t>Sura</a:t>
            </a:r>
            <a:endParaRPr lang="en-US" dirty="0"/>
          </a:p>
        </p:txBody>
      </p:sp>
    </p:spTree>
    <p:extLst>
      <p:ext uri="{BB962C8B-B14F-4D97-AF65-F5344CB8AC3E}">
        <p14:creationId xmlns:p14="http://schemas.microsoft.com/office/powerpoint/2010/main" val="1672804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mr-IN" dirty="0"/>
              <a:t>–</a:t>
            </a:r>
            <a:r>
              <a:rPr lang="en-US" dirty="0"/>
              <a:t> </a:t>
            </a:r>
            <a:r>
              <a:rPr lang="en-US" dirty="0" smtClean="0"/>
              <a:t>peer-based servicing of index lookups</a:t>
            </a:r>
            <a:endParaRPr lang="en-US" dirty="0"/>
          </a:p>
        </p:txBody>
      </p:sp>
      <p:sp>
        <p:nvSpPr>
          <p:cNvPr id="3" name="Content Placeholder 2"/>
          <p:cNvSpPr>
            <a:spLocks noGrp="1"/>
          </p:cNvSpPr>
          <p:nvPr>
            <p:ph idx="1"/>
          </p:nvPr>
        </p:nvSpPr>
        <p:spPr>
          <a:xfrm>
            <a:off x="288095" y="877887"/>
            <a:ext cx="9793360" cy="5241920"/>
          </a:xfrm>
        </p:spPr>
        <p:txBody>
          <a:bodyPr/>
          <a:lstStyle/>
          <a:p>
            <a:pPr marL="342900" indent="-342900">
              <a:buFont typeface="+mj-lt"/>
              <a:buAutoNum type="arabicPeriod"/>
            </a:pPr>
            <a:r>
              <a:rPr lang="en-US" sz="1400" dirty="0" smtClean="0"/>
              <a:t>If a peer is overloaded with requests, it can try to use other peers to process some of its index lookups.</a:t>
            </a:r>
          </a:p>
          <a:p>
            <a:pPr marL="342900" indent="-342900">
              <a:buFont typeface="+mj-lt"/>
              <a:buAutoNum type="arabicPeriod"/>
            </a:pPr>
            <a:r>
              <a:rPr lang="en-US" sz="1400" dirty="0" smtClean="0"/>
              <a:t>Peer ‘A’ determines which lookups to offload based on its local load, policies, and priorities.</a:t>
            </a:r>
          </a:p>
          <a:p>
            <a:pPr marL="342900" indent="-342900">
              <a:buFont typeface="+mj-lt"/>
              <a:buAutoNum type="arabicPeriod"/>
            </a:pPr>
            <a:r>
              <a:rPr lang="en-US" sz="1400" dirty="0" smtClean="0"/>
              <a:t>Peer ‘A’ informs all others of a lookup to process, including an expiry time and maximum cost/price for servicing the request.</a:t>
            </a:r>
          </a:p>
          <a:p>
            <a:pPr marL="342900" indent="-342900">
              <a:buFont typeface="+mj-lt"/>
              <a:buAutoNum type="arabicPeriod"/>
            </a:pPr>
            <a:r>
              <a:rPr lang="en-US" sz="1400" dirty="0" smtClean="0"/>
              <a:t>If a peer ‘B’ is able to service a posted lookup request, it does so and adds this information to the ledger. This enables peers to monetize idle resources, or capitalize on their own recent lookups that may be cached.</a:t>
            </a:r>
          </a:p>
          <a:p>
            <a:pPr marL="342900" indent="-342900">
              <a:buFont typeface="+mj-lt"/>
              <a:buAutoNum type="arabicPeriod"/>
            </a:pPr>
            <a:r>
              <a:rPr lang="en-US" sz="1400" dirty="0" smtClean="0"/>
              <a:t>Periodically, payments between peers are settled for index lookup services using smart contracts and </a:t>
            </a:r>
            <a:r>
              <a:rPr lang="en-US" sz="1400" dirty="0" err="1" smtClean="0"/>
              <a:t>blockchain</a:t>
            </a:r>
            <a:r>
              <a:rPr lang="en-US" sz="1400" dirty="0" smtClean="0"/>
              <a:t>-based consensus to determine which peer (if any) fulfilled a posted lookup request.</a:t>
            </a:r>
          </a:p>
          <a:p>
            <a:pPr marL="342900" indent="-342900">
              <a:buFont typeface="+mj-lt"/>
              <a:buAutoNum type="arabicPeriod"/>
            </a:pPr>
            <a:r>
              <a:rPr lang="en-US" sz="1400" dirty="0" smtClean="0"/>
              <a:t>When indexing is shared among some peers, the posted requests can be for partial lookups.</a:t>
            </a:r>
            <a:endParaRPr lang="en-US" sz="1200"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IBM Confidential | DO NOT DISTRIBUTE</a:t>
            </a:r>
            <a:endParaRPr lang="en-US" dirty="0"/>
          </a:p>
        </p:txBody>
      </p:sp>
      <p:sp>
        <p:nvSpPr>
          <p:cNvPr id="5" name="Date Placeholder 4"/>
          <p:cNvSpPr>
            <a:spLocks noGrp="1"/>
          </p:cNvSpPr>
          <p:nvPr>
            <p:ph type="dt" sz="half" idx="12"/>
          </p:nvPr>
        </p:nvSpPr>
        <p:spPr/>
        <p:txBody>
          <a:bodyPr/>
          <a:lstStyle/>
          <a:p>
            <a:fld id="{A5072500-9E6C-7440-9D36-6AA5C2B8442E}" type="datetime1">
              <a:rPr lang="en-US" smtClean="0"/>
              <a:t>7/14/18</a:t>
            </a:fld>
            <a:endParaRPr lang="en-US"/>
          </a:p>
        </p:txBody>
      </p:sp>
    </p:spTree>
    <p:extLst>
      <p:ext uri="{BB962C8B-B14F-4D97-AF65-F5344CB8AC3E}">
        <p14:creationId xmlns:p14="http://schemas.microsoft.com/office/powerpoint/2010/main" val="354894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989" y="136987"/>
            <a:ext cx="9793360" cy="792110"/>
          </a:xfrm>
        </p:spPr>
        <p:txBody>
          <a:bodyPr/>
          <a:lstStyle/>
          <a:p>
            <a:r>
              <a:rPr lang="en-US" dirty="0" smtClean="0"/>
              <a:t>System Today</a:t>
            </a:r>
            <a:endParaRPr lang="en-US" dirty="0"/>
          </a:p>
        </p:txBody>
      </p:sp>
      <p:sp>
        <p:nvSpPr>
          <p:cNvPr id="4" name="Footer Placeholder 3"/>
          <p:cNvSpPr>
            <a:spLocks noGrp="1"/>
          </p:cNvSpPr>
          <p:nvPr>
            <p:ph type="ftr" sz="quarter" idx="11"/>
          </p:nvPr>
        </p:nvSpPr>
        <p:spPr/>
        <p:txBody>
          <a:bodyPr/>
          <a:lstStyle/>
          <a:p>
            <a:r>
              <a:rPr lang="en-US" smtClean="0"/>
              <a:t>IBM Confidential | DO NOT DISTRIBUTE</a:t>
            </a:r>
            <a:endParaRPr lang="en-US" dirty="0"/>
          </a:p>
        </p:txBody>
      </p:sp>
      <p:sp>
        <p:nvSpPr>
          <p:cNvPr id="5" name="Date Placeholder 4"/>
          <p:cNvSpPr>
            <a:spLocks noGrp="1"/>
          </p:cNvSpPr>
          <p:nvPr>
            <p:ph type="dt" sz="half" idx="12"/>
          </p:nvPr>
        </p:nvSpPr>
        <p:spPr/>
        <p:txBody>
          <a:bodyPr/>
          <a:lstStyle/>
          <a:p>
            <a:fld id="{A5072500-9E6C-7440-9D36-6AA5C2B8442E}" type="datetime1">
              <a:rPr lang="en-US" smtClean="0"/>
              <a:t>7/15/18</a:t>
            </a:fld>
            <a:endParaRPr lang="en-US"/>
          </a:p>
        </p:txBody>
      </p:sp>
      <p:sp>
        <p:nvSpPr>
          <p:cNvPr id="7" name="Rectangle 6"/>
          <p:cNvSpPr/>
          <p:nvPr/>
        </p:nvSpPr>
        <p:spPr bwMode="auto">
          <a:xfrm>
            <a:off x="2495649" y="2812346"/>
            <a:ext cx="738911" cy="715917"/>
          </a:xfrm>
          <a:prstGeom prst="rect">
            <a:avLst/>
          </a:prstGeom>
          <a:solidFill>
            <a:schemeClr val="tx2">
              <a:lumMod val="40000"/>
              <a:lumOff val="60000"/>
            </a:schemeClr>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2">
                    <a:lumMod val="75000"/>
                  </a:schemeClr>
                </a:solidFill>
                <a:effectLst/>
                <a:latin typeface="IBM Plex Sans" charset="0"/>
                <a:ea typeface="IBM Plex Sans" charset="0"/>
                <a:cs typeface="IBM Plex Sans" charset="0"/>
              </a:rPr>
              <a:t>Peer</a:t>
            </a:r>
          </a:p>
        </p:txBody>
      </p:sp>
      <p:sp>
        <p:nvSpPr>
          <p:cNvPr id="8" name="Rectangle 7"/>
          <p:cNvSpPr/>
          <p:nvPr/>
        </p:nvSpPr>
        <p:spPr bwMode="auto">
          <a:xfrm>
            <a:off x="367821" y="3428453"/>
            <a:ext cx="1295400" cy="762000"/>
          </a:xfrm>
          <a:prstGeom prst="rect">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IBM Plex Sans" charset="0"/>
                <a:ea typeface="IBM Plex Sans" charset="0"/>
                <a:cs typeface="IBM Plex Sans" charset="0"/>
              </a:rPr>
              <a:t>Query processor</a:t>
            </a:r>
            <a:endParaRPr kumimoji="0" lang="en-US" sz="1600" b="0" i="0" u="none" strike="noStrike" cap="none" normalizeH="0" baseline="0" dirty="0" smtClean="0">
              <a:ln>
                <a:noFill/>
              </a:ln>
              <a:solidFill>
                <a:schemeClr val="bg1"/>
              </a:solidFill>
              <a:effectLst/>
              <a:latin typeface="IBM Plex Sans" charset="0"/>
              <a:ea typeface="IBM Plex Sans" charset="0"/>
              <a:cs typeface="IBM Plex Sans" charset="0"/>
            </a:endParaRPr>
          </a:p>
        </p:txBody>
      </p:sp>
      <p:cxnSp>
        <p:nvCxnSpPr>
          <p:cNvPr id="10" name="Straight Arrow Connector 9"/>
          <p:cNvCxnSpPr>
            <a:stCxn id="7" idx="1"/>
            <a:endCxn id="8" idx="3"/>
          </p:cNvCxnSpPr>
          <p:nvPr/>
        </p:nvCxnSpPr>
        <p:spPr bwMode="auto">
          <a:xfrm flipH="1">
            <a:off x="1663221" y="3170305"/>
            <a:ext cx="832428" cy="639148"/>
          </a:xfrm>
          <a:prstGeom prst="straightConnector1">
            <a:avLst/>
          </a:prstGeom>
          <a:noFill/>
          <a:ln w="9525" cap="flat" cmpd="sng" algn="ctr">
            <a:solidFill>
              <a:schemeClr val="tx1"/>
            </a:solidFill>
            <a:prstDash val="solid"/>
            <a:round/>
            <a:headEnd type="none" w="med" len="med"/>
            <a:tailEnd type="triangle"/>
          </a:ln>
          <a:effectLst/>
        </p:spPr>
      </p:cxnSp>
      <p:sp>
        <p:nvSpPr>
          <p:cNvPr id="28" name="Donut 27"/>
          <p:cNvSpPr/>
          <p:nvPr/>
        </p:nvSpPr>
        <p:spPr bwMode="auto">
          <a:xfrm>
            <a:off x="2045749" y="1574810"/>
            <a:ext cx="4008211" cy="1320212"/>
          </a:xfrm>
          <a:prstGeom prst="donut">
            <a:avLst/>
          </a:prstGeom>
          <a:solidFill>
            <a:schemeClr val="tx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050" b="0" i="0" u="none" strike="noStrike" cap="none" normalizeH="0" baseline="0" dirty="0" smtClean="0">
                <a:ln>
                  <a:noFill/>
                </a:ln>
                <a:solidFill>
                  <a:schemeClr val="bg1"/>
                </a:solidFill>
                <a:effectLst/>
                <a:latin typeface="IBM Plex Sans" charset="0"/>
                <a:ea typeface="IBM Plex Sans" charset="0"/>
                <a:cs typeface="IBM Plex Sans" charset="0"/>
              </a:rPr>
              <a:t>Blockchain</a:t>
            </a:r>
          </a:p>
        </p:txBody>
      </p:sp>
      <p:cxnSp>
        <p:nvCxnSpPr>
          <p:cNvPr id="43" name="Curved Connector 42"/>
          <p:cNvCxnSpPr>
            <a:stCxn id="8" idx="3"/>
            <a:endCxn id="7" idx="2"/>
          </p:cNvCxnSpPr>
          <p:nvPr/>
        </p:nvCxnSpPr>
        <p:spPr bwMode="auto">
          <a:xfrm flipV="1">
            <a:off x="1663221" y="3528263"/>
            <a:ext cx="1201884" cy="281190"/>
          </a:xfrm>
          <a:prstGeom prst="curvedConnector2">
            <a:avLst/>
          </a:prstGeom>
          <a:noFill/>
          <a:ln w="9525" cap="flat" cmpd="sng" algn="ctr">
            <a:solidFill>
              <a:schemeClr val="tx1"/>
            </a:solidFill>
            <a:prstDash val="solid"/>
            <a:round/>
            <a:headEnd type="none" w="med" len="med"/>
            <a:tailEnd type="triangle"/>
          </a:ln>
          <a:effectLst/>
        </p:spPr>
      </p:cxnSp>
      <p:sp>
        <p:nvSpPr>
          <p:cNvPr id="63" name="Rectangle 62"/>
          <p:cNvSpPr/>
          <p:nvPr/>
        </p:nvSpPr>
        <p:spPr bwMode="auto">
          <a:xfrm>
            <a:off x="4431037" y="2812346"/>
            <a:ext cx="738911" cy="715917"/>
          </a:xfrm>
          <a:prstGeom prst="rect">
            <a:avLst/>
          </a:prstGeom>
          <a:solidFill>
            <a:schemeClr val="tx2">
              <a:lumMod val="40000"/>
              <a:lumOff val="60000"/>
            </a:schemeClr>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2">
                    <a:lumMod val="75000"/>
                  </a:schemeClr>
                </a:solidFill>
                <a:effectLst/>
                <a:latin typeface="IBM Plex Sans" charset="0"/>
                <a:ea typeface="IBM Plex Sans" charset="0"/>
                <a:cs typeface="IBM Plex Sans" charset="0"/>
              </a:rPr>
              <a:t>Peer</a:t>
            </a:r>
          </a:p>
        </p:txBody>
      </p:sp>
      <p:sp>
        <p:nvSpPr>
          <p:cNvPr id="64" name="Rectangle 63"/>
          <p:cNvSpPr/>
          <p:nvPr/>
        </p:nvSpPr>
        <p:spPr bwMode="auto">
          <a:xfrm>
            <a:off x="4198670" y="979620"/>
            <a:ext cx="738911" cy="715917"/>
          </a:xfrm>
          <a:prstGeom prst="rect">
            <a:avLst/>
          </a:prstGeom>
          <a:solidFill>
            <a:schemeClr val="tx2">
              <a:lumMod val="40000"/>
              <a:lumOff val="60000"/>
            </a:schemeClr>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2">
                    <a:lumMod val="75000"/>
                  </a:schemeClr>
                </a:solidFill>
                <a:effectLst/>
                <a:latin typeface="IBM Plex Sans" charset="0"/>
                <a:ea typeface="IBM Plex Sans" charset="0"/>
                <a:cs typeface="IBM Plex Sans" charset="0"/>
              </a:rPr>
              <a:t>Peer</a:t>
            </a:r>
          </a:p>
        </p:txBody>
      </p:sp>
      <p:sp>
        <p:nvSpPr>
          <p:cNvPr id="65" name="TextBox 64"/>
          <p:cNvSpPr txBox="1"/>
          <p:nvPr/>
        </p:nvSpPr>
        <p:spPr>
          <a:xfrm>
            <a:off x="2514491" y="4731107"/>
            <a:ext cx="720069" cy="313932"/>
          </a:xfrm>
          <a:prstGeom prst="rect">
            <a:avLst/>
          </a:prstGeom>
          <a:noFill/>
        </p:spPr>
        <p:txBody>
          <a:bodyPr wrap="none" rtlCol="0">
            <a:spAutoFit/>
          </a:bodyPr>
          <a:lstStyle/>
          <a:p>
            <a:r>
              <a:rPr lang="en-US" sz="1600" smtClean="0">
                <a:solidFill>
                  <a:schemeClr val="tx1"/>
                </a:solidFill>
                <a:latin typeface="IBM Plex Sans" charset="0"/>
                <a:ea typeface="IBM Plex Sans" charset="0"/>
                <a:cs typeface="IBM Plex Sans" charset="0"/>
              </a:rPr>
              <a:t>Client</a:t>
            </a:r>
            <a:endParaRPr lang="en-US" sz="1600" dirty="0" err="1" smtClean="0">
              <a:solidFill>
                <a:schemeClr val="tx1"/>
              </a:solidFill>
              <a:latin typeface="IBM Plex Sans" charset="0"/>
              <a:ea typeface="IBM Plex Sans" charset="0"/>
              <a:cs typeface="IBM Plex Sans" charset="0"/>
            </a:endParaRPr>
          </a:p>
        </p:txBody>
      </p:sp>
      <p:cxnSp>
        <p:nvCxnSpPr>
          <p:cNvPr id="67" name="Straight Arrow Connector 66"/>
          <p:cNvCxnSpPr>
            <a:stCxn id="65" idx="0"/>
            <a:endCxn id="7" idx="2"/>
          </p:cNvCxnSpPr>
          <p:nvPr/>
        </p:nvCxnSpPr>
        <p:spPr bwMode="auto">
          <a:xfrm flipH="1" flipV="1">
            <a:off x="2865105" y="3528263"/>
            <a:ext cx="9421" cy="1202844"/>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p:cNvSpPr txBox="1"/>
          <p:nvPr/>
        </p:nvSpPr>
        <p:spPr>
          <a:xfrm>
            <a:off x="2869815" y="4051627"/>
            <a:ext cx="737702" cy="313932"/>
          </a:xfrm>
          <a:prstGeom prst="rect">
            <a:avLst/>
          </a:prstGeom>
          <a:noFill/>
        </p:spPr>
        <p:txBody>
          <a:bodyPr wrap="none" rtlCol="0">
            <a:spAutoFit/>
          </a:bodyPr>
          <a:lstStyle/>
          <a:p>
            <a:r>
              <a:rPr lang="en-US" sz="1600" dirty="0" smtClean="0">
                <a:solidFill>
                  <a:schemeClr val="tx1"/>
                </a:solidFill>
                <a:latin typeface="IBM Plex Sans" charset="0"/>
                <a:ea typeface="IBM Plex Sans" charset="0"/>
                <a:cs typeface="IBM Plex Sans" charset="0"/>
              </a:rPr>
              <a:t>Query</a:t>
            </a:r>
          </a:p>
        </p:txBody>
      </p:sp>
      <p:sp>
        <p:nvSpPr>
          <p:cNvPr id="12" name="TextBox 11"/>
          <p:cNvSpPr txBox="1"/>
          <p:nvPr/>
        </p:nvSpPr>
        <p:spPr>
          <a:xfrm>
            <a:off x="1746332" y="2702177"/>
            <a:ext cx="768159" cy="313932"/>
          </a:xfrm>
          <a:prstGeom prst="rect">
            <a:avLst/>
          </a:prstGeom>
          <a:noFill/>
          <a:ln>
            <a:solidFill>
              <a:schemeClr val="accent1">
                <a:lumMod val="75000"/>
              </a:schemeClr>
            </a:solidFill>
          </a:ln>
        </p:spPr>
        <p:txBody>
          <a:bodyPr wrap="none" rtlCol="0">
            <a:spAutoFit/>
          </a:bodyPr>
          <a:lstStyle/>
          <a:p>
            <a:r>
              <a:rPr lang="en-US" sz="1600" smtClean="0">
                <a:solidFill>
                  <a:schemeClr val="tx1"/>
                </a:solidFill>
                <a:latin typeface="IBM Plex Sans" charset="0"/>
                <a:ea typeface="IBM Plex Sans" charset="0"/>
                <a:cs typeface="IBM Plex Sans" charset="0"/>
              </a:rPr>
              <a:t>ledger</a:t>
            </a:r>
            <a:endParaRPr lang="en-US" sz="1600" dirty="0" err="1" smtClean="0">
              <a:solidFill>
                <a:schemeClr val="tx1"/>
              </a:solidFill>
              <a:latin typeface="IBM Plex Sans" charset="0"/>
              <a:ea typeface="IBM Plex Sans" charset="0"/>
              <a:cs typeface="IBM Plex Sans" charset="0"/>
            </a:endParaRPr>
          </a:p>
        </p:txBody>
      </p:sp>
      <p:cxnSp>
        <p:nvCxnSpPr>
          <p:cNvPr id="33" name="Curved Connector 32"/>
          <p:cNvCxnSpPr>
            <a:stCxn id="8" idx="0"/>
            <a:endCxn id="12" idx="1"/>
          </p:cNvCxnSpPr>
          <p:nvPr/>
        </p:nvCxnSpPr>
        <p:spPr bwMode="auto">
          <a:xfrm rot="5400000" flipH="1" flipV="1">
            <a:off x="1096271" y="2778393"/>
            <a:ext cx="569310" cy="730811"/>
          </a:xfrm>
          <a:prstGeom prst="curvedConnector2">
            <a:avLst/>
          </a:prstGeom>
          <a:noFill/>
          <a:ln w="9525" cap="flat" cmpd="sng" algn="ctr">
            <a:solidFill>
              <a:schemeClr val="tx1"/>
            </a:solidFill>
            <a:prstDash val="solid"/>
            <a:round/>
            <a:headEnd type="triangle" w="med" len="med"/>
            <a:tailEnd type="triangle"/>
          </a:ln>
          <a:effectLst/>
        </p:spPr>
      </p:cxnSp>
      <p:sp>
        <p:nvSpPr>
          <p:cNvPr id="36" name="TextBox 35"/>
          <p:cNvSpPr txBox="1"/>
          <p:nvPr/>
        </p:nvSpPr>
        <p:spPr>
          <a:xfrm>
            <a:off x="5133401" y="2969903"/>
            <a:ext cx="768159" cy="313932"/>
          </a:xfrm>
          <a:prstGeom prst="rect">
            <a:avLst/>
          </a:prstGeom>
          <a:noFill/>
          <a:ln>
            <a:solidFill>
              <a:schemeClr val="accent1">
                <a:lumMod val="75000"/>
              </a:schemeClr>
            </a:solidFill>
          </a:ln>
        </p:spPr>
        <p:txBody>
          <a:bodyPr wrap="none" rtlCol="0">
            <a:spAutoFit/>
          </a:bodyPr>
          <a:lstStyle/>
          <a:p>
            <a:r>
              <a:rPr lang="en-US" sz="1600" smtClean="0">
                <a:solidFill>
                  <a:schemeClr val="tx1"/>
                </a:solidFill>
                <a:latin typeface="IBM Plex Sans" charset="0"/>
                <a:ea typeface="IBM Plex Sans" charset="0"/>
                <a:cs typeface="IBM Plex Sans" charset="0"/>
              </a:rPr>
              <a:t>ledger</a:t>
            </a:r>
            <a:endParaRPr lang="en-US" sz="1600" dirty="0" err="1" smtClean="0">
              <a:solidFill>
                <a:schemeClr val="tx1"/>
              </a:solidFill>
              <a:latin typeface="IBM Plex Sans" charset="0"/>
              <a:ea typeface="IBM Plex Sans" charset="0"/>
              <a:cs typeface="IBM Plex Sans" charset="0"/>
            </a:endParaRPr>
          </a:p>
        </p:txBody>
      </p:sp>
      <p:sp>
        <p:nvSpPr>
          <p:cNvPr id="38" name="TextBox 37"/>
          <p:cNvSpPr txBox="1"/>
          <p:nvPr/>
        </p:nvSpPr>
        <p:spPr>
          <a:xfrm>
            <a:off x="4852918" y="1198283"/>
            <a:ext cx="768159" cy="313932"/>
          </a:xfrm>
          <a:prstGeom prst="rect">
            <a:avLst/>
          </a:prstGeom>
          <a:noFill/>
          <a:ln>
            <a:solidFill>
              <a:schemeClr val="accent1">
                <a:lumMod val="75000"/>
              </a:schemeClr>
            </a:solidFill>
          </a:ln>
        </p:spPr>
        <p:txBody>
          <a:bodyPr wrap="none" rtlCol="0">
            <a:spAutoFit/>
          </a:bodyPr>
          <a:lstStyle/>
          <a:p>
            <a:r>
              <a:rPr lang="en-US" sz="1600" smtClean="0">
                <a:solidFill>
                  <a:schemeClr val="tx1"/>
                </a:solidFill>
                <a:latin typeface="IBM Plex Sans" charset="0"/>
                <a:ea typeface="IBM Plex Sans" charset="0"/>
                <a:cs typeface="IBM Plex Sans" charset="0"/>
              </a:rPr>
              <a:t>ledger</a:t>
            </a:r>
            <a:endParaRPr lang="en-US" sz="1600" dirty="0" err="1" smtClean="0">
              <a:solidFill>
                <a:schemeClr val="tx1"/>
              </a:solidFill>
              <a:latin typeface="IBM Plex Sans" charset="0"/>
              <a:ea typeface="IBM Plex Sans" charset="0"/>
              <a:cs typeface="IBM Plex Sans" charset="0"/>
            </a:endParaRPr>
          </a:p>
        </p:txBody>
      </p:sp>
      <p:sp>
        <p:nvSpPr>
          <p:cNvPr id="17" name="Oval 16"/>
          <p:cNvSpPr/>
          <p:nvPr/>
        </p:nvSpPr>
        <p:spPr bwMode="auto">
          <a:xfrm>
            <a:off x="1705336" y="2277372"/>
            <a:ext cx="203766" cy="156326"/>
          </a:xfrm>
          <a:prstGeom prst="ellipse">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smtClean="0">
              <a:ln>
                <a:noFill/>
              </a:ln>
              <a:solidFill>
                <a:schemeClr val="bg1"/>
              </a:solidFill>
              <a:effectLst/>
              <a:latin typeface="IBM Plex Sans" charset="0"/>
              <a:ea typeface="IBM Plex Sans" charset="0"/>
              <a:cs typeface="IBM Plex Sans" charset="0"/>
            </a:endParaRPr>
          </a:p>
        </p:txBody>
      </p:sp>
      <p:sp>
        <p:nvSpPr>
          <p:cNvPr id="41" name="Oval 40"/>
          <p:cNvSpPr/>
          <p:nvPr/>
        </p:nvSpPr>
        <p:spPr bwMode="auto">
          <a:xfrm>
            <a:off x="1459129" y="2530383"/>
            <a:ext cx="203766" cy="156326"/>
          </a:xfrm>
          <a:prstGeom prst="ellipse">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smtClean="0">
              <a:ln>
                <a:noFill/>
              </a:ln>
              <a:solidFill>
                <a:schemeClr val="bg1"/>
              </a:solidFill>
              <a:effectLst/>
              <a:latin typeface="IBM Plex Sans" charset="0"/>
              <a:ea typeface="IBM Plex Sans" charset="0"/>
              <a:cs typeface="IBM Plex Sans" charset="0"/>
            </a:endParaRPr>
          </a:p>
        </p:txBody>
      </p:sp>
      <p:sp>
        <p:nvSpPr>
          <p:cNvPr id="42" name="Oval 41"/>
          <p:cNvSpPr/>
          <p:nvPr/>
        </p:nvSpPr>
        <p:spPr bwMode="auto">
          <a:xfrm>
            <a:off x="1900402" y="2540826"/>
            <a:ext cx="203766" cy="156326"/>
          </a:xfrm>
          <a:prstGeom prst="ellipse">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smtClean="0">
              <a:ln>
                <a:noFill/>
              </a:ln>
              <a:solidFill>
                <a:schemeClr val="bg1"/>
              </a:solidFill>
              <a:effectLst/>
              <a:latin typeface="IBM Plex Sans" charset="0"/>
              <a:ea typeface="IBM Plex Sans" charset="0"/>
              <a:cs typeface="IBM Plex Sans" charset="0"/>
            </a:endParaRPr>
          </a:p>
        </p:txBody>
      </p:sp>
      <p:cxnSp>
        <p:nvCxnSpPr>
          <p:cNvPr id="21" name="Straight Arrow Connector 20"/>
          <p:cNvCxnSpPr>
            <a:stCxn id="17" idx="3"/>
            <a:endCxn id="41" idx="0"/>
          </p:cNvCxnSpPr>
          <p:nvPr/>
        </p:nvCxnSpPr>
        <p:spPr bwMode="auto">
          <a:xfrm flipH="1">
            <a:off x="1561012" y="2410805"/>
            <a:ext cx="174165" cy="119578"/>
          </a:xfrm>
          <a:prstGeom prst="straightConnector1">
            <a:avLst/>
          </a:prstGeom>
          <a:noFill/>
          <a:ln w="9525" cap="flat" cmpd="sng" algn="ctr">
            <a:solidFill>
              <a:schemeClr val="tx1"/>
            </a:solidFill>
            <a:prstDash val="solid"/>
            <a:round/>
            <a:headEnd type="none" w="med" len="med"/>
            <a:tailEnd type="triangle"/>
          </a:ln>
          <a:effectLst/>
        </p:spPr>
      </p:cxnSp>
      <p:cxnSp>
        <p:nvCxnSpPr>
          <p:cNvPr id="44" name="Straight Arrow Connector 43"/>
          <p:cNvCxnSpPr>
            <a:endCxn id="42" idx="0"/>
          </p:cNvCxnSpPr>
          <p:nvPr/>
        </p:nvCxnSpPr>
        <p:spPr bwMode="auto">
          <a:xfrm>
            <a:off x="1860103" y="2420740"/>
            <a:ext cx="142182" cy="120086"/>
          </a:xfrm>
          <a:prstGeom prst="straightConnector1">
            <a:avLst/>
          </a:prstGeom>
          <a:noFill/>
          <a:ln w="9525" cap="flat" cmpd="sng" algn="ctr">
            <a:solidFill>
              <a:schemeClr val="tx1"/>
            </a:solidFill>
            <a:prstDash val="solid"/>
            <a:round/>
            <a:headEnd type="none" w="med" len="med"/>
            <a:tailEnd type="triangle"/>
          </a:ln>
          <a:effectLst/>
        </p:spPr>
      </p:cxnSp>
      <p:sp>
        <p:nvSpPr>
          <p:cNvPr id="25" name="TextBox 24"/>
          <p:cNvSpPr txBox="1"/>
          <p:nvPr/>
        </p:nvSpPr>
        <p:spPr>
          <a:xfrm>
            <a:off x="966901" y="2166851"/>
            <a:ext cx="718466" cy="313932"/>
          </a:xfrm>
          <a:prstGeom prst="rect">
            <a:avLst/>
          </a:prstGeom>
          <a:noFill/>
        </p:spPr>
        <p:txBody>
          <a:bodyPr wrap="none" rtlCol="0">
            <a:spAutoFit/>
          </a:bodyPr>
          <a:lstStyle/>
          <a:p>
            <a:r>
              <a:rPr lang="en-US" sz="1600" smtClean="0">
                <a:solidFill>
                  <a:schemeClr val="tx1"/>
                </a:solidFill>
                <a:latin typeface="IBM Plex Sans" charset="0"/>
                <a:ea typeface="IBM Plex Sans" charset="0"/>
                <a:cs typeface="IBM Plex Sans" charset="0"/>
              </a:rPr>
              <a:t>Index</a:t>
            </a:r>
            <a:endParaRPr lang="en-US" sz="1600" dirty="0" err="1" smtClean="0">
              <a:solidFill>
                <a:schemeClr val="tx1"/>
              </a:solidFill>
              <a:latin typeface="IBM Plex Sans" charset="0"/>
              <a:ea typeface="IBM Plex Sans" charset="0"/>
              <a:cs typeface="IBM Plex Sans" charset="0"/>
            </a:endParaRPr>
          </a:p>
        </p:txBody>
      </p:sp>
      <p:sp>
        <p:nvSpPr>
          <p:cNvPr id="47" name="Oval 46"/>
          <p:cNvSpPr/>
          <p:nvPr/>
        </p:nvSpPr>
        <p:spPr bwMode="auto">
          <a:xfrm>
            <a:off x="5883728" y="2548702"/>
            <a:ext cx="203766" cy="156326"/>
          </a:xfrm>
          <a:prstGeom prst="ellipse">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smtClean="0">
              <a:ln>
                <a:noFill/>
              </a:ln>
              <a:solidFill>
                <a:schemeClr val="bg1"/>
              </a:solidFill>
              <a:effectLst/>
              <a:latin typeface="IBM Plex Sans" charset="0"/>
              <a:ea typeface="IBM Plex Sans" charset="0"/>
              <a:cs typeface="IBM Plex Sans" charset="0"/>
            </a:endParaRPr>
          </a:p>
        </p:txBody>
      </p:sp>
      <p:sp>
        <p:nvSpPr>
          <p:cNvPr id="48" name="Oval 47"/>
          <p:cNvSpPr/>
          <p:nvPr/>
        </p:nvSpPr>
        <p:spPr bwMode="auto">
          <a:xfrm>
            <a:off x="5637521" y="2801713"/>
            <a:ext cx="203766" cy="156326"/>
          </a:xfrm>
          <a:prstGeom prst="ellipse">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smtClean="0">
              <a:ln>
                <a:noFill/>
              </a:ln>
              <a:solidFill>
                <a:schemeClr val="bg1"/>
              </a:solidFill>
              <a:effectLst/>
              <a:latin typeface="IBM Plex Sans" charset="0"/>
              <a:ea typeface="IBM Plex Sans" charset="0"/>
              <a:cs typeface="IBM Plex Sans" charset="0"/>
            </a:endParaRPr>
          </a:p>
        </p:txBody>
      </p:sp>
      <p:sp>
        <p:nvSpPr>
          <p:cNvPr id="49" name="Oval 48"/>
          <p:cNvSpPr/>
          <p:nvPr/>
        </p:nvSpPr>
        <p:spPr bwMode="auto">
          <a:xfrm>
            <a:off x="6078794" y="2812156"/>
            <a:ext cx="203766" cy="156326"/>
          </a:xfrm>
          <a:prstGeom prst="ellipse">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smtClean="0">
              <a:ln>
                <a:noFill/>
              </a:ln>
              <a:solidFill>
                <a:schemeClr val="bg1"/>
              </a:solidFill>
              <a:effectLst/>
              <a:latin typeface="IBM Plex Sans" charset="0"/>
              <a:ea typeface="IBM Plex Sans" charset="0"/>
              <a:cs typeface="IBM Plex Sans" charset="0"/>
            </a:endParaRPr>
          </a:p>
        </p:txBody>
      </p:sp>
      <p:cxnSp>
        <p:nvCxnSpPr>
          <p:cNvPr id="50" name="Straight Arrow Connector 49"/>
          <p:cNvCxnSpPr/>
          <p:nvPr/>
        </p:nvCxnSpPr>
        <p:spPr bwMode="auto">
          <a:xfrm flipH="1">
            <a:off x="5739404" y="2682135"/>
            <a:ext cx="174165" cy="119578"/>
          </a:xfrm>
          <a:prstGeom prst="straightConnector1">
            <a:avLst/>
          </a:prstGeom>
          <a:noFill/>
          <a:ln w="9525" cap="flat" cmpd="sng" algn="ctr">
            <a:solidFill>
              <a:schemeClr val="tx1"/>
            </a:solidFill>
            <a:prstDash val="solid"/>
            <a:round/>
            <a:headEnd type="none" w="med" len="med"/>
            <a:tailEnd type="triangle"/>
          </a:ln>
          <a:effectLst/>
        </p:spPr>
      </p:cxnSp>
      <p:cxnSp>
        <p:nvCxnSpPr>
          <p:cNvPr id="51" name="Straight Arrow Connector 50"/>
          <p:cNvCxnSpPr/>
          <p:nvPr/>
        </p:nvCxnSpPr>
        <p:spPr bwMode="auto">
          <a:xfrm>
            <a:off x="6038495" y="2692070"/>
            <a:ext cx="142182" cy="120086"/>
          </a:xfrm>
          <a:prstGeom prst="straightConnector1">
            <a:avLst/>
          </a:prstGeom>
          <a:noFill/>
          <a:ln w="9525" cap="flat" cmpd="sng" algn="ctr">
            <a:solidFill>
              <a:schemeClr val="tx1"/>
            </a:solidFill>
            <a:prstDash val="solid"/>
            <a:round/>
            <a:headEnd type="none" w="med" len="med"/>
            <a:tailEnd type="triangle"/>
          </a:ln>
          <a:effectLst/>
        </p:spPr>
      </p:cxnSp>
      <p:sp>
        <p:nvSpPr>
          <p:cNvPr id="52" name="Oval 51"/>
          <p:cNvSpPr/>
          <p:nvPr/>
        </p:nvSpPr>
        <p:spPr bwMode="auto">
          <a:xfrm>
            <a:off x="6406500" y="2812156"/>
            <a:ext cx="203766" cy="156326"/>
          </a:xfrm>
          <a:prstGeom prst="ellipse">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smtClean="0">
              <a:ln>
                <a:noFill/>
              </a:ln>
              <a:solidFill>
                <a:schemeClr val="bg1"/>
              </a:solidFill>
              <a:effectLst/>
              <a:latin typeface="IBM Plex Sans" charset="0"/>
              <a:ea typeface="IBM Plex Sans" charset="0"/>
              <a:cs typeface="IBM Plex Sans" charset="0"/>
            </a:endParaRPr>
          </a:p>
        </p:txBody>
      </p:sp>
      <p:cxnSp>
        <p:nvCxnSpPr>
          <p:cNvPr id="29" name="Straight Arrow Connector 28"/>
          <p:cNvCxnSpPr>
            <a:stCxn id="47" idx="5"/>
            <a:endCxn id="52" idx="0"/>
          </p:cNvCxnSpPr>
          <p:nvPr/>
        </p:nvCxnSpPr>
        <p:spPr bwMode="auto">
          <a:xfrm>
            <a:off x="6057653" y="2682135"/>
            <a:ext cx="450730" cy="130021"/>
          </a:xfrm>
          <a:prstGeom prst="straightConnector1">
            <a:avLst/>
          </a:prstGeom>
          <a:noFill/>
          <a:ln w="9525" cap="flat" cmpd="sng" algn="ctr">
            <a:solidFill>
              <a:schemeClr val="tx1"/>
            </a:solidFill>
            <a:prstDash val="solid"/>
            <a:round/>
            <a:headEnd type="none" w="med" len="med"/>
            <a:tailEnd type="triangle"/>
          </a:ln>
          <a:effectLst/>
        </p:spPr>
      </p:cxnSp>
      <p:sp>
        <p:nvSpPr>
          <p:cNvPr id="55" name="TextBox 54"/>
          <p:cNvSpPr txBox="1"/>
          <p:nvPr/>
        </p:nvSpPr>
        <p:spPr>
          <a:xfrm>
            <a:off x="6047267" y="2163086"/>
            <a:ext cx="718466" cy="313932"/>
          </a:xfrm>
          <a:prstGeom prst="rect">
            <a:avLst/>
          </a:prstGeom>
          <a:noFill/>
        </p:spPr>
        <p:txBody>
          <a:bodyPr wrap="none" rtlCol="0">
            <a:spAutoFit/>
          </a:bodyPr>
          <a:lstStyle/>
          <a:p>
            <a:r>
              <a:rPr lang="en-US" sz="1600" smtClean="0">
                <a:solidFill>
                  <a:schemeClr val="tx1"/>
                </a:solidFill>
                <a:latin typeface="IBM Plex Sans" charset="0"/>
                <a:ea typeface="IBM Plex Sans" charset="0"/>
                <a:cs typeface="IBM Plex Sans" charset="0"/>
              </a:rPr>
              <a:t>Index</a:t>
            </a:r>
            <a:endParaRPr lang="en-US" sz="1600" dirty="0" err="1" smtClean="0">
              <a:solidFill>
                <a:schemeClr val="tx1"/>
              </a:solidFill>
              <a:latin typeface="IBM Plex Sans" charset="0"/>
              <a:ea typeface="IBM Plex Sans" charset="0"/>
              <a:cs typeface="IBM Plex Sans" charset="0"/>
            </a:endParaRPr>
          </a:p>
        </p:txBody>
      </p:sp>
      <p:sp>
        <p:nvSpPr>
          <p:cNvPr id="56" name="Oval 55"/>
          <p:cNvSpPr/>
          <p:nvPr/>
        </p:nvSpPr>
        <p:spPr bwMode="auto">
          <a:xfrm>
            <a:off x="5366203" y="720468"/>
            <a:ext cx="203766" cy="156326"/>
          </a:xfrm>
          <a:prstGeom prst="ellipse">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smtClean="0">
              <a:ln>
                <a:noFill/>
              </a:ln>
              <a:solidFill>
                <a:schemeClr val="bg1"/>
              </a:solidFill>
              <a:effectLst/>
              <a:latin typeface="IBM Plex Sans" charset="0"/>
              <a:ea typeface="IBM Plex Sans" charset="0"/>
              <a:cs typeface="IBM Plex Sans" charset="0"/>
            </a:endParaRPr>
          </a:p>
        </p:txBody>
      </p:sp>
      <p:sp>
        <p:nvSpPr>
          <p:cNvPr id="57" name="Oval 56"/>
          <p:cNvSpPr/>
          <p:nvPr/>
        </p:nvSpPr>
        <p:spPr bwMode="auto">
          <a:xfrm>
            <a:off x="5119996" y="973479"/>
            <a:ext cx="203766" cy="156326"/>
          </a:xfrm>
          <a:prstGeom prst="ellipse">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smtClean="0">
              <a:ln>
                <a:noFill/>
              </a:ln>
              <a:solidFill>
                <a:schemeClr val="bg1"/>
              </a:solidFill>
              <a:effectLst/>
              <a:latin typeface="IBM Plex Sans" charset="0"/>
              <a:ea typeface="IBM Plex Sans" charset="0"/>
              <a:cs typeface="IBM Plex Sans" charset="0"/>
            </a:endParaRPr>
          </a:p>
        </p:txBody>
      </p:sp>
      <p:sp>
        <p:nvSpPr>
          <p:cNvPr id="58" name="Oval 57"/>
          <p:cNvSpPr/>
          <p:nvPr/>
        </p:nvSpPr>
        <p:spPr bwMode="auto">
          <a:xfrm>
            <a:off x="5561269" y="983922"/>
            <a:ext cx="203766" cy="156326"/>
          </a:xfrm>
          <a:prstGeom prst="ellipse">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smtClean="0">
              <a:ln>
                <a:noFill/>
              </a:ln>
              <a:solidFill>
                <a:schemeClr val="bg1"/>
              </a:solidFill>
              <a:effectLst/>
              <a:latin typeface="IBM Plex Sans" charset="0"/>
              <a:ea typeface="IBM Plex Sans" charset="0"/>
              <a:cs typeface="IBM Plex Sans" charset="0"/>
            </a:endParaRPr>
          </a:p>
        </p:txBody>
      </p:sp>
      <p:cxnSp>
        <p:nvCxnSpPr>
          <p:cNvPr id="59" name="Straight Arrow Connector 58"/>
          <p:cNvCxnSpPr/>
          <p:nvPr/>
        </p:nvCxnSpPr>
        <p:spPr bwMode="auto">
          <a:xfrm flipH="1">
            <a:off x="5221879" y="853901"/>
            <a:ext cx="174165" cy="119578"/>
          </a:xfrm>
          <a:prstGeom prst="straightConnector1">
            <a:avLst/>
          </a:prstGeom>
          <a:noFill/>
          <a:ln w="9525" cap="flat" cmpd="sng" algn="ctr">
            <a:solidFill>
              <a:schemeClr val="tx1"/>
            </a:solidFill>
            <a:prstDash val="solid"/>
            <a:round/>
            <a:headEnd type="none" w="med" len="med"/>
            <a:tailEnd type="triangle"/>
          </a:ln>
          <a:effectLst/>
        </p:spPr>
      </p:cxnSp>
      <p:cxnSp>
        <p:nvCxnSpPr>
          <p:cNvPr id="60" name="Straight Arrow Connector 59"/>
          <p:cNvCxnSpPr/>
          <p:nvPr/>
        </p:nvCxnSpPr>
        <p:spPr bwMode="auto">
          <a:xfrm>
            <a:off x="5520970" y="863836"/>
            <a:ext cx="142182" cy="120086"/>
          </a:xfrm>
          <a:prstGeom prst="straightConnector1">
            <a:avLst/>
          </a:prstGeom>
          <a:noFill/>
          <a:ln w="9525" cap="flat" cmpd="sng" algn="ctr">
            <a:solidFill>
              <a:schemeClr val="tx1"/>
            </a:solidFill>
            <a:prstDash val="solid"/>
            <a:round/>
            <a:headEnd type="none" w="med" len="med"/>
            <a:tailEnd type="triangle"/>
          </a:ln>
          <a:effectLst/>
        </p:spPr>
      </p:cxnSp>
      <p:sp>
        <p:nvSpPr>
          <p:cNvPr id="61" name="Oval 60"/>
          <p:cNvSpPr/>
          <p:nvPr/>
        </p:nvSpPr>
        <p:spPr bwMode="auto">
          <a:xfrm>
            <a:off x="5888975" y="983922"/>
            <a:ext cx="203766" cy="156326"/>
          </a:xfrm>
          <a:prstGeom prst="ellipse">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smtClean="0">
              <a:ln>
                <a:noFill/>
              </a:ln>
              <a:solidFill>
                <a:schemeClr val="bg1"/>
              </a:solidFill>
              <a:effectLst/>
              <a:latin typeface="IBM Plex Sans" charset="0"/>
              <a:ea typeface="IBM Plex Sans" charset="0"/>
              <a:cs typeface="IBM Plex Sans" charset="0"/>
            </a:endParaRPr>
          </a:p>
        </p:txBody>
      </p:sp>
      <p:cxnSp>
        <p:nvCxnSpPr>
          <p:cNvPr id="62" name="Straight Arrow Connector 61"/>
          <p:cNvCxnSpPr/>
          <p:nvPr/>
        </p:nvCxnSpPr>
        <p:spPr bwMode="auto">
          <a:xfrm>
            <a:off x="5540128" y="853901"/>
            <a:ext cx="450730" cy="130021"/>
          </a:xfrm>
          <a:prstGeom prst="straightConnector1">
            <a:avLst/>
          </a:prstGeom>
          <a:noFill/>
          <a:ln w="9525" cap="flat" cmpd="sng" algn="ctr">
            <a:solidFill>
              <a:schemeClr val="tx1"/>
            </a:solidFill>
            <a:prstDash val="solid"/>
            <a:round/>
            <a:headEnd type="none" w="med" len="med"/>
            <a:tailEnd type="triangle"/>
          </a:ln>
          <a:effectLst/>
        </p:spPr>
      </p:cxnSp>
      <p:sp>
        <p:nvSpPr>
          <p:cNvPr id="66" name="TextBox 65"/>
          <p:cNvSpPr txBox="1"/>
          <p:nvPr/>
        </p:nvSpPr>
        <p:spPr>
          <a:xfrm>
            <a:off x="5517480" y="399893"/>
            <a:ext cx="718466" cy="313932"/>
          </a:xfrm>
          <a:prstGeom prst="rect">
            <a:avLst/>
          </a:prstGeom>
          <a:noFill/>
        </p:spPr>
        <p:txBody>
          <a:bodyPr wrap="none" rtlCol="0">
            <a:spAutoFit/>
          </a:bodyPr>
          <a:lstStyle/>
          <a:p>
            <a:r>
              <a:rPr lang="en-US" sz="1600" smtClean="0">
                <a:solidFill>
                  <a:schemeClr val="tx1"/>
                </a:solidFill>
                <a:latin typeface="IBM Plex Sans" charset="0"/>
                <a:ea typeface="IBM Plex Sans" charset="0"/>
                <a:cs typeface="IBM Plex Sans" charset="0"/>
              </a:rPr>
              <a:t>Index</a:t>
            </a:r>
            <a:endParaRPr lang="en-US" sz="1600" dirty="0" err="1" smtClean="0">
              <a:solidFill>
                <a:schemeClr val="tx1"/>
              </a:solidFill>
              <a:latin typeface="IBM Plex Sans" charset="0"/>
              <a:ea typeface="IBM Plex Sans" charset="0"/>
              <a:cs typeface="IBM Plex Sans" charset="0"/>
            </a:endParaRPr>
          </a:p>
        </p:txBody>
      </p:sp>
      <p:sp>
        <p:nvSpPr>
          <p:cNvPr id="69" name="Oval 68"/>
          <p:cNvSpPr/>
          <p:nvPr/>
        </p:nvSpPr>
        <p:spPr bwMode="auto">
          <a:xfrm>
            <a:off x="6037051" y="1256315"/>
            <a:ext cx="203766" cy="156326"/>
          </a:xfrm>
          <a:prstGeom prst="ellipse">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smtClean="0">
              <a:ln>
                <a:noFill/>
              </a:ln>
              <a:solidFill>
                <a:schemeClr val="bg1"/>
              </a:solidFill>
              <a:effectLst/>
              <a:latin typeface="IBM Plex Sans" charset="0"/>
              <a:ea typeface="IBM Plex Sans" charset="0"/>
              <a:cs typeface="IBM Plex Sans" charset="0"/>
            </a:endParaRPr>
          </a:p>
        </p:txBody>
      </p:sp>
      <p:cxnSp>
        <p:nvCxnSpPr>
          <p:cNvPr id="70" name="Straight Arrow Connector 69"/>
          <p:cNvCxnSpPr>
            <a:stCxn id="58" idx="5"/>
          </p:cNvCxnSpPr>
          <p:nvPr/>
        </p:nvCxnSpPr>
        <p:spPr bwMode="auto">
          <a:xfrm>
            <a:off x="5735194" y="1117355"/>
            <a:ext cx="403740" cy="138960"/>
          </a:xfrm>
          <a:prstGeom prst="straightConnector1">
            <a:avLst/>
          </a:prstGeom>
          <a:noFill/>
          <a:ln w="9525" cap="flat" cmpd="sng" algn="ctr">
            <a:solidFill>
              <a:schemeClr val="tx1"/>
            </a:solidFill>
            <a:prstDash val="solid"/>
            <a:round/>
            <a:headEnd type="none" w="med" len="med"/>
            <a:tailEnd type="triangle"/>
          </a:ln>
          <a:effectLst/>
        </p:spPr>
      </p:cxnSp>
      <p:sp>
        <p:nvSpPr>
          <p:cNvPr id="34" name="TextBox 33"/>
          <p:cNvSpPr txBox="1"/>
          <p:nvPr/>
        </p:nvSpPr>
        <p:spPr>
          <a:xfrm>
            <a:off x="6578448" y="422686"/>
            <a:ext cx="3719153" cy="1837426"/>
          </a:xfrm>
          <a:prstGeom prst="rect">
            <a:avLst/>
          </a:prstGeom>
          <a:solidFill>
            <a:schemeClr val="tx2">
              <a:lumMod val="20000"/>
              <a:lumOff val="80000"/>
            </a:schemeClr>
          </a:solidFill>
        </p:spPr>
        <p:txBody>
          <a:bodyPr wrap="square" rtlCol="0">
            <a:spAutoFit/>
          </a:bodyPr>
          <a:lstStyle/>
          <a:p>
            <a:r>
              <a:rPr lang="en-US" sz="1400" dirty="0" smtClean="0">
                <a:solidFill>
                  <a:schemeClr val="tx1"/>
                </a:solidFill>
                <a:latin typeface="IBM Plex Sans" charset="0"/>
                <a:ea typeface="IBM Plex Sans" charset="0"/>
                <a:cs typeface="IBM Plex Sans" charset="0"/>
              </a:rPr>
              <a:t>The index at each peer may not be coordinated </a:t>
            </a:r>
            <a:r>
              <a:rPr lang="en-US" sz="1400" dirty="0" smtClean="0">
                <a:solidFill>
                  <a:schemeClr val="tx1"/>
                </a:solidFill>
                <a:latin typeface="IBM Plex Sans" charset="0"/>
                <a:ea typeface="IBM Plex Sans" charset="0"/>
                <a:cs typeface="IBM Plex Sans" charset="0"/>
              </a:rPr>
              <a:t>today</a:t>
            </a:r>
          </a:p>
          <a:p>
            <a:endParaRPr lang="en-US" sz="1400" dirty="0" smtClean="0">
              <a:solidFill>
                <a:schemeClr val="tx1"/>
              </a:solidFill>
              <a:latin typeface="IBM Plex Sans" charset="0"/>
              <a:ea typeface="IBM Plex Sans" charset="0"/>
              <a:cs typeface="IBM Plex Sans" charset="0"/>
            </a:endParaRPr>
          </a:p>
          <a:p>
            <a:r>
              <a:rPr lang="en-US" sz="1400" dirty="0" smtClean="0">
                <a:solidFill>
                  <a:schemeClr val="tx1"/>
                </a:solidFill>
                <a:latin typeface="IBM Plex Sans" charset="0"/>
                <a:ea typeface="IBM Plex Sans" charset="0"/>
                <a:cs typeface="IBM Plex Sans" charset="0"/>
              </a:rPr>
              <a:t>And may result in additional overhead performance inconsistency as well as privacy disclosures. </a:t>
            </a:r>
          </a:p>
          <a:p>
            <a:endParaRPr lang="en-US" sz="1400" dirty="0">
              <a:solidFill>
                <a:schemeClr val="tx1"/>
              </a:solidFill>
              <a:latin typeface="IBM Plex Sans" charset="0"/>
              <a:ea typeface="IBM Plex Sans" charset="0"/>
              <a:cs typeface="IBM Plex Sans" charset="0"/>
            </a:endParaRPr>
          </a:p>
          <a:p>
            <a:r>
              <a:rPr lang="en-US" sz="1400" dirty="0" smtClean="0">
                <a:solidFill>
                  <a:schemeClr val="tx1"/>
                </a:solidFill>
                <a:latin typeface="IBM Plex Sans" charset="0"/>
                <a:ea typeface="IBM Plex Sans" charset="0"/>
                <a:cs typeface="IBM Plex Sans" charset="0"/>
              </a:rPr>
              <a:t>Replication of index across peers may not be recommended always.</a:t>
            </a:r>
            <a:endParaRPr lang="en-US" sz="1400" dirty="0" smtClean="0">
              <a:solidFill>
                <a:schemeClr val="tx1"/>
              </a:solidFill>
              <a:latin typeface="IBM Plex Sans" charset="0"/>
              <a:ea typeface="IBM Plex Sans" charset="0"/>
              <a:cs typeface="IBM Plex Sans" charset="0"/>
            </a:endParaRPr>
          </a:p>
        </p:txBody>
      </p:sp>
      <p:sp>
        <p:nvSpPr>
          <p:cNvPr id="45" name="TextBox 44"/>
          <p:cNvSpPr txBox="1"/>
          <p:nvPr/>
        </p:nvSpPr>
        <p:spPr>
          <a:xfrm>
            <a:off x="1558160" y="2994863"/>
            <a:ext cx="1000595" cy="313932"/>
          </a:xfrm>
          <a:prstGeom prst="rect">
            <a:avLst/>
          </a:prstGeom>
          <a:noFill/>
        </p:spPr>
        <p:txBody>
          <a:bodyPr wrap="none" rtlCol="0">
            <a:spAutoFit/>
          </a:bodyPr>
          <a:lstStyle/>
          <a:p>
            <a:r>
              <a:rPr lang="en-US" sz="1600" smtClean="0">
                <a:solidFill>
                  <a:schemeClr val="tx1"/>
                </a:solidFill>
                <a:latin typeface="IBM Plex Sans" charset="0"/>
                <a:ea typeface="IBM Plex Sans" charset="0"/>
                <a:cs typeface="IBM Plex Sans" charset="0"/>
              </a:rPr>
              <a:t>Couchdb</a:t>
            </a:r>
            <a:endParaRPr lang="en-US" sz="1600" dirty="0" smtClean="0">
              <a:solidFill>
                <a:schemeClr val="tx1"/>
              </a:solidFill>
              <a:latin typeface="IBM Plex Sans" charset="0"/>
              <a:ea typeface="IBM Plex Sans" charset="0"/>
              <a:cs typeface="IBM Plex Sans" charset="0"/>
            </a:endParaRPr>
          </a:p>
        </p:txBody>
      </p:sp>
      <p:sp>
        <p:nvSpPr>
          <p:cNvPr id="3" name="TextBox 2"/>
          <p:cNvSpPr txBox="1"/>
          <p:nvPr/>
        </p:nvSpPr>
        <p:spPr>
          <a:xfrm>
            <a:off x="511361" y="5204384"/>
            <a:ext cx="6038833" cy="466281"/>
          </a:xfrm>
          <a:prstGeom prst="rect">
            <a:avLst/>
          </a:prstGeom>
          <a:noFill/>
        </p:spPr>
        <p:txBody>
          <a:bodyPr wrap="none" rtlCol="0">
            <a:spAutoFit/>
          </a:bodyPr>
          <a:lstStyle/>
          <a:p>
            <a:r>
              <a:rPr lang="en-US" sz="1600" dirty="0">
                <a:solidFill>
                  <a:schemeClr val="tx1"/>
                </a:solidFill>
                <a:latin typeface="IBM Plex Sans" charset="0"/>
                <a:ea typeface="IBM Plex Sans" charset="0"/>
                <a:cs typeface="IBM Plex Sans" charset="0"/>
              </a:rPr>
              <a:t>Hyperledger index: </a:t>
            </a:r>
            <a:endParaRPr lang="en-US" sz="1600" dirty="0" smtClean="0">
              <a:solidFill>
                <a:schemeClr val="tx1"/>
              </a:solidFill>
              <a:latin typeface="IBM Plex Sans" charset="0"/>
              <a:ea typeface="IBM Plex Sans" charset="0"/>
              <a:cs typeface="IBM Plex Sans" charset="0"/>
            </a:endParaRPr>
          </a:p>
          <a:p>
            <a:r>
              <a:rPr lang="en-US" sz="1100" dirty="0" smtClean="0">
                <a:solidFill>
                  <a:schemeClr val="tx1"/>
                </a:solidFill>
                <a:latin typeface="IBM Plex Sans" charset="0"/>
                <a:ea typeface="IBM Plex Sans" charset="0"/>
                <a:cs typeface="IBM Plex Sans" charset="0"/>
              </a:rPr>
              <a:t>https</a:t>
            </a:r>
            <a:r>
              <a:rPr lang="en-US" sz="1100" dirty="0">
                <a:solidFill>
                  <a:schemeClr val="tx1"/>
                </a:solidFill>
                <a:latin typeface="IBM Plex Sans" charset="0"/>
                <a:ea typeface="IBM Plex Sans" charset="0"/>
                <a:cs typeface="IBM Plex Sans" charset="0"/>
              </a:rPr>
              <a:t>://</a:t>
            </a:r>
            <a:r>
              <a:rPr lang="en-US" sz="1100" dirty="0" err="1">
                <a:solidFill>
                  <a:schemeClr val="tx1"/>
                </a:solidFill>
                <a:latin typeface="IBM Plex Sans" charset="0"/>
                <a:ea typeface="IBM Plex Sans" charset="0"/>
                <a:cs typeface="IBM Plex Sans" charset="0"/>
              </a:rPr>
              <a:t>hyperledger-fabric.readthedocs.io</a:t>
            </a:r>
            <a:r>
              <a:rPr lang="en-US" sz="1100" dirty="0">
                <a:solidFill>
                  <a:schemeClr val="tx1"/>
                </a:solidFill>
                <a:latin typeface="IBM Plex Sans" charset="0"/>
                <a:ea typeface="IBM Plex Sans" charset="0"/>
                <a:cs typeface="IBM Plex Sans" charset="0"/>
              </a:rPr>
              <a:t>/</a:t>
            </a:r>
            <a:r>
              <a:rPr lang="en-US" sz="1100" dirty="0" err="1">
                <a:solidFill>
                  <a:schemeClr val="tx1"/>
                </a:solidFill>
                <a:latin typeface="IBM Plex Sans" charset="0"/>
                <a:ea typeface="IBM Plex Sans" charset="0"/>
                <a:cs typeface="IBM Plex Sans" charset="0"/>
              </a:rPr>
              <a:t>en</a:t>
            </a:r>
            <a:r>
              <a:rPr lang="en-US" sz="1100" dirty="0">
                <a:solidFill>
                  <a:schemeClr val="tx1"/>
                </a:solidFill>
                <a:latin typeface="IBM Plex Sans" charset="0"/>
                <a:ea typeface="IBM Plex Sans" charset="0"/>
                <a:cs typeface="IBM Plex Sans" charset="0"/>
              </a:rPr>
              <a:t>/release-1.1/</a:t>
            </a:r>
            <a:r>
              <a:rPr lang="en-US" sz="1100" dirty="0" err="1">
                <a:solidFill>
                  <a:schemeClr val="tx1"/>
                </a:solidFill>
                <a:latin typeface="IBM Plex Sans" charset="0"/>
                <a:ea typeface="IBM Plex Sans" charset="0"/>
                <a:cs typeface="IBM Plex Sans" charset="0"/>
              </a:rPr>
              <a:t>couchdb_as_state_database.html</a:t>
            </a:r>
            <a:endParaRPr lang="en-US" sz="1100" dirty="0" smtClean="0">
              <a:solidFill>
                <a:schemeClr val="tx1"/>
              </a:solidFill>
              <a:latin typeface="IBM Plex Sans" charset="0"/>
              <a:ea typeface="IBM Plex Sans" charset="0"/>
              <a:cs typeface="IBM Plex Sans" charset="0"/>
            </a:endParaRPr>
          </a:p>
        </p:txBody>
      </p:sp>
      <p:sp>
        <p:nvSpPr>
          <p:cNvPr id="6" name="TextBox 5"/>
          <p:cNvSpPr txBox="1"/>
          <p:nvPr/>
        </p:nvSpPr>
        <p:spPr>
          <a:xfrm>
            <a:off x="6830793" y="3283835"/>
            <a:ext cx="3214461" cy="2419124"/>
          </a:xfrm>
          <a:prstGeom prst="rect">
            <a:avLst/>
          </a:prstGeom>
          <a:solidFill>
            <a:schemeClr val="accent3">
              <a:lumMod val="20000"/>
              <a:lumOff val="80000"/>
            </a:schemeClr>
          </a:solidFill>
        </p:spPr>
        <p:txBody>
          <a:bodyPr wrap="square" rtlCol="0">
            <a:spAutoFit/>
          </a:bodyPr>
          <a:lstStyle/>
          <a:p>
            <a:r>
              <a:rPr lang="en-US" sz="1400" dirty="0">
                <a:solidFill>
                  <a:schemeClr val="tx1"/>
                </a:solidFill>
                <a:latin typeface="IBM Plex Sans" charset="0"/>
                <a:ea typeface="IBM Plex Sans" charset="0"/>
                <a:cs typeface="IBM Plex Sans" charset="0"/>
              </a:rPr>
              <a:t>Full index replication across peers is not always good idea. Reasons include </a:t>
            </a:r>
            <a:endParaRPr lang="en-US" sz="1400" dirty="0" smtClean="0">
              <a:solidFill>
                <a:schemeClr val="tx1"/>
              </a:solidFill>
              <a:latin typeface="IBM Plex Sans" charset="0"/>
              <a:ea typeface="IBM Plex Sans" charset="0"/>
              <a:cs typeface="IBM Plex Sans" charset="0"/>
            </a:endParaRPr>
          </a:p>
          <a:p>
            <a:pPr marL="285750" indent="-285750">
              <a:buFont typeface="Arial" charset="0"/>
              <a:buChar char="•"/>
            </a:pPr>
            <a:r>
              <a:rPr lang="en-US" sz="1400" dirty="0" smtClean="0">
                <a:solidFill>
                  <a:schemeClr val="tx1"/>
                </a:solidFill>
                <a:latin typeface="IBM Plex Sans" charset="0"/>
                <a:ea typeface="IBM Plex Sans" charset="0"/>
                <a:cs typeface="IBM Plex Sans" charset="0"/>
              </a:rPr>
              <a:t>peers </a:t>
            </a:r>
            <a:r>
              <a:rPr lang="en-US" sz="1400" dirty="0">
                <a:solidFill>
                  <a:schemeClr val="tx1"/>
                </a:solidFill>
                <a:latin typeface="IBM Plex Sans" charset="0"/>
                <a:ea typeface="IBM Plex Sans" charset="0"/>
                <a:cs typeface="IBM Plex Sans" charset="0"/>
              </a:rPr>
              <a:t>have their different sets of queries. </a:t>
            </a:r>
            <a:endParaRPr lang="en-US" sz="1400" dirty="0" smtClean="0">
              <a:solidFill>
                <a:schemeClr val="tx1"/>
              </a:solidFill>
              <a:latin typeface="IBM Plex Sans" charset="0"/>
              <a:ea typeface="IBM Plex Sans" charset="0"/>
              <a:cs typeface="IBM Plex Sans" charset="0"/>
            </a:endParaRPr>
          </a:p>
          <a:p>
            <a:pPr marL="285750" indent="-285750">
              <a:buFont typeface="Arial" charset="0"/>
              <a:buChar char="•"/>
            </a:pPr>
            <a:r>
              <a:rPr lang="en-US" sz="1400" dirty="0" smtClean="0">
                <a:solidFill>
                  <a:schemeClr val="tx1"/>
                </a:solidFill>
                <a:latin typeface="IBM Plex Sans" charset="0"/>
                <a:ea typeface="IBM Plex Sans" charset="0"/>
                <a:cs typeface="IBM Plex Sans" charset="0"/>
              </a:rPr>
              <a:t>Developing </a:t>
            </a:r>
            <a:r>
              <a:rPr lang="en-US" sz="1400" dirty="0">
                <a:solidFill>
                  <a:schemeClr val="tx1"/>
                </a:solidFill>
                <a:latin typeface="IBM Plex Sans" charset="0"/>
                <a:ea typeface="IBM Plex Sans" charset="0"/>
                <a:cs typeface="IBM Plex Sans" charset="0"/>
              </a:rPr>
              <a:t>an index or indices optimized for all peers is more complex </a:t>
            </a:r>
          </a:p>
          <a:p>
            <a:pPr marL="742950" lvl="1" indent="-285750">
              <a:buFont typeface="Arial" charset="0"/>
              <a:buChar char="•"/>
            </a:pPr>
            <a:r>
              <a:rPr lang="en-US" sz="1400" dirty="0" smtClean="0">
                <a:solidFill>
                  <a:schemeClr val="tx1"/>
                </a:solidFill>
                <a:latin typeface="IBM Plex Sans" charset="0"/>
                <a:ea typeface="IBM Plex Sans" charset="0"/>
                <a:cs typeface="IBM Plex Sans" charset="0"/>
              </a:rPr>
              <a:t>shall </a:t>
            </a:r>
            <a:r>
              <a:rPr lang="en-US" sz="1400" dirty="0">
                <a:solidFill>
                  <a:schemeClr val="tx1"/>
                </a:solidFill>
                <a:latin typeface="IBM Plex Sans" charset="0"/>
                <a:ea typeface="IBM Plex Sans" charset="0"/>
                <a:cs typeface="IBM Plex Sans" charset="0"/>
              </a:rPr>
              <a:t>lead to more updates to the index causing performance and latency issues.</a:t>
            </a:r>
            <a:endParaRPr lang="en-US" sz="1400" dirty="0" smtClean="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207527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a:xfrm>
            <a:off x="288095" y="1392128"/>
            <a:ext cx="9793360" cy="4210200"/>
          </a:xfrm>
        </p:spPr>
        <p:txBody>
          <a:bodyPr/>
          <a:lstStyle/>
          <a:p>
            <a:r>
              <a:rPr lang="en-US" dirty="0" smtClean="0"/>
              <a:t>Problem: </a:t>
            </a:r>
          </a:p>
          <a:p>
            <a:pPr lvl="1"/>
            <a:r>
              <a:rPr lang="en-US" dirty="0" smtClean="0"/>
              <a:t>Index management is essential for efficient query processing in database systems</a:t>
            </a:r>
          </a:p>
          <a:p>
            <a:pPr lvl="1"/>
            <a:r>
              <a:rPr lang="en-US" dirty="0" smtClean="0"/>
              <a:t>Blockchain represents a de-centralized database with the ledgers storing fully-replicated data</a:t>
            </a:r>
          </a:p>
          <a:p>
            <a:pPr lvl="1"/>
            <a:r>
              <a:rPr lang="en-US" dirty="0" smtClean="0"/>
              <a:t>A query is received by a peer for the ledger and the query is processed </a:t>
            </a:r>
            <a:r>
              <a:rPr lang="mr-IN" dirty="0" smtClean="0"/>
              <a:t>–</a:t>
            </a:r>
            <a:r>
              <a:rPr lang="en-US" dirty="0" smtClean="0"/>
              <a:t> index on the blockchain helps in the query process.</a:t>
            </a:r>
          </a:p>
          <a:p>
            <a:pPr lvl="2"/>
            <a:r>
              <a:rPr lang="en-US" dirty="0" smtClean="0"/>
              <a:t>Each peer on the blockchain network need to have an index on its ledger (performance)</a:t>
            </a:r>
          </a:p>
          <a:p>
            <a:pPr lvl="2"/>
            <a:r>
              <a:rPr lang="en-US" dirty="0"/>
              <a:t>U</a:t>
            </a:r>
            <a:r>
              <a:rPr lang="en-US" dirty="0" smtClean="0"/>
              <a:t>n-coordinated indexing may lead to non-uniform query/transaction cost across the peers</a:t>
            </a:r>
          </a:p>
          <a:p>
            <a:pPr lvl="2"/>
            <a:r>
              <a:rPr lang="en-US" dirty="0" smtClean="0"/>
              <a:t>Indexing on ledgers need to be coordinated</a:t>
            </a:r>
          </a:p>
          <a:p>
            <a:pPr lvl="1"/>
            <a:r>
              <a:rPr lang="en-US" dirty="0" smtClean="0"/>
              <a:t>A single index does not make sense because there is no centralized database to receive or process the queries.</a:t>
            </a:r>
          </a:p>
          <a:p>
            <a:r>
              <a:rPr lang="en-US" dirty="0" smtClean="0"/>
              <a:t>Solution</a:t>
            </a:r>
          </a:p>
          <a:p>
            <a:pPr lvl="1"/>
            <a:r>
              <a:rPr lang="en-US" dirty="0" smtClean="0"/>
              <a:t>We propose using smart contracts and consensus management as a way to manage indices at each peer.</a:t>
            </a:r>
          </a:p>
          <a:p>
            <a:pPr lvl="1"/>
            <a:r>
              <a:rPr lang="en-US" dirty="0" smtClean="0"/>
              <a:t>As an index is generated/updated by a peer, smart contract policies and consensus management ensure that the index operations are not going to affect the overall performance and query processing capabilities.</a:t>
            </a:r>
          </a:p>
          <a:p>
            <a:pPr lvl="1"/>
            <a:r>
              <a:rPr lang="en-US" dirty="0" smtClean="0"/>
              <a:t>Privacy-preserving index management is enabled by consensus</a:t>
            </a:r>
            <a:endParaRPr lang="en-US" dirty="0"/>
          </a:p>
          <a:p>
            <a:r>
              <a:rPr lang="en-US" dirty="0" smtClean="0"/>
              <a:t>Related work/Prior art</a:t>
            </a:r>
          </a:p>
          <a:p>
            <a:pPr lvl="1"/>
            <a:r>
              <a:rPr lang="en-US" dirty="0" smtClean="0"/>
              <a:t>Distributed databases employ indexing at each database replica </a:t>
            </a:r>
            <a:endParaRPr lang="en-US" dirty="0"/>
          </a:p>
        </p:txBody>
      </p:sp>
      <p:sp>
        <p:nvSpPr>
          <p:cNvPr id="3" name="Footer Placeholder 2"/>
          <p:cNvSpPr>
            <a:spLocks noGrp="1"/>
          </p:cNvSpPr>
          <p:nvPr>
            <p:ph type="ftr" sz="quarter" idx="11"/>
          </p:nvPr>
        </p:nvSpPr>
        <p:spPr/>
        <p:txBody>
          <a:bodyPr/>
          <a:lstStyle/>
          <a:p>
            <a:endParaRPr lang="en-US" dirty="0">
              <a:solidFill>
                <a:srgbClr val="FFFFFF">
                  <a:lumMod val="95000"/>
                </a:srgbClr>
              </a:solidFill>
            </a:endParaRPr>
          </a:p>
        </p:txBody>
      </p:sp>
      <p:sp>
        <p:nvSpPr>
          <p:cNvPr id="2" name="TextBox 1"/>
          <p:cNvSpPr txBox="1"/>
          <p:nvPr/>
        </p:nvSpPr>
        <p:spPr>
          <a:xfrm>
            <a:off x="765175" y="791792"/>
            <a:ext cx="8300734" cy="493981"/>
          </a:xfrm>
          <a:prstGeom prst="rect">
            <a:avLst/>
          </a:prstGeom>
          <a:solidFill>
            <a:schemeClr val="tx2">
              <a:lumMod val="20000"/>
              <a:lumOff val="80000"/>
            </a:schemeClr>
          </a:solidFill>
        </p:spPr>
        <p:txBody>
          <a:bodyPr wrap="square" rtlCol="0">
            <a:spAutoFit/>
          </a:bodyPr>
          <a:lstStyle/>
          <a:p>
            <a:pPr marL="0" lvl="1"/>
            <a:r>
              <a:rPr lang="en-US" sz="1050" dirty="0"/>
              <a:t>Trusted entity needs to manage the entity </a:t>
            </a:r>
            <a:r>
              <a:rPr lang="mr-IN" sz="1050" dirty="0"/>
              <a:t>–</a:t>
            </a:r>
            <a:r>
              <a:rPr lang="en-US" sz="1050" dirty="0"/>
              <a:t> for a blockchain, there is no trusted entity, so index management should  be carried out in a de-centralized consensus-driven manner.</a:t>
            </a:r>
          </a:p>
          <a:p>
            <a:endParaRPr lang="en-US" sz="800" dirty="0" err="1" smtClean="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2117934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Novelties/claims</a:t>
            </a:r>
            <a:endParaRPr lang="en-US" dirty="0"/>
          </a:p>
        </p:txBody>
      </p:sp>
      <p:sp>
        <p:nvSpPr>
          <p:cNvPr id="3" name="Content Placeholder 2"/>
          <p:cNvSpPr>
            <a:spLocks noGrp="1"/>
          </p:cNvSpPr>
          <p:nvPr>
            <p:ph idx="1"/>
          </p:nvPr>
        </p:nvSpPr>
        <p:spPr>
          <a:xfrm>
            <a:off x="288095" y="801687"/>
            <a:ext cx="9793360" cy="5318120"/>
          </a:xfrm>
        </p:spPr>
        <p:txBody>
          <a:bodyPr/>
          <a:lstStyle/>
          <a:p>
            <a:r>
              <a:rPr lang="en-US" dirty="0" smtClean="0"/>
              <a:t>Method and system for index management on blockchain ledgers on a  peer-basis</a:t>
            </a:r>
          </a:p>
          <a:p>
            <a:r>
              <a:rPr lang="en-US" dirty="0" smtClean="0"/>
              <a:t>Method for index creation for a blockchain ledger at a peer </a:t>
            </a:r>
            <a:endParaRPr lang="en-US" dirty="0"/>
          </a:p>
          <a:p>
            <a:r>
              <a:rPr lang="en-US" dirty="0" smtClean="0"/>
              <a:t>Method for index edit/write, update using blockchain techniques</a:t>
            </a:r>
          </a:p>
          <a:p>
            <a:r>
              <a:rPr lang="en-US" dirty="0" smtClean="0"/>
              <a:t>Method for index sharing across multiple peers</a:t>
            </a:r>
          </a:p>
          <a:p>
            <a:r>
              <a:rPr lang="en-US" dirty="0" smtClean="0"/>
              <a:t>Method for privacy-preserving index management</a:t>
            </a:r>
          </a:p>
          <a:p>
            <a:r>
              <a:rPr lang="en-US" dirty="0" smtClean="0"/>
              <a:t>Method for peer-based servicing of index lookups</a:t>
            </a:r>
          </a:p>
        </p:txBody>
      </p:sp>
      <p:sp>
        <p:nvSpPr>
          <p:cNvPr id="4" name="Footer Placeholder 3"/>
          <p:cNvSpPr>
            <a:spLocks noGrp="1"/>
          </p:cNvSpPr>
          <p:nvPr>
            <p:ph type="ftr" sz="quarter" idx="11"/>
          </p:nvPr>
        </p:nvSpPr>
        <p:spPr/>
        <p:txBody>
          <a:bodyPr/>
          <a:lstStyle/>
          <a:p>
            <a:r>
              <a:rPr lang="en-US" smtClean="0"/>
              <a:t>IBM Confidential | DO NOT DISTRIBUTE</a:t>
            </a:r>
            <a:endParaRPr lang="en-US" dirty="0"/>
          </a:p>
        </p:txBody>
      </p:sp>
      <p:sp>
        <p:nvSpPr>
          <p:cNvPr id="5" name="Date Placeholder 4"/>
          <p:cNvSpPr>
            <a:spLocks noGrp="1"/>
          </p:cNvSpPr>
          <p:nvPr>
            <p:ph type="dt" sz="half" idx="12"/>
          </p:nvPr>
        </p:nvSpPr>
        <p:spPr/>
        <p:txBody>
          <a:bodyPr/>
          <a:lstStyle/>
          <a:p>
            <a:fld id="{A5072500-9E6C-7440-9D36-6AA5C2B8442E}" type="datetime1">
              <a:rPr lang="en-US" smtClean="0"/>
              <a:t>7/14/18</a:t>
            </a:fld>
            <a:endParaRPr lang="en-US"/>
          </a:p>
        </p:txBody>
      </p:sp>
    </p:spTree>
    <p:extLst>
      <p:ext uri="{BB962C8B-B14F-4D97-AF65-F5344CB8AC3E}">
        <p14:creationId xmlns:p14="http://schemas.microsoft.com/office/powerpoint/2010/main" val="1584324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Idea</a:t>
            </a:r>
            <a:endParaRPr lang="en-US" dirty="0"/>
          </a:p>
        </p:txBody>
      </p:sp>
      <p:sp>
        <p:nvSpPr>
          <p:cNvPr id="3" name="Content Placeholder 2"/>
          <p:cNvSpPr>
            <a:spLocks noGrp="1"/>
          </p:cNvSpPr>
          <p:nvPr>
            <p:ph idx="1"/>
          </p:nvPr>
        </p:nvSpPr>
        <p:spPr>
          <a:xfrm>
            <a:off x="288095" y="801687"/>
            <a:ext cx="9793360" cy="5318120"/>
          </a:xfrm>
        </p:spPr>
        <p:txBody>
          <a:bodyPr/>
          <a:lstStyle/>
          <a:p>
            <a:endParaRPr lang="en-US" dirty="0" smtClean="0"/>
          </a:p>
          <a:p>
            <a:r>
              <a:rPr lang="en-US" dirty="0" smtClean="0"/>
              <a:t>Indexing </a:t>
            </a:r>
            <a:r>
              <a:rPr lang="en-US" dirty="0"/>
              <a:t>of ledgers need to be consistent across certain metrics</a:t>
            </a:r>
          </a:p>
          <a:p>
            <a:r>
              <a:rPr lang="en-US" dirty="0"/>
              <a:t>In order ensure consistency, consensus protocol is employed </a:t>
            </a:r>
          </a:p>
          <a:p>
            <a:r>
              <a:rPr lang="en-US" dirty="0"/>
              <a:t>Each time an index is created, or updated, peers maintaining indices on the ledgers engage in consensus to ensure they agree </a:t>
            </a:r>
          </a:p>
          <a:p>
            <a:pPr lvl="1"/>
            <a:r>
              <a:rPr lang="en-US" dirty="0" smtClean="0"/>
              <a:t>on </a:t>
            </a:r>
            <a:r>
              <a:rPr lang="en-US" dirty="0"/>
              <a:t>the height, breadth of the index</a:t>
            </a:r>
          </a:p>
          <a:p>
            <a:pPr lvl="1"/>
            <a:r>
              <a:rPr lang="en-US" dirty="0"/>
              <a:t>split a vertex or merge two vertices in an index</a:t>
            </a:r>
          </a:p>
          <a:p>
            <a:pPr lvl="1"/>
            <a:r>
              <a:rPr lang="en-US" dirty="0" smtClean="0"/>
              <a:t>on </a:t>
            </a:r>
            <a:r>
              <a:rPr lang="en-US" dirty="0"/>
              <a:t>the efficiency metrics of indices </a:t>
            </a:r>
            <a:r>
              <a:rPr lang="mr-IN" dirty="0"/>
              <a:t>–</a:t>
            </a:r>
            <a:r>
              <a:rPr lang="en-US" dirty="0"/>
              <a:t> latency, memory usage: if there is no consensus on any of these </a:t>
            </a:r>
            <a:r>
              <a:rPr lang="en-US" dirty="0" smtClean="0"/>
              <a:t>metrics</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IBM Confidential | DO NOT DISTRIBUTE</a:t>
            </a:r>
            <a:endParaRPr lang="en-US" dirty="0"/>
          </a:p>
        </p:txBody>
      </p:sp>
      <p:sp>
        <p:nvSpPr>
          <p:cNvPr id="5" name="Date Placeholder 4"/>
          <p:cNvSpPr>
            <a:spLocks noGrp="1"/>
          </p:cNvSpPr>
          <p:nvPr>
            <p:ph type="dt" sz="half" idx="12"/>
          </p:nvPr>
        </p:nvSpPr>
        <p:spPr/>
        <p:txBody>
          <a:bodyPr/>
          <a:lstStyle/>
          <a:p>
            <a:fld id="{A5072500-9E6C-7440-9D36-6AA5C2B8442E}" type="datetime1">
              <a:rPr lang="en-US" smtClean="0"/>
              <a:t>7/14/18</a:t>
            </a:fld>
            <a:endParaRPr lang="en-US"/>
          </a:p>
        </p:txBody>
      </p:sp>
    </p:spTree>
    <p:extLst>
      <p:ext uri="{BB962C8B-B14F-4D97-AF65-F5344CB8AC3E}">
        <p14:creationId xmlns:p14="http://schemas.microsoft.com/office/powerpoint/2010/main" val="125907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
            </a:r>
            <a:endParaRPr lang="en-US" dirty="0"/>
          </a:p>
        </p:txBody>
      </p:sp>
      <p:sp>
        <p:nvSpPr>
          <p:cNvPr id="4" name="Footer Placeholder 3"/>
          <p:cNvSpPr>
            <a:spLocks noGrp="1"/>
          </p:cNvSpPr>
          <p:nvPr>
            <p:ph type="ftr" sz="quarter" idx="11"/>
          </p:nvPr>
        </p:nvSpPr>
        <p:spPr/>
        <p:txBody>
          <a:bodyPr/>
          <a:lstStyle/>
          <a:p>
            <a:r>
              <a:rPr lang="en-US" smtClean="0"/>
              <a:t>IBM Confidential | DO NOT DISTRIBUTE</a:t>
            </a:r>
            <a:endParaRPr lang="en-US" dirty="0"/>
          </a:p>
        </p:txBody>
      </p:sp>
      <p:sp>
        <p:nvSpPr>
          <p:cNvPr id="5" name="Date Placeholder 4"/>
          <p:cNvSpPr>
            <a:spLocks noGrp="1"/>
          </p:cNvSpPr>
          <p:nvPr>
            <p:ph type="dt" sz="half" idx="12"/>
          </p:nvPr>
        </p:nvSpPr>
        <p:spPr/>
        <p:txBody>
          <a:bodyPr/>
          <a:lstStyle/>
          <a:p>
            <a:fld id="{A5072500-9E6C-7440-9D36-6AA5C2B8442E}" type="datetime1">
              <a:rPr lang="en-US" smtClean="0"/>
              <a:t>7/14/18</a:t>
            </a:fld>
            <a:endParaRPr lang="en-US"/>
          </a:p>
        </p:txBody>
      </p:sp>
      <p:sp>
        <p:nvSpPr>
          <p:cNvPr id="6" name="Rectangle 5"/>
          <p:cNvSpPr/>
          <p:nvPr/>
        </p:nvSpPr>
        <p:spPr bwMode="auto">
          <a:xfrm>
            <a:off x="1031875" y="3649889"/>
            <a:ext cx="1295400" cy="762000"/>
          </a:xfrm>
          <a:prstGeom prst="rect">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IBM Plex Sans" charset="0"/>
                <a:ea typeface="IBM Plex Sans" charset="0"/>
                <a:cs typeface="IBM Plex Sans" charset="0"/>
              </a:rPr>
              <a:t>Index</a:t>
            </a:r>
            <a:r>
              <a:rPr kumimoji="0" lang="en-US" sz="1600" b="0" i="0" u="none" strike="noStrike" cap="none" normalizeH="0" smtClean="0">
                <a:ln>
                  <a:noFill/>
                </a:ln>
                <a:solidFill>
                  <a:schemeClr val="bg1"/>
                </a:solidFill>
                <a:effectLst/>
                <a:latin typeface="IBM Plex Sans" charset="0"/>
                <a:ea typeface="IBM Plex Sans" charset="0"/>
                <a:cs typeface="IBM Plex Sans" charset="0"/>
              </a:rPr>
              <a:t> manager</a:t>
            </a:r>
            <a:endParaRPr kumimoji="0" lang="en-US" sz="1600" b="0" i="0" u="none" strike="noStrike" cap="none" normalizeH="0" baseline="0" smtClean="0">
              <a:ln>
                <a:noFill/>
              </a:ln>
              <a:solidFill>
                <a:schemeClr val="bg1"/>
              </a:solidFill>
              <a:effectLst/>
              <a:latin typeface="IBM Plex Sans" charset="0"/>
              <a:ea typeface="IBM Plex Sans" charset="0"/>
              <a:cs typeface="IBM Plex Sans" charset="0"/>
            </a:endParaRPr>
          </a:p>
        </p:txBody>
      </p:sp>
      <p:sp>
        <p:nvSpPr>
          <p:cNvPr id="7" name="Rectangle 6"/>
          <p:cNvSpPr/>
          <p:nvPr/>
        </p:nvSpPr>
        <p:spPr bwMode="auto">
          <a:xfrm>
            <a:off x="4064864" y="2828970"/>
            <a:ext cx="738911" cy="715917"/>
          </a:xfrm>
          <a:prstGeom prst="rect">
            <a:avLst/>
          </a:prstGeom>
          <a:solidFill>
            <a:schemeClr val="tx2">
              <a:lumMod val="40000"/>
              <a:lumOff val="60000"/>
            </a:schemeClr>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2">
                    <a:lumMod val="75000"/>
                  </a:schemeClr>
                </a:solidFill>
                <a:effectLst/>
                <a:latin typeface="IBM Plex Sans" charset="0"/>
                <a:ea typeface="IBM Plex Sans" charset="0"/>
                <a:cs typeface="IBM Plex Sans" charset="0"/>
              </a:rPr>
              <a:t>Peer</a:t>
            </a:r>
          </a:p>
        </p:txBody>
      </p:sp>
      <p:sp>
        <p:nvSpPr>
          <p:cNvPr id="8" name="Rectangle 7"/>
          <p:cNvSpPr/>
          <p:nvPr/>
        </p:nvSpPr>
        <p:spPr bwMode="auto">
          <a:xfrm>
            <a:off x="1031874" y="4800250"/>
            <a:ext cx="1295400" cy="762000"/>
          </a:xfrm>
          <a:prstGeom prst="rect">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IBM Plex Sans" charset="0"/>
                <a:ea typeface="IBM Plex Sans" charset="0"/>
                <a:cs typeface="IBM Plex Sans" charset="0"/>
              </a:rPr>
              <a:t>Query processor</a:t>
            </a:r>
            <a:endParaRPr kumimoji="0" lang="en-US" sz="1600" b="0" i="0" u="none" strike="noStrike" cap="none" normalizeH="0" baseline="0" dirty="0" smtClean="0">
              <a:ln>
                <a:noFill/>
              </a:ln>
              <a:solidFill>
                <a:schemeClr val="bg1"/>
              </a:solidFill>
              <a:effectLst/>
              <a:latin typeface="IBM Plex Sans" charset="0"/>
              <a:ea typeface="IBM Plex Sans" charset="0"/>
              <a:cs typeface="IBM Plex Sans" charset="0"/>
            </a:endParaRPr>
          </a:p>
        </p:txBody>
      </p:sp>
      <p:cxnSp>
        <p:nvCxnSpPr>
          <p:cNvPr id="10" name="Straight Arrow Connector 9"/>
          <p:cNvCxnSpPr>
            <a:stCxn id="7" idx="1"/>
            <a:endCxn id="8" idx="3"/>
          </p:cNvCxnSpPr>
          <p:nvPr/>
        </p:nvCxnSpPr>
        <p:spPr bwMode="auto">
          <a:xfrm flipH="1">
            <a:off x="2327274" y="3186929"/>
            <a:ext cx="1737590" cy="1994321"/>
          </a:xfrm>
          <a:prstGeom prst="straightConnector1">
            <a:avLst/>
          </a:prstGeom>
          <a:noFill/>
          <a:ln w="9525" cap="flat" cmpd="sng" algn="ctr">
            <a:solidFill>
              <a:schemeClr val="tx1"/>
            </a:solidFill>
            <a:prstDash val="solid"/>
            <a:round/>
            <a:headEnd type="none" w="med" len="med"/>
            <a:tailEnd type="triangle"/>
          </a:ln>
          <a:effectLst/>
        </p:spPr>
      </p:cxnSp>
      <p:cxnSp>
        <p:nvCxnSpPr>
          <p:cNvPr id="14" name="Straight Arrow Connector 13"/>
          <p:cNvCxnSpPr>
            <a:endCxn id="6" idx="2"/>
          </p:cNvCxnSpPr>
          <p:nvPr/>
        </p:nvCxnSpPr>
        <p:spPr bwMode="auto">
          <a:xfrm flipH="1" flipV="1">
            <a:off x="1679575" y="4411889"/>
            <a:ext cx="3176" cy="406277"/>
          </a:xfrm>
          <a:prstGeom prst="straightConnector1">
            <a:avLst/>
          </a:prstGeom>
          <a:noFill/>
          <a:ln w="9525" cap="flat" cmpd="sng" algn="ctr">
            <a:solidFill>
              <a:schemeClr val="tx1"/>
            </a:solidFill>
            <a:prstDash val="solid"/>
            <a:round/>
            <a:headEnd type="none" w="med" len="med"/>
            <a:tailEnd type="triangle"/>
          </a:ln>
          <a:effectLst/>
        </p:spPr>
      </p:cxnSp>
      <p:sp>
        <p:nvSpPr>
          <p:cNvPr id="18" name="Rectangle 17"/>
          <p:cNvSpPr/>
          <p:nvPr/>
        </p:nvSpPr>
        <p:spPr bwMode="auto">
          <a:xfrm>
            <a:off x="1031875" y="1310275"/>
            <a:ext cx="1295400" cy="762000"/>
          </a:xfrm>
          <a:prstGeom prst="rect">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IBM Plex Sans" charset="0"/>
                <a:ea typeface="IBM Plex Sans" charset="0"/>
                <a:cs typeface="IBM Plex Sans" charset="0"/>
              </a:rPr>
              <a:t>Index consensus</a:t>
            </a:r>
            <a:r>
              <a:rPr kumimoji="0" lang="en-US" sz="1600" b="0" i="0" u="none" strike="noStrike" cap="none" normalizeH="0" dirty="0" smtClean="0">
                <a:ln>
                  <a:noFill/>
                </a:ln>
                <a:solidFill>
                  <a:schemeClr val="bg1"/>
                </a:solidFill>
                <a:effectLst/>
                <a:latin typeface="IBM Plex Sans" charset="0"/>
                <a:ea typeface="IBM Plex Sans" charset="0"/>
                <a:cs typeface="IBM Plex Sans" charset="0"/>
              </a:rPr>
              <a:t> manager</a:t>
            </a:r>
            <a:endParaRPr kumimoji="0" lang="en-US" sz="1600" b="0" i="0" u="none" strike="noStrike" cap="none" normalizeH="0" baseline="0" dirty="0" smtClean="0">
              <a:ln>
                <a:noFill/>
              </a:ln>
              <a:solidFill>
                <a:schemeClr val="bg1"/>
              </a:solidFill>
              <a:effectLst/>
              <a:latin typeface="IBM Plex Sans" charset="0"/>
              <a:ea typeface="IBM Plex Sans" charset="0"/>
              <a:cs typeface="IBM Plex Sans" charset="0"/>
            </a:endParaRPr>
          </a:p>
        </p:txBody>
      </p:sp>
      <p:sp>
        <p:nvSpPr>
          <p:cNvPr id="20" name="Snip Single Corner Rectangle 19"/>
          <p:cNvSpPr/>
          <p:nvPr/>
        </p:nvSpPr>
        <p:spPr bwMode="auto">
          <a:xfrm>
            <a:off x="974067" y="2530469"/>
            <a:ext cx="1411015" cy="762355"/>
          </a:xfrm>
          <a:prstGeom prst="snip1Rect">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IBM Plex Sans" charset="0"/>
                <a:ea typeface="IBM Plex Sans" charset="0"/>
                <a:cs typeface="IBM Plex Sans" charset="0"/>
              </a:rPr>
              <a:t>Index Smart contract</a:t>
            </a:r>
          </a:p>
        </p:txBody>
      </p:sp>
      <p:cxnSp>
        <p:nvCxnSpPr>
          <p:cNvPr id="22" name="Straight Arrow Connector 21"/>
          <p:cNvCxnSpPr>
            <a:stCxn id="6" idx="0"/>
            <a:endCxn id="20" idx="1"/>
          </p:cNvCxnSpPr>
          <p:nvPr/>
        </p:nvCxnSpPr>
        <p:spPr bwMode="auto">
          <a:xfrm flipV="1">
            <a:off x="1679575" y="3292824"/>
            <a:ext cx="0" cy="357065"/>
          </a:xfrm>
          <a:prstGeom prst="straightConnector1">
            <a:avLst/>
          </a:prstGeom>
          <a:noFill/>
          <a:ln w="9525" cap="flat" cmpd="sng" algn="ctr">
            <a:solidFill>
              <a:schemeClr val="tx1"/>
            </a:solidFill>
            <a:prstDash val="solid"/>
            <a:round/>
            <a:headEnd type="none" w="med" len="med"/>
            <a:tailEnd type="triangle"/>
          </a:ln>
          <a:effectLst/>
        </p:spPr>
      </p:cxnSp>
      <p:cxnSp>
        <p:nvCxnSpPr>
          <p:cNvPr id="26" name="Straight Arrow Connector 25"/>
          <p:cNvCxnSpPr>
            <a:stCxn id="20" idx="3"/>
            <a:endCxn id="18" idx="2"/>
          </p:cNvCxnSpPr>
          <p:nvPr/>
        </p:nvCxnSpPr>
        <p:spPr bwMode="auto">
          <a:xfrm flipV="1">
            <a:off x="1679575" y="2072275"/>
            <a:ext cx="0" cy="458194"/>
          </a:xfrm>
          <a:prstGeom prst="straightConnector1">
            <a:avLst/>
          </a:prstGeom>
          <a:noFill/>
          <a:ln w="9525" cap="flat" cmpd="sng" algn="ctr">
            <a:solidFill>
              <a:schemeClr val="tx1"/>
            </a:solidFill>
            <a:prstDash val="solid"/>
            <a:round/>
            <a:headEnd type="none" w="med" len="med"/>
            <a:tailEnd type="triangle"/>
          </a:ln>
          <a:effectLst/>
        </p:spPr>
      </p:cxnSp>
      <p:sp>
        <p:nvSpPr>
          <p:cNvPr id="28" name="Donut 27"/>
          <p:cNvSpPr/>
          <p:nvPr/>
        </p:nvSpPr>
        <p:spPr bwMode="auto">
          <a:xfrm>
            <a:off x="3614964" y="1591434"/>
            <a:ext cx="4008211" cy="1320212"/>
          </a:xfrm>
          <a:prstGeom prst="donut">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050" b="0" i="0" u="none" strike="noStrike" cap="none" normalizeH="0" baseline="0" dirty="0" smtClean="0">
                <a:ln>
                  <a:noFill/>
                </a:ln>
                <a:solidFill>
                  <a:schemeClr val="bg1"/>
                </a:solidFill>
                <a:effectLst/>
                <a:latin typeface="IBM Plex Sans" charset="0"/>
                <a:ea typeface="IBM Plex Sans" charset="0"/>
                <a:cs typeface="IBM Plex Sans" charset="0"/>
              </a:rPr>
              <a:t>Blockchain</a:t>
            </a:r>
          </a:p>
        </p:txBody>
      </p:sp>
      <p:cxnSp>
        <p:nvCxnSpPr>
          <p:cNvPr id="30" name="Straight Arrow Connector 29"/>
          <p:cNvCxnSpPr>
            <a:stCxn id="20" idx="0"/>
          </p:cNvCxnSpPr>
          <p:nvPr/>
        </p:nvCxnSpPr>
        <p:spPr bwMode="auto">
          <a:xfrm flipV="1">
            <a:off x="2385082" y="2530469"/>
            <a:ext cx="1351893" cy="381178"/>
          </a:xfrm>
          <a:prstGeom prst="straightConnector1">
            <a:avLst/>
          </a:prstGeom>
          <a:noFill/>
          <a:ln w="9525" cap="flat" cmpd="sng" algn="ctr">
            <a:solidFill>
              <a:schemeClr val="tx1"/>
            </a:solidFill>
            <a:prstDash val="solid"/>
            <a:round/>
            <a:headEnd type="none" w="med" len="med"/>
            <a:tailEnd type="triangle"/>
          </a:ln>
          <a:effectLst/>
        </p:spPr>
      </p:cxnSp>
      <p:cxnSp>
        <p:nvCxnSpPr>
          <p:cNvPr id="32" name="Straight Arrow Connector 31"/>
          <p:cNvCxnSpPr>
            <a:stCxn id="18" idx="3"/>
          </p:cNvCxnSpPr>
          <p:nvPr/>
        </p:nvCxnSpPr>
        <p:spPr bwMode="auto">
          <a:xfrm>
            <a:off x="2327275" y="1691275"/>
            <a:ext cx="1409700" cy="305267"/>
          </a:xfrm>
          <a:prstGeom prst="straightConnector1">
            <a:avLst/>
          </a:prstGeom>
          <a:noFill/>
          <a:ln w="9525" cap="flat" cmpd="sng" algn="ctr">
            <a:solidFill>
              <a:schemeClr val="tx1"/>
            </a:solidFill>
            <a:prstDash val="solid"/>
            <a:round/>
            <a:headEnd type="none" w="med" len="med"/>
            <a:tailEnd type="triangle"/>
          </a:ln>
          <a:effectLst/>
        </p:spPr>
      </p:cxnSp>
      <p:cxnSp>
        <p:nvCxnSpPr>
          <p:cNvPr id="35" name="Curved Connector 34"/>
          <p:cNvCxnSpPr>
            <a:stCxn id="28" idx="1"/>
            <a:endCxn id="18" idx="0"/>
          </p:cNvCxnSpPr>
          <p:nvPr/>
        </p:nvCxnSpPr>
        <p:spPr bwMode="auto">
          <a:xfrm rot="16200000" flipV="1">
            <a:off x="2703514" y="286336"/>
            <a:ext cx="474500" cy="2522378"/>
          </a:xfrm>
          <a:prstGeom prst="curvedConnector3">
            <a:avLst>
              <a:gd name="adj1" fmla="val 148177"/>
            </a:avLst>
          </a:prstGeom>
          <a:noFill/>
          <a:ln w="9525" cap="flat" cmpd="sng" algn="ctr">
            <a:solidFill>
              <a:schemeClr val="tx1"/>
            </a:solidFill>
            <a:prstDash val="solid"/>
            <a:round/>
            <a:headEnd type="none" w="med" len="med"/>
            <a:tailEnd type="triangle"/>
          </a:ln>
          <a:effectLst/>
        </p:spPr>
      </p:cxnSp>
      <p:sp>
        <p:nvSpPr>
          <p:cNvPr id="37" name="TextBox 36"/>
          <p:cNvSpPr txBox="1"/>
          <p:nvPr/>
        </p:nvSpPr>
        <p:spPr>
          <a:xfrm>
            <a:off x="3690257" y="947057"/>
            <a:ext cx="1285929" cy="313932"/>
          </a:xfrm>
          <a:prstGeom prst="rect">
            <a:avLst/>
          </a:prstGeom>
          <a:noFill/>
        </p:spPr>
        <p:txBody>
          <a:bodyPr wrap="none" rtlCol="0">
            <a:spAutoFit/>
          </a:bodyPr>
          <a:lstStyle/>
          <a:p>
            <a:r>
              <a:rPr lang="en-US" sz="1600" dirty="0" smtClean="0">
                <a:solidFill>
                  <a:schemeClr val="tx1"/>
                </a:solidFill>
                <a:latin typeface="IBM Plex Sans" charset="0"/>
                <a:ea typeface="IBM Plex Sans" charset="0"/>
                <a:cs typeface="IBM Plex Sans" charset="0"/>
              </a:rPr>
              <a:t>Consensus?</a:t>
            </a:r>
          </a:p>
        </p:txBody>
      </p:sp>
      <p:cxnSp>
        <p:nvCxnSpPr>
          <p:cNvPr id="39" name="Curved Connector 38"/>
          <p:cNvCxnSpPr>
            <a:stCxn id="18" idx="1"/>
            <a:endCxn id="20" idx="2"/>
          </p:cNvCxnSpPr>
          <p:nvPr/>
        </p:nvCxnSpPr>
        <p:spPr bwMode="auto">
          <a:xfrm rot="10800000" flipV="1">
            <a:off x="974067" y="1691275"/>
            <a:ext cx="57808" cy="1220372"/>
          </a:xfrm>
          <a:prstGeom prst="curvedConnector3">
            <a:avLst>
              <a:gd name="adj1" fmla="val 495447"/>
            </a:avLst>
          </a:prstGeom>
          <a:noFill/>
          <a:ln w="9525" cap="flat" cmpd="sng" algn="ctr">
            <a:solidFill>
              <a:schemeClr val="tx1"/>
            </a:solidFill>
            <a:prstDash val="solid"/>
            <a:round/>
            <a:headEnd type="none" w="med" len="med"/>
            <a:tailEnd type="triangle"/>
          </a:ln>
          <a:effectLst/>
        </p:spPr>
      </p:cxnSp>
      <p:cxnSp>
        <p:nvCxnSpPr>
          <p:cNvPr id="40" name="Curved Connector 39"/>
          <p:cNvCxnSpPr>
            <a:stCxn id="20" idx="2"/>
            <a:endCxn id="6" idx="1"/>
          </p:cNvCxnSpPr>
          <p:nvPr/>
        </p:nvCxnSpPr>
        <p:spPr bwMode="auto">
          <a:xfrm rot="10800000" flipH="1" flipV="1">
            <a:off x="974067" y="2911647"/>
            <a:ext cx="57808" cy="1119242"/>
          </a:xfrm>
          <a:prstGeom prst="curvedConnector3">
            <a:avLst>
              <a:gd name="adj1" fmla="val -395447"/>
            </a:avLst>
          </a:prstGeom>
          <a:noFill/>
          <a:ln w="9525" cap="flat" cmpd="sng" algn="ctr">
            <a:solidFill>
              <a:schemeClr val="tx1"/>
            </a:solidFill>
            <a:prstDash val="solid"/>
            <a:round/>
            <a:headEnd type="none" w="med" len="med"/>
            <a:tailEnd type="triangle"/>
          </a:ln>
          <a:effectLst/>
        </p:spPr>
      </p:cxnSp>
      <p:cxnSp>
        <p:nvCxnSpPr>
          <p:cNvPr id="43" name="Curved Connector 42"/>
          <p:cNvCxnSpPr>
            <a:stCxn id="8" idx="3"/>
            <a:endCxn id="7" idx="2"/>
          </p:cNvCxnSpPr>
          <p:nvPr/>
        </p:nvCxnSpPr>
        <p:spPr bwMode="auto">
          <a:xfrm flipV="1">
            <a:off x="2327274" y="3544887"/>
            <a:ext cx="2107046" cy="1636363"/>
          </a:xfrm>
          <a:prstGeom prst="curvedConnector2">
            <a:avLst/>
          </a:prstGeom>
          <a:noFill/>
          <a:ln w="9525" cap="flat" cmpd="sng" algn="ctr">
            <a:solidFill>
              <a:schemeClr val="tx1"/>
            </a:solidFill>
            <a:prstDash val="solid"/>
            <a:round/>
            <a:headEnd type="none" w="med" len="med"/>
            <a:tailEnd type="triangle"/>
          </a:ln>
          <a:effectLst/>
        </p:spPr>
      </p:cxnSp>
      <p:sp>
        <p:nvSpPr>
          <p:cNvPr id="63" name="Rectangle 62"/>
          <p:cNvSpPr/>
          <p:nvPr/>
        </p:nvSpPr>
        <p:spPr bwMode="auto">
          <a:xfrm>
            <a:off x="6000252" y="2828970"/>
            <a:ext cx="738911" cy="715917"/>
          </a:xfrm>
          <a:prstGeom prst="rect">
            <a:avLst/>
          </a:prstGeom>
          <a:solidFill>
            <a:schemeClr val="tx2">
              <a:lumMod val="40000"/>
              <a:lumOff val="60000"/>
            </a:schemeClr>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2">
                    <a:lumMod val="75000"/>
                  </a:schemeClr>
                </a:solidFill>
                <a:effectLst/>
                <a:latin typeface="IBM Plex Sans" charset="0"/>
                <a:ea typeface="IBM Plex Sans" charset="0"/>
                <a:cs typeface="IBM Plex Sans" charset="0"/>
              </a:rPr>
              <a:t>Peer</a:t>
            </a:r>
          </a:p>
        </p:txBody>
      </p:sp>
      <p:sp>
        <p:nvSpPr>
          <p:cNvPr id="64" name="Rectangle 63"/>
          <p:cNvSpPr/>
          <p:nvPr/>
        </p:nvSpPr>
        <p:spPr bwMode="auto">
          <a:xfrm>
            <a:off x="5767885" y="996244"/>
            <a:ext cx="738911" cy="715917"/>
          </a:xfrm>
          <a:prstGeom prst="rect">
            <a:avLst/>
          </a:prstGeom>
          <a:solidFill>
            <a:schemeClr val="tx2">
              <a:lumMod val="40000"/>
              <a:lumOff val="60000"/>
            </a:schemeClr>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2">
                    <a:lumMod val="75000"/>
                  </a:schemeClr>
                </a:solidFill>
                <a:effectLst/>
                <a:latin typeface="IBM Plex Sans" charset="0"/>
                <a:ea typeface="IBM Plex Sans" charset="0"/>
                <a:cs typeface="IBM Plex Sans" charset="0"/>
              </a:rPr>
              <a:t>Peer</a:t>
            </a:r>
          </a:p>
        </p:txBody>
      </p:sp>
      <p:sp>
        <p:nvSpPr>
          <p:cNvPr id="65" name="TextBox 64"/>
          <p:cNvSpPr txBox="1"/>
          <p:nvPr/>
        </p:nvSpPr>
        <p:spPr>
          <a:xfrm>
            <a:off x="4083706" y="4747731"/>
            <a:ext cx="720069" cy="313932"/>
          </a:xfrm>
          <a:prstGeom prst="rect">
            <a:avLst/>
          </a:prstGeom>
          <a:noFill/>
        </p:spPr>
        <p:txBody>
          <a:bodyPr wrap="none" rtlCol="0">
            <a:spAutoFit/>
          </a:bodyPr>
          <a:lstStyle/>
          <a:p>
            <a:r>
              <a:rPr lang="en-US" sz="1600" smtClean="0">
                <a:solidFill>
                  <a:schemeClr val="tx1"/>
                </a:solidFill>
                <a:latin typeface="IBM Plex Sans" charset="0"/>
                <a:ea typeface="IBM Plex Sans" charset="0"/>
                <a:cs typeface="IBM Plex Sans" charset="0"/>
              </a:rPr>
              <a:t>Client</a:t>
            </a:r>
            <a:endParaRPr lang="en-US" sz="1600" dirty="0" err="1" smtClean="0">
              <a:solidFill>
                <a:schemeClr val="tx1"/>
              </a:solidFill>
              <a:latin typeface="IBM Plex Sans" charset="0"/>
              <a:ea typeface="IBM Plex Sans" charset="0"/>
              <a:cs typeface="IBM Plex Sans" charset="0"/>
            </a:endParaRPr>
          </a:p>
        </p:txBody>
      </p:sp>
      <p:cxnSp>
        <p:nvCxnSpPr>
          <p:cNvPr id="67" name="Straight Arrow Connector 66"/>
          <p:cNvCxnSpPr>
            <a:stCxn id="65" idx="0"/>
            <a:endCxn id="7" idx="2"/>
          </p:cNvCxnSpPr>
          <p:nvPr/>
        </p:nvCxnSpPr>
        <p:spPr bwMode="auto">
          <a:xfrm flipH="1" flipV="1">
            <a:off x="4434320" y="3544887"/>
            <a:ext cx="9421" cy="1202844"/>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p:cNvSpPr txBox="1"/>
          <p:nvPr/>
        </p:nvSpPr>
        <p:spPr>
          <a:xfrm>
            <a:off x="4439030" y="4068251"/>
            <a:ext cx="1579278" cy="313932"/>
          </a:xfrm>
          <a:prstGeom prst="rect">
            <a:avLst/>
          </a:prstGeom>
          <a:noFill/>
        </p:spPr>
        <p:txBody>
          <a:bodyPr wrap="none" rtlCol="0">
            <a:spAutoFit/>
          </a:bodyPr>
          <a:lstStyle/>
          <a:p>
            <a:r>
              <a:rPr lang="en-US" sz="1600" dirty="0" smtClean="0">
                <a:solidFill>
                  <a:schemeClr val="tx1"/>
                </a:solidFill>
                <a:latin typeface="IBM Plex Sans" charset="0"/>
                <a:ea typeface="IBM Plex Sans" charset="0"/>
                <a:cs typeface="IBM Plex Sans" charset="0"/>
              </a:rPr>
              <a:t>Query/Request</a:t>
            </a:r>
          </a:p>
        </p:txBody>
      </p:sp>
      <p:cxnSp>
        <p:nvCxnSpPr>
          <p:cNvPr id="13" name="Straight Arrow Connector 12"/>
          <p:cNvCxnSpPr/>
          <p:nvPr/>
        </p:nvCxnSpPr>
        <p:spPr bwMode="auto">
          <a:xfrm>
            <a:off x="1440255" y="4411889"/>
            <a:ext cx="0" cy="406277"/>
          </a:xfrm>
          <a:prstGeom prst="straightConnector1">
            <a:avLst/>
          </a:prstGeom>
          <a:noFill/>
          <a:ln w="9525" cap="flat" cmpd="sng" algn="ctr">
            <a:solidFill>
              <a:schemeClr val="tx1"/>
            </a:solidFill>
            <a:prstDash val="solid"/>
            <a:round/>
            <a:headEnd type="none" w="med" len="med"/>
            <a:tailEnd type="triangle"/>
          </a:ln>
          <a:effectLst/>
        </p:spPr>
      </p:cxnSp>
      <p:sp>
        <p:nvSpPr>
          <p:cNvPr id="3" name="TextBox 2"/>
          <p:cNvSpPr txBox="1"/>
          <p:nvPr/>
        </p:nvSpPr>
        <p:spPr>
          <a:xfrm>
            <a:off x="2098200" y="3168389"/>
            <a:ext cx="906033" cy="535531"/>
          </a:xfrm>
          <a:prstGeom prst="rect">
            <a:avLst/>
          </a:prstGeom>
          <a:solidFill>
            <a:schemeClr val="tx2"/>
          </a:solidFill>
        </p:spPr>
        <p:txBody>
          <a:bodyPr wrap="square" rtlCol="0">
            <a:spAutoFit/>
          </a:bodyPr>
          <a:lstStyle/>
          <a:p>
            <a:r>
              <a:rPr lang="en-US" sz="1600" smtClean="0">
                <a:solidFill>
                  <a:schemeClr val="bg1"/>
                </a:solidFill>
                <a:latin typeface="IBM Plex Sans" charset="0"/>
                <a:ea typeface="IBM Plex Sans" charset="0"/>
                <a:cs typeface="IBM Plex Sans" charset="0"/>
              </a:rPr>
              <a:t>Privacy Policy</a:t>
            </a:r>
            <a:endParaRPr lang="en-US" sz="1600" dirty="0" err="1" smtClean="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626228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095" y="215751"/>
            <a:ext cx="9793360" cy="357336"/>
          </a:xfrm>
        </p:spPr>
        <p:txBody>
          <a:bodyPr/>
          <a:lstStyle/>
          <a:p>
            <a:r>
              <a:rPr lang="en-US" sz="2000" dirty="0" smtClean="0"/>
              <a:t>Method </a:t>
            </a:r>
            <a:r>
              <a:rPr lang="mr-IN" sz="2000" dirty="0" smtClean="0"/>
              <a:t>–</a:t>
            </a:r>
            <a:r>
              <a:rPr lang="en-US" sz="2000" dirty="0" smtClean="0"/>
              <a:t> consensus-based creation of index while handling privacy </a:t>
            </a:r>
            <a:endParaRPr lang="en-US" sz="2000" dirty="0"/>
          </a:p>
        </p:txBody>
      </p:sp>
      <p:sp>
        <p:nvSpPr>
          <p:cNvPr id="3" name="Content Placeholder 2"/>
          <p:cNvSpPr>
            <a:spLocks noGrp="1"/>
          </p:cNvSpPr>
          <p:nvPr>
            <p:ph idx="1"/>
          </p:nvPr>
        </p:nvSpPr>
        <p:spPr>
          <a:xfrm>
            <a:off x="288095" y="591003"/>
            <a:ext cx="9793360" cy="5334000"/>
          </a:xfrm>
        </p:spPr>
        <p:txBody>
          <a:bodyPr/>
          <a:lstStyle/>
          <a:p>
            <a:pPr marL="342900" indent="-342900">
              <a:buFont typeface="+mj-lt"/>
              <a:buAutoNum type="arabicPeriod"/>
            </a:pPr>
            <a:r>
              <a:rPr lang="en-US" sz="1200" dirty="0" smtClean="0"/>
              <a:t>Peer ‘A’ has to create (based on a command or an automated decision) an index on attribute ‘X’ on the ledger.</a:t>
            </a:r>
          </a:p>
          <a:p>
            <a:pPr marL="702900" lvl="1" indent="-342900">
              <a:buFont typeface="+mj-lt"/>
              <a:buAutoNum type="arabicPeriod"/>
            </a:pPr>
            <a:r>
              <a:rPr lang="en-US" sz="1200" dirty="0" smtClean="0"/>
              <a:t>Create-index</a:t>
            </a:r>
            <a:r>
              <a:rPr lang="en-US" sz="1200" dirty="0"/>
              <a:t>(’A’, ‘x’, </a:t>
            </a:r>
            <a:r>
              <a:rPr lang="en-US" sz="1200" dirty="0" smtClean="0"/>
              <a:t>attribute </a:t>
            </a:r>
            <a:r>
              <a:rPr lang="en-US" sz="1200" dirty="0"/>
              <a:t>values of the </a:t>
            </a:r>
            <a:r>
              <a:rPr lang="en-US" sz="1200" dirty="0" smtClean="0"/>
              <a:t>index)</a:t>
            </a:r>
            <a:endParaRPr lang="en-US" sz="1200" dirty="0"/>
          </a:p>
          <a:p>
            <a:pPr marL="702900" lvl="1" indent="-342900">
              <a:buFont typeface="+mj-lt"/>
              <a:buAutoNum type="arabicPeriod"/>
            </a:pPr>
            <a:r>
              <a:rPr lang="en-US" sz="1200" dirty="0" smtClean="0"/>
              <a:t>Smart </a:t>
            </a:r>
            <a:r>
              <a:rPr lang="en-US" sz="1200" dirty="0"/>
              <a:t>contract makes the decision whether to allow this update or the consensus is needed for this update</a:t>
            </a:r>
            <a:r>
              <a:rPr lang="en-US" sz="1200" dirty="0" smtClean="0"/>
              <a:t>.</a:t>
            </a:r>
          </a:p>
          <a:p>
            <a:pPr marL="342900" indent="-342900">
              <a:buFont typeface="+mj-lt"/>
              <a:buAutoNum type="arabicPeriod"/>
            </a:pPr>
            <a:r>
              <a:rPr lang="en-US" sz="1200" dirty="0" smtClean="0"/>
              <a:t>If privacy policy allows informing other peers of this index, then it is informed, otherwise the creation proceeds and ledger is updated according to privacy policy.</a:t>
            </a:r>
          </a:p>
          <a:p>
            <a:pPr marL="342900" indent="-342900">
              <a:buFont typeface="+mj-lt"/>
              <a:buAutoNum type="arabicPeriod"/>
            </a:pPr>
            <a:r>
              <a:rPr lang="en-US" sz="1200" dirty="0" smtClean="0"/>
              <a:t>Peer ‘A’ informs all other peers this information.</a:t>
            </a:r>
          </a:p>
          <a:p>
            <a:pPr marL="666900" lvl="1" indent="-342900">
              <a:buFont typeface="+mj-lt"/>
              <a:buAutoNum type="arabicPeriod"/>
            </a:pPr>
            <a:r>
              <a:rPr lang="en-US" sz="1200" dirty="0" smtClean="0"/>
              <a:t>Smart contract adds this information to the ledger</a:t>
            </a:r>
          </a:p>
          <a:p>
            <a:pPr marL="666900" lvl="1" indent="-342900">
              <a:buFont typeface="+mj-lt"/>
              <a:buAutoNum type="arabicPeriod"/>
            </a:pPr>
            <a:r>
              <a:rPr lang="en-US" sz="1200" dirty="0" smtClean="0"/>
              <a:t>Smart contract determines if such an index is allowed to be created or not on that attribute.</a:t>
            </a:r>
          </a:p>
          <a:p>
            <a:pPr marL="1062900" lvl="2" indent="-342900">
              <a:buFont typeface="+mj-lt"/>
              <a:buAutoNum type="arabicPeriod"/>
            </a:pPr>
            <a:r>
              <a:rPr lang="en-US" sz="1100" dirty="0" smtClean="0"/>
              <a:t>If it is allowed, this process continues </a:t>
            </a:r>
          </a:p>
          <a:p>
            <a:pPr marL="1062900" lvl="2" indent="-342900">
              <a:buFont typeface="+mj-lt"/>
              <a:buAutoNum type="arabicPeriod"/>
            </a:pPr>
            <a:r>
              <a:rPr lang="en-US" sz="1100" dirty="0" smtClean="0"/>
              <a:t>Else the peer ‘A’ is informed that the index creation on ‘X’ is not allowed, and this information is also informed to other peers.</a:t>
            </a:r>
          </a:p>
          <a:p>
            <a:pPr marL="342900" indent="-342900">
              <a:buFont typeface="+mj-lt"/>
              <a:buAutoNum type="arabicPeriod"/>
            </a:pPr>
            <a:r>
              <a:rPr lang="en-US" sz="1200" dirty="0" smtClean="0"/>
              <a:t>Each peer B that is not A determines whether it has an index on attribute ‘X’. </a:t>
            </a:r>
          </a:p>
          <a:p>
            <a:pPr marL="666900" lvl="1" indent="-342900">
              <a:buFont typeface="+mj-lt"/>
              <a:buAutoNum type="arabicPeriod"/>
            </a:pPr>
            <a:r>
              <a:rPr lang="en-US" sz="1200" dirty="0" smtClean="0"/>
              <a:t>If it has an index on ‘X’, ‘B’ broadcasts that it has such an index with details about the index.</a:t>
            </a:r>
          </a:p>
          <a:p>
            <a:pPr marL="666900" lvl="1" indent="-342900">
              <a:buFont typeface="+mj-lt"/>
              <a:buAutoNum type="arabicPeriod"/>
            </a:pPr>
            <a:r>
              <a:rPr lang="en-US" sz="1200" dirty="0" smtClean="0"/>
              <a:t>Such information is added to the ledger.</a:t>
            </a:r>
          </a:p>
          <a:p>
            <a:pPr marL="666900" lvl="1" indent="-342900">
              <a:buFont typeface="+mj-lt"/>
              <a:buAutoNum type="arabicPeriod"/>
            </a:pPr>
            <a:r>
              <a:rPr lang="en-US" sz="1200" dirty="0" smtClean="0"/>
              <a:t>All peers run their smart contracts and get to consensus that they inform the network whether each of them allow another such index on ‘X’ need to be created.</a:t>
            </a:r>
          </a:p>
          <a:p>
            <a:pPr marL="1062900" lvl="2" indent="-342900">
              <a:buFont typeface="+mj-lt"/>
              <a:buAutoNum type="arabicPeriod"/>
            </a:pPr>
            <a:r>
              <a:rPr lang="en-US" sz="1100" dirty="0" smtClean="0"/>
              <a:t>If the consensus is ‘no’, then the consensus also determines and adds to the ledger</a:t>
            </a:r>
          </a:p>
          <a:p>
            <a:pPr marL="1373187" lvl="3" indent="-342900">
              <a:buFont typeface="+mj-lt"/>
              <a:buAutoNum type="arabicPeriod"/>
            </a:pPr>
            <a:r>
              <a:rPr lang="en-US" sz="1100" dirty="0" smtClean="0"/>
              <a:t>Copy or share</a:t>
            </a:r>
          </a:p>
          <a:p>
            <a:pPr marL="1719262" lvl="4" indent="-342900">
              <a:buFont typeface="+mj-lt"/>
              <a:buAutoNum type="arabicPeriod"/>
            </a:pPr>
            <a:r>
              <a:rPr lang="en-US" sz="1100" dirty="0" smtClean="0"/>
              <a:t>‘A’ is allowed to copy the index structure from ‘X’ or </a:t>
            </a:r>
          </a:p>
          <a:p>
            <a:pPr marL="1719262" lvl="4" indent="-342900">
              <a:buFont typeface="+mj-lt"/>
              <a:buAutoNum type="arabicPeriod"/>
            </a:pPr>
            <a:r>
              <a:rPr lang="en-US" sz="1100" dirty="0" smtClean="0"/>
              <a:t>share the index structure or</a:t>
            </a:r>
          </a:p>
          <a:p>
            <a:pPr marL="1373187" lvl="3" indent="-342900">
              <a:buFont typeface="+mj-lt"/>
              <a:buAutoNum type="arabicPeriod"/>
            </a:pPr>
            <a:r>
              <a:rPr lang="en-US" sz="1100" dirty="0" smtClean="0"/>
              <a:t>Read or update</a:t>
            </a:r>
          </a:p>
          <a:p>
            <a:pPr marL="1719262" lvl="4" indent="-342900">
              <a:buFont typeface="+mj-lt"/>
              <a:buAutoNum type="arabicPeriod"/>
            </a:pPr>
            <a:r>
              <a:rPr lang="en-US" sz="1100" dirty="0" smtClean="0"/>
              <a:t>‘A’ is allowed to ‘read’ or ‘use’</a:t>
            </a:r>
          </a:p>
          <a:p>
            <a:pPr marL="1719262" lvl="4" indent="-342900">
              <a:buFont typeface="+mj-lt"/>
              <a:buAutoNum type="arabicPeriod"/>
            </a:pPr>
            <a:r>
              <a:rPr lang="en-US" sz="1100" dirty="0" smtClean="0"/>
              <a:t>‘A’ is allowed to ‘update’ the index.</a:t>
            </a:r>
          </a:p>
          <a:p>
            <a:pPr marL="1062900" lvl="2" indent="-342900">
              <a:buFont typeface="+mj-lt"/>
              <a:buAutoNum type="arabicPeriod"/>
            </a:pPr>
            <a:r>
              <a:rPr lang="en-US" sz="1100" dirty="0" smtClean="0"/>
              <a:t>If the consensus is ‘yes’, then ‘A’ proceeds with creation of the index</a:t>
            </a:r>
          </a:p>
          <a:p>
            <a:pPr marL="1062900" lvl="2" indent="-342900">
              <a:buFont typeface="+mj-lt"/>
              <a:buAutoNum type="arabicPeriod"/>
            </a:pPr>
            <a:r>
              <a:rPr lang="en-US" sz="1100" dirty="0" smtClean="0"/>
              <a:t>Once the index is created, ‘A’ broadcasts and smart contracts get to consensus</a:t>
            </a:r>
          </a:p>
          <a:p>
            <a:pPr marL="1373187" lvl="3" indent="-342900">
              <a:buFont typeface="+mj-lt"/>
              <a:buAutoNum type="arabicPeriod"/>
            </a:pPr>
            <a:r>
              <a:rPr lang="en-US" sz="1100" dirty="0" smtClean="0"/>
              <a:t>If there is no consensus to allow this index for the height, breadth and “sharing allowed/disallowed” for the index.</a:t>
            </a:r>
          </a:p>
          <a:p>
            <a:pPr marL="1709737" lvl="4" indent="-342900">
              <a:buFont typeface="+mj-lt"/>
              <a:buAutoNum type="arabicPeriod"/>
            </a:pPr>
            <a:r>
              <a:rPr lang="en-US" sz="1100" dirty="0" smtClean="0"/>
              <a:t>The consensus on the height and breadth and other parameters is taken </a:t>
            </a:r>
            <a:r>
              <a:rPr lang="mr-IN" sz="1100" dirty="0" smtClean="0"/>
              <a:t>–</a:t>
            </a:r>
            <a:r>
              <a:rPr lang="en-US" sz="1100" dirty="0" smtClean="0"/>
              <a:t> the agreed parameters are then used to create an index, and move to the next step.</a:t>
            </a:r>
          </a:p>
          <a:p>
            <a:pPr marL="1373187" lvl="3" indent="-342900">
              <a:buFont typeface="+mj-lt"/>
              <a:buAutoNum type="arabicPeriod"/>
            </a:pPr>
            <a:r>
              <a:rPr lang="en-US" sz="1100" dirty="0" smtClean="0"/>
              <a:t>If there is consensus to allow the index, the ledger is updated to record the new index.</a:t>
            </a:r>
          </a:p>
          <a:p>
            <a:pPr marL="1373187" lvl="3" indent="-342900">
              <a:buFont typeface="+mj-lt"/>
              <a:buAutoNum type="arabicPeriod"/>
            </a:pPr>
            <a:endParaRPr lang="en-US" sz="1100" dirty="0" smtClean="0"/>
          </a:p>
        </p:txBody>
      </p:sp>
      <p:sp>
        <p:nvSpPr>
          <p:cNvPr id="4" name="Footer Placeholder 3"/>
          <p:cNvSpPr>
            <a:spLocks noGrp="1"/>
          </p:cNvSpPr>
          <p:nvPr>
            <p:ph type="ftr" sz="quarter" idx="11"/>
          </p:nvPr>
        </p:nvSpPr>
        <p:spPr/>
        <p:txBody>
          <a:bodyPr/>
          <a:lstStyle/>
          <a:p>
            <a:r>
              <a:rPr lang="en-US" dirty="0" smtClean="0"/>
              <a:t>IBM Confidential | DO NOT DISTRIBUTE</a:t>
            </a:r>
            <a:endParaRPr lang="en-US" dirty="0"/>
          </a:p>
        </p:txBody>
      </p:sp>
      <p:sp>
        <p:nvSpPr>
          <p:cNvPr id="5" name="Date Placeholder 4"/>
          <p:cNvSpPr>
            <a:spLocks noGrp="1"/>
          </p:cNvSpPr>
          <p:nvPr>
            <p:ph type="dt" sz="half" idx="12"/>
          </p:nvPr>
        </p:nvSpPr>
        <p:spPr/>
        <p:txBody>
          <a:bodyPr/>
          <a:lstStyle/>
          <a:p>
            <a:fld id="{A5072500-9E6C-7440-9D36-6AA5C2B8442E}" type="datetime1">
              <a:rPr lang="en-US" smtClean="0"/>
              <a:t>7/14/18</a:t>
            </a:fld>
            <a:endParaRPr lang="en-US" dirty="0"/>
          </a:p>
        </p:txBody>
      </p:sp>
    </p:spTree>
    <p:extLst>
      <p:ext uri="{BB962C8B-B14F-4D97-AF65-F5344CB8AC3E}">
        <p14:creationId xmlns:p14="http://schemas.microsoft.com/office/powerpoint/2010/main" val="131761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mr-IN" dirty="0"/>
              <a:t>–</a:t>
            </a:r>
            <a:r>
              <a:rPr lang="en-US" dirty="0"/>
              <a:t> consensus-based </a:t>
            </a:r>
            <a:r>
              <a:rPr lang="en-US" dirty="0" smtClean="0"/>
              <a:t>update of </a:t>
            </a:r>
            <a:r>
              <a:rPr lang="en-US" dirty="0"/>
              <a:t>index </a:t>
            </a:r>
            <a:r>
              <a:rPr lang="en-US" dirty="0" smtClean="0"/>
              <a:t>with privacy</a:t>
            </a:r>
            <a:endParaRPr lang="en-US" dirty="0"/>
          </a:p>
        </p:txBody>
      </p:sp>
      <p:sp>
        <p:nvSpPr>
          <p:cNvPr id="3" name="Content Placeholder 2"/>
          <p:cNvSpPr>
            <a:spLocks noGrp="1"/>
          </p:cNvSpPr>
          <p:nvPr>
            <p:ph idx="1"/>
          </p:nvPr>
        </p:nvSpPr>
        <p:spPr>
          <a:xfrm>
            <a:off x="288095" y="801687"/>
            <a:ext cx="9793360" cy="5318120"/>
          </a:xfrm>
        </p:spPr>
        <p:txBody>
          <a:bodyPr/>
          <a:lstStyle/>
          <a:p>
            <a:pPr marL="313862" indent="-342900">
              <a:buFont typeface="+mj-lt"/>
              <a:buAutoNum type="arabicPeriod"/>
            </a:pPr>
            <a:r>
              <a:rPr lang="en-US" sz="1400" dirty="0"/>
              <a:t>If privacy of the index is needed to be protected by protecting the number of updates and what is being updated, then a view of the index is provided to the other peers that does not contain private info. </a:t>
            </a:r>
          </a:p>
          <a:p>
            <a:pPr marL="313862" indent="-342900">
              <a:buFont typeface="+mj-lt"/>
              <a:buAutoNum type="arabicPeriod"/>
            </a:pPr>
            <a:r>
              <a:rPr lang="en-US" sz="1400" dirty="0"/>
              <a:t>Updates are not always informed if privacy policy does not support. </a:t>
            </a:r>
            <a:endParaRPr lang="en-US" sz="1400" dirty="0" smtClean="0"/>
          </a:p>
          <a:p>
            <a:pPr marL="342900" indent="-342900">
              <a:buFont typeface="+mj-lt"/>
              <a:buAutoNum type="arabicPeriod"/>
            </a:pPr>
            <a:r>
              <a:rPr lang="en-US" sz="1400" dirty="0" smtClean="0"/>
              <a:t>Peer </a:t>
            </a:r>
            <a:r>
              <a:rPr lang="en-US" sz="1400" dirty="0"/>
              <a:t>‘A’ has to </a:t>
            </a:r>
            <a:r>
              <a:rPr lang="en-US" sz="1400" dirty="0" smtClean="0"/>
              <a:t>update (based </a:t>
            </a:r>
            <a:r>
              <a:rPr lang="en-US" sz="1400" dirty="0"/>
              <a:t>on a command or an automated decision) an index on attribute ‘X’ on the ledger</a:t>
            </a:r>
            <a:r>
              <a:rPr lang="en-US" sz="1400" dirty="0" smtClean="0"/>
              <a:t>.</a:t>
            </a:r>
          </a:p>
          <a:p>
            <a:pPr marL="702900" lvl="1" indent="-342900">
              <a:buFont typeface="+mj-lt"/>
              <a:buAutoNum type="arabicPeriod"/>
            </a:pPr>
            <a:r>
              <a:rPr lang="en-US" sz="1400" dirty="0" smtClean="0"/>
              <a:t>Update-index(’A’, ‘x’, current meta-values of the index parameters such as height, breadth, fan-out, new values for parameters to be changed)</a:t>
            </a:r>
          </a:p>
          <a:p>
            <a:pPr marL="702900" lvl="1" indent="-342900">
              <a:buFont typeface="+mj-lt"/>
              <a:buAutoNum type="arabicPeriod"/>
            </a:pPr>
            <a:r>
              <a:rPr lang="en-US" sz="1400" dirty="0" smtClean="0"/>
              <a:t>Smart contract makes the decision whether to allow this update or the consensus is needed for this update.</a:t>
            </a:r>
            <a:endParaRPr lang="en-US" sz="1400" dirty="0"/>
          </a:p>
          <a:p>
            <a:pPr marL="342900" indent="-342900">
              <a:buFont typeface="+mj-lt"/>
              <a:buAutoNum type="arabicPeriod"/>
            </a:pPr>
            <a:r>
              <a:rPr lang="en-US" sz="1400" dirty="0" smtClean="0"/>
              <a:t>If consensus is needed, Peer </a:t>
            </a:r>
            <a:r>
              <a:rPr lang="en-US" sz="1400" dirty="0"/>
              <a:t>‘A’ informs all other peers this information.</a:t>
            </a:r>
          </a:p>
          <a:p>
            <a:pPr marL="666900" lvl="1" indent="-342900">
              <a:buFont typeface="+mj-lt"/>
              <a:buAutoNum type="arabicPeriod"/>
            </a:pPr>
            <a:r>
              <a:rPr lang="en-US" sz="1400" dirty="0"/>
              <a:t>Smart contract adds this information to the ledger</a:t>
            </a:r>
          </a:p>
          <a:p>
            <a:pPr marL="666900" lvl="1" indent="-342900">
              <a:buFont typeface="+mj-lt"/>
              <a:buAutoNum type="arabicPeriod"/>
            </a:pPr>
            <a:r>
              <a:rPr lang="en-US" sz="1400" dirty="0"/>
              <a:t>Smart contract determines if such an </a:t>
            </a:r>
            <a:r>
              <a:rPr lang="en-US" sz="1400" dirty="0" smtClean="0"/>
              <a:t>index update </a:t>
            </a:r>
            <a:r>
              <a:rPr lang="en-US" sz="1400" dirty="0"/>
              <a:t>is </a:t>
            </a:r>
            <a:r>
              <a:rPr lang="en-US" sz="1400" dirty="0" smtClean="0"/>
              <a:t>allowed.</a:t>
            </a:r>
            <a:endParaRPr lang="en-US" sz="1400" dirty="0"/>
          </a:p>
          <a:p>
            <a:pPr marL="1062900" lvl="2" indent="-342900">
              <a:buFont typeface="+mj-lt"/>
              <a:buAutoNum type="arabicPeriod"/>
            </a:pPr>
            <a:r>
              <a:rPr lang="en-US" sz="1200" dirty="0"/>
              <a:t>If it is allowed, this process continues </a:t>
            </a:r>
          </a:p>
          <a:p>
            <a:pPr marL="1062900" lvl="2" indent="-342900">
              <a:buFont typeface="+mj-lt"/>
              <a:buAutoNum type="arabicPeriod"/>
            </a:pPr>
            <a:r>
              <a:rPr lang="en-US" sz="1200" dirty="0"/>
              <a:t>Else the peer ‘A’ is informed that the index </a:t>
            </a:r>
            <a:r>
              <a:rPr lang="en-US" sz="1200" dirty="0" smtClean="0"/>
              <a:t>update on </a:t>
            </a:r>
            <a:r>
              <a:rPr lang="en-US" sz="1200" dirty="0"/>
              <a:t>‘X’ is not allowed, and this information is also informed to other peers.</a:t>
            </a:r>
          </a:p>
          <a:p>
            <a:pPr marL="342900" indent="-342900">
              <a:buFont typeface="+mj-lt"/>
              <a:buAutoNum type="arabicPeriod"/>
            </a:pPr>
            <a:r>
              <a:rPr lang="en-US" sz="1400" dirty="0"/>
              <a:t>Each peer B that is not A determines whether it has an index on attribute ‘X’. </a:t>
            </a:r>
          </a:p>
          <a:p>
            <a:pPr marL="1033862" lvl="2" indent="-342900">
              <a:buFont typeface="+mj-lt"/>
              <a:buAutoNum type="arabicPeriod"/>
            </a:pPr>
            <a:r>
              <a:rPr lang="en-US" sz="1200" dirty="0" smtClean="0"/>
              <a:t>If </a:t>
            </a:r>
            <a:r>
              <a:rPr lang="en-US" sz="1200" dirty="0"/>
              <a:t>there is no consensus to allow this index for the height, breadth and “sharing allowed/disallowed” for the index.</a:t>
            </a:r>
          </a:p>
          <a:p>
            <a:pPr marL="1373187" lvl="3" indent="-342900">
              <a:buFont typeface="+mj-lt"/>
              <a:buAutoNum type="arabicPeriod"/>
            </a:pPr>
            <a:r>
              <a:rPr lang="en-US" sz="1200" dirty="0"/>
              <a:t>The consensus on the height and breadth and other parameters is taken </a:t>
            </a:r>
            <a:r>
              <a:rPr lang="mr-IN" sz="1200" dirty="0"/>
              <a:t>–</a:t>
            </a:r>
            <a:r>
              <a:rPr lang="en-US" sz="1200" dirty="0"/>
              <a:t> the agreed parameters are then used to create an index, and move to the next step.</a:t>
            </a:r>
          </a:p>
          <a:p>
            <a:pPr marL="1033862" lvl="2" indent="-342900">
              <a:buFont typeface="+mj-lt"/>
              <a:buAutoNum type="arabicPeriod"/>
            </a:pPr>
            <a:r>
              <a:rPr lang="en-US" sz="1200" dirty="0"/>
              <a:t>If there is consensus to allow the </a:t>
            </a:r>
            <a:r>
              <a:rPr lang="en-US" sz="1200" dirty="0" smtClean="0"/>
              <a:t>index with the new parameters, </a:t>
            </a:r>
            <a:r>
              <a:rPr lang="en-US" sz="1200" dirty="0"/>
              <a:t>the ledger is updated to record the new index</a:t>
            </a:r>
            <a:r>
              <a:rPr lang="en-US" sz="1200" dirty="0" smtClean="0"/>
              <a:t>.</a:t>
            </a:r>
          </a:p>
          <a:p>
            <a:pPr marL="673862" lvl="1" indent="-342900">
              <a:buFont typeface="+mj-lt"/>
              <a:buAutoNum type="arabicPeriod"/>
            </a:pPr>
            <a:endParaRPr lang="en-US" dirty="0"/>
          </a:p>
          <a:p>
            <a:pPr marL="1373187" lvl="3" indent="-342900">
              <a:buFont typeface="+mj-lt"/>
              <a:buAutoNum type="arabicPeriod"/>
            </a:pPr>
            <a:endParaRPr lang="en-US" sz="1200" dirty="0"/>
          </a:p>
          <a:p>
            <a:endParaRPr lang="en-US" dirty="0"/>
          </a:p>
        </p:txBody>
      </p:sp>
      <p:sp>
        <p:nvSpPr>
          <p:cNvPr id="4" name="Footer Placeholder 3"/>
          <p:cNvSpPr>
            <a:spLocks noGrp="1"/>
          </p:cNvSpPr>
          <p:nvPr>
            <p:ph type="ftr" sz="quarter" idx="11"/>
          </p:nvPr>
        </p:nvSpPr>
        <p:spPr/>
        <p:txBody>
          <a:bodyPr/>
          <a:lstStyle/>
          <a:p>
            <a:r>
              <a:rPr lang="en-US" smtClean="0"/>
              <a:t>IBM Confidential | DO NOT DISTRIBUTE</a:t>
            </a:r>
            <a:endParaRPr lang="en-US" dirty="0"/>
          </a:p>
        </p:txBody>
      </p:sp>
      <p:sp>
        <p:nvSpPr>
          <p:cNvPr id="5" name="Date Placeholder 4"/>
          <p:cNvSpPr>
            <a:spLocks noGrp="1"/>
          </p:cNvSpPr>
          <p:nvPr>
            <p:ph type="dt" sz="half" idx="12"/>
          </p:nvPr>
        </p:nvSpPr>
        <p:spPr/>
        <p:txBody>
          <a:bodyPr/>
          <a:lstStyle/>
          <a:p>
            <a:fld id="{A5072500-9E6C-7440-9D36-6AA5C2B8442E}" type="datetime1">
              <a:rPr lang="en-US" smtClean="0"/>
              <a:t>7/14/18</a:t>
            </a:fld>
            <a:endParaRPr lang="en-US"/>
          </a:p>
        </p:txBody>
      </p:sp>
    </p:spTree>
    <p:extLst>
      <p:ext uri="{BB962C8B-B14F-4D97-AF65-F5344CB8AC3E}">
        <p14:creationId xmlns:p14="http://schemas.microsoft.com/office/powerpoint/2010/main" val="172249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mr-IN" dirty="0"/>
              <a:t>–</a:t>
            </a:r>
            <a:r>
              <a:rPr lang="en-US" dirty="0"/>
              <a:t> consensus-based </a:t>
            </a:r>
            <a:r>
              <a:rPr lang="en-US" dirty="0" smtClean="0"/>
              <a:t>sharing of index with privacy</a:t>
            </a:r>
            <a:endParaRPr lang="en-US" dirty="0"/>
          </a:p>
        </p:txBody>
      </p:sp>
      <p:sp>
        <p:nvSpPr>
          <p:cNvPr id="3" name="Content Placeholder 2"/>
          <p:cNvSpPr>
            <a:spLocks noGrp="1"/>
          </p:cNvSpPr>
          <p:nvPr>
            <p:ph idx="1"/>
          </p:nvPr>
        </p:nvSpPr>
        <p:spPr>
          <a:xfrm>
            <a:off x="288095" y="877887"/>
            <a:ext cx="9793360" cy="5241920"/>
          </a:xfrm>
        </p:spPr>
        <p:txBody>
          <a:bodyPr/>
          <a:lstStyle/>
          <a:p>
            <a:pPr marL="342900" indent="-342900">
              <a:buFont typeface="+mj-lt"/>
              <a:buAutoNum type="arabicPeriod"/>
            </a:pPr>
            <a:r>
              <a:rPr lang="en-US" sz="1400" dirty="0" smtClean="0"/>
              <a:t>If the index cannot be shared due to privacy policies, then it is not shared.</a:t>
            </a:r>
          </a:p>
          <a:p>
            <a:pPr marL="342900" indent="-342900">
              <a:buFont typeface="+mj-lt"/>
              <a:buAutoNum type="arabicPeriod"/>
            </a:pPr>
            <a:r>
              <a:rPr lang="en-US" sz="1400" dirty="0" smtClean="0"/>
              <a:t>If certain operations/attributes on the index are not allowed to be shared, then such sharing is disallowed.</a:t>
            </a:r>
          </a:p>
          <a:p>
            <a:pPr marL="342900" indent="-342900">
              <a:buFont typeface="+mj-lt"/>
              <a:buAutoNum type="arabicPeriod"/>
            </a:pPr>
            <a:r>
              <a:rPr lang="en-US" sz="1400" dirty="0" smtClean="0"/>
              <a:t>Privacy policies may be updated dynamically. So they affect the decisions and ledger updates and consensus mechanism.</a:t>
            </a:r>
          </a:p>
          <a:p>
            <a:pPr marL="342900" indent="-342900">
              <a:buFont typeface="+mj-lt"/>
              <a:buAutoNum type="arabicPeriod"/>
            </a:pPr>
            <a:r>
              <a:rPr lang="en-US" sz="1400" dirty="0" smtClean="0"/>
              <a:t>Peer ‘B’ asks peer ’A’  to share (based </a:t>
            </a:r>
            <a:r>
              <a:rPr lang="en-US" sz="1400" dirty="0"/>
              <a:t>on a command or an automated decision) </a:t>
            </a:r>
            <a:r>
              <a:rPr lang="en-US" sz="1400" dirty="0" smtClean="0"/>
              <a:t>A’s index </a:t>
            </a:r>
            <a:r>
              <a:rPr lang="en-US" sz="1400" dirty="0"/>
              <a:t>on attribute ‘X’ on the ledger.</a:t>
            </a:r>
          </a:p>
          <a:p>
            <a:pPr marL="702900" lvl="1" indent="-342900">
              <a:buFont typeface="+mj-lt"/>
              <a:buAutoNum type="arabicPeriod"/>
            </a:pPr>
            <a:r>
              <a:rPr lang="en-US" sz="1400" dirty="0" smtClean="0"/>
              <a:t>Share-index</a:t>
            </a:r>
            <a:r>
              <a:rPr lang="en-US" sz="1400" dirty="0"/>
              <a:t>(’A’, ‘x</a:t>
            </a:r>
            <a:r>
              <a:rPr lang="en-US" sz="1400" dirty="0" smtClean="0"/>
              <a:t>’, read-only share, update-share, share part of the index)</a:t>
            </a:r>
            <a:endParaRPr lang="en-US" sz="1400" dirty="0"/>
          </a:p>
          <a:p>
            <a:pPr marL="702900" lvl="1" indent="-342900">
              <a:buFont typeface="+mj-lt"/>
              <a:buAutoNum type="arabicPeriod"/>
            </a:pPr>
            <a:r>
              <a:rPr lang="en-US" sz="1400" dirty="0"/>
              <a:t>Smart contract makes the decision whether to allow this update or the consensus is needed for this update.</a:t>
            </a:r>
          </a:p>
          <a:p>
            <a:pPr marL="342900" indent="-342900">
              <a:buFont typeface="+mj-lt"/>
              <a:buAutoNum type="arabicPeriod"/>
            </a:pPr>
            <a:endParaRPr lang="en-US" sz="1400" dirty="0" smtClean="0"/>
          </a:p>
          <a:p>
            <a:pPr marL="342900" indent="-342900">
              <a:buFont typeface="+mj-lt"/>
              <a:buAutoNum type="arabicPeriod"/>
            </a:pPr>
            <a:r>
              <a:rPr lang="en-US" sz="1400" dirty="0" smtClean="0"/>
              <a:t>If </a:t>
            </a:r>
            <a:r>
              <a:rPr lang="en-US" sz="1400" dirty="0"/>
              <a:t>consensus is needed, Peer </a:t>
            </a:r>
            <a:r>
              <a:rPr lang="en-US" sz="1400" dirty="0" smtClean="0"/>
              <a:t>‘B’ </a:t>
            </a:r>
            <a:r>
              <a:rPr lang="en-US" sz="1400" dirty="0"/>
              <a:t>informs all other peers this information.</a:t>
            </a:r>
          </a:p>
          <a:p>
            <a:pPr marL="666900" lvl="1" indent="-342900">
              <a:buFont typeface="+mj-lt"/>
              <a:buAutoNum type="arabicPeriod"/>
            </a:pPr>
            <a:r>
              <a:rPr lang="en-US" sz="1400" dirty="0"/>
              <a:t>Smart contract adds this information to the ledger</a:t>
            </a:r>
          </a:p>
          <a:p>
            <a:pPr marL="666900" lvl="1" indent="-342900">
              <a:buFont typeface="+mj-lt"/>
              <a:buAutoNum type="arabicPeriod"/>
            </a:pPr>
            <a:r>
              <a:rPr lang="en-US" sz="1400" dirty="0"/>
              <a:t>Smart contract determines if such an index </a:t>
            </a:r>
            <a:r>
              <a:rPr lang="en-US" sz="1400" dirty="0" smtClean="0"/>
              <a:t>sharing is </a:t>
            </a:r>
            <a:r>
              <a:rPr lang="en-US" sz="1400" dirty="0"/>
              <a:t>allowed.</a:t>
            </a:r>
          </a:p>
          <a:p>
            <a:pPr marL="1062900" lvl="2" indent="-342900">
              <a:buFont typeface="+mj-lt"/>
              <a:buAutoNum type="arabicPeriod"/>
            </a:pPr>
            <a:r>
              <a:rPr lang="en-US" sz="1200" dirty="0"/>
              <a:t>If it is allowed, this process continues </a:t>
            </a:r>
          </a:p>
          <a:p>
            <a:pPr marL="1062900" lvl="2" indent="-342900">
              <a:buFont typeface="+mj-lt"/>
              <a:buAutoNum type="arabicPeriod"/>
            </a:pPr>
            <a:r>
              <a:rPr lang="en-US" sz="1200" dirty="0"/>
              <a:t>Else the peer </a:t>
            </a:r>
            <a:r>
              <a:rPr lang="en-US" sz="1200" dirty="0" smtClean="0"/>
              <a:t>‘B’ </a:t>
            </a:r>
            <a:r>
              <a:rPr lang="en-US" sz="1200" dirty="0"/>
              <a:t>is informed that the index </a:t>
            </a:r>
            <a:r>
              <a:rPr lang="en-US" sz="1200" dirty="0" smtClean="0"/>
              <a:t>sharing on </a:t>
            </a:r>
            <a:r>
              <a:rPr lang="en-US" sz="1200" dirty="0"/>
              <a:t>‘X’ is not allowed, and this information is also informed to other peers.</a:t>
            </a:r>
          </a:p>
          <a:p>
            <a:pPr marL="342900" indent="-342900">
              <a:buFont typeface="+mj-lt"/>
              <a:buAutoNum type="arabicPeriod"/>
            </a:pPr>
            <a:endParaRPr lang="en-US" sz="1400" dirty="0" smtClean="0"/>
          </a:p>
          <a:p>
            <a:pPr marL="342900" indent="-342900">
              <a:buFont typeface="+mj-lt"/>
              <a:buAutoNum type="arabicPeriod"/>
            </a:pPr>
            <a:r>
              <a:rPr lang="en-US" sz="1400" dirty="0" smtClean="0"/>
              <a:t>Each </a:t>
            </a:r>
            <a:r>
              <a:rPr lang="en-US" sz="1400" dirty="0"/>
              <a:t>peer </a:t>
            </a:r>
            <a:r>
              <a:rPr lang="en-US" sz="1400" dirty="0" smtClean="0"/>
              <a:t>C </a:t>
            </a:r>
            <a:r>
              <a:rPr lang="en-US" sz="1400" dirty="0"/>
              <a:t>that is not </a:t>
            </a:r>
            <a:r>
              <a:rPr lang="en-US" sz="1400" dirty="0" smtClean="0"/>
              <a:t>A or B </a:t>
            </a:r>
            <a:r>
              <a:rPr lang="en-US" sz="1400" dirty="0"/>
              <a:t>determines whether it has an index on attribute ‘X</a:t>
            </a:r>
            <a:r>
              <a:rPr lang="en-US" sz="1400" dirty="0" smtClean="0"/>
              <a:t>’ and can share that with ‘B’. </a:t>
            </a:r>
            <a:endParaRPr lang="en-US" sz="1400" dirty="0"/>
          </a:p>
          <a:p>
            <a:pPr marL="1033862" lvl="2" indent="-342900">
              <a:buFont typeface="+mj-lt"/>
              <a:buAutoNum type="arabicPeriod"/>
            </a:pPr>
            <a:r>
              <a:rPr lang="en-US" sz="1200" dirty="0" smtClean="0"/>
              <a:t>If yes, then they can engage in a negotiation to whether B should share A’s or C’s index.</a:t>
            </a:r>
          </a:p>
          <a:p>
            <a:pPr marL="1033862" lvl="2" indent="-342900">
              <a:buFont typeface="+mj-lt"/>
              <a:buAutoNum type="arabicPeriod"/>
            </a:pPr>
            <a:r>
              <a:rPr lang="en-US" sz="1200" dirty="0" smtClean="0"/>
              <a:t>If </a:t>
            </a:r>
            <a:r>
              <a:rPr lang="en-US" sz="1200" dirty="0"/>
              <a:t>there is no consensus to </a:t>
            </a:r>
            <a:r>
              <a:rPr lang="en-US" sz="1200" dirty="0" smtClean="0"/>
              <a:t>share this index.</a:t>
            </a:r>
            <a:endParaRPr lang="en-US" sz="1200" dirty="0"/>
          </a:p>
          <a:p>
            <a:pPr marL="1373187" lvl="3" indent="-342900">
              <a:buFont typeface="+mj-lt"/>
              <a:buAutoNum type="arabicPeriod"/>
            </a:pPr>
            <a:r>
              <a:rPr lang="en-US" sz="1200" dirty="0"/>
              <a:t>The consensus on </a:t>
            </a:r>
            <a:r>
              <a:rPr lang="en-US" sz="1200" dirty="0" smtClean="0"/>
              <a:t>the </a:t>
            </a:r>
            <a:r>
              <a:rPr lang="en-US" sz="1200" dirty="0"/>
              <a:t>agreed parameters are then used to </a:t>
            </a:r>
            <a:r>
              <a:rPr lang="en-US" sz="1200" dirty="0" smtClean="0"/>
              <a:t>ask ‘B’ to create an </a:t>
            </a:r>
            <a:r>
              <a:rPr lang="en-US" sz="1200" dirty="0"/>
              <a:t>index, </a:t>
            </a:r>
            <a:r>
              <a:rPr lang="en-US" sz="1200" dirty="0" smtClean="0"/>
              <a:t>and ask ‘B’ if  need to move </a:t>
            </a:r>
            <a:r>
              <a:rPr lang="en-US" sz="1200" dirty="0"/>
              <a:t>to the </a:t>
            </a:r>
            <a:r>
              <a:rPr lang="en-US" sz="1200" dirty="0" smtClean="0"/>
              <a:t>creation process.</a:t>
            </a:r>
            <a:endParaRPr lang="en-US" sz="1200" dirty="0"/>
          </a:p>
          <a:p>
            <a:pPr marL="1033862" lvl="2" indent="-342900">
              <a:buFont typeface="+mj-lt"/>
              <a:buAutoNum type="arabicPeriod"/>
            </a:pPr>
            <a:r>
              <a:rPr lang="en-US" sz="1200" dirty="0"/>
              <a:t>If there is consensus to allow </a:t>
            </a:r>
            <a:r>
              <a:rPr lang="en-US" sz="1200" dirty="0" smtClean="0"/>
              <a:t>sharing of the </a:t>
            </a:r>
            <a:r>
              <a:rPr lang="en-US" sz="1200" dirty="0"/>
              <a:t>index with the new parameters, the ledger is updated to record the new index.</a:t>
            </a:r>
          </a:p>
          <a:p>
            <a:pPr marL="1373187" lvl="3" indent="-342900">
              <a:buFont typeface="+mj-lt"/>
              <a:buAutoNum type="arabicPeriod"/>
            </a:pPr>
            <a:endParaRPr lang="en-US" sz="1200"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IBM Confidential | DO NOT DISTRIBUTE</a:t>
            </a:r>
            <a:endParaRPr lang="en-US" dirty="0"/>
          </a:p>
        </p:txBody>
      </p:sp>
      <p:sp>
        <p:nvSpPr>
          <p:cNvPr id="5" name="Date Placeholder 4"/>
          <p:cNvSpPr>
            <a:spLocks noGrp="1"/>
          </p:cNvSpPr>
          <p:nvPr>
            <p:ph type="dt" sz="half" idx="12"/>
          </p:nvPr>
        </p:nvSpPr>
        <p:spPr/>
        <p:txBody>
          <a:bodyPr/>
          <a:lstStyle/>
          <a:p>
            <a:fld id="{A5072500-9E6C-7440-9D36-6AA5C2B8442E}" type="datetime1">
              <a:rPr lang="en-US" smtClean="0"/>
              <a:t>7/14/18</a:t>
            </a:fld>
            <a:endParaRPr lang="en-US"/>
          </a:p>
        </p:txBody>
      </p:sp>
    </p:spTree>
    <p:extLst>
      <p:ext uri="{BB962C8B-B14F-4D97-AF65-F5344CB8AC3E}">
        <p14:creationId xmlns:p14="http://schemas.microsoft.com/office/powerpoint/2010/main" val="2101143395"/>
      </p:ext>
    </p:extLst>
  </p:cSld>
  <p:clrMapOvr>
    <a:masterClrMapping/>
  </p:clrMapOvr>
</p:sld>
</file>

<file path=ppt/theme/theme1.xml><?xml version="1.0" encoding="utf-8"?>
<a:theme xmlns:a="http://schemas.openxmlformats.org/drawingml/2006/main" name="IBM nofrills MPhS 2014-07 v0.5.2">
  <a:themeElements>
    <a:clrScheme name="2017-01 MPhS IBM Research">
      <a:dk1>
        <a:srgbClr val="000000"/>
      </a:dk1>
      <a:lt1>
        <a:srgbClr val="FFFFFF"/>
      </a:lt1>
      <a:dk2>
        <a:srgbClr val="0070BF"/>
      </a:dk2>
      <a:lt2>
        <a:srgbClr val="E5E5E5"/>
      </a:lt2>
      <a:accent1>
        <a:srgbClr val="0097CC"/>
      </a:accent1>
      <a:accent2>
        <a:srgbClr val="FD461F"/>
      </a:accent2>
      <a:accent3>
        <a:srgbClr val="00B04E"/>
      </a:accent3>
      <a:accent4>
        <a:srgbClr val="6E2EA0"/>
      </a:accent4>
      <a:accent5>
        <a:srgbClr val="DB3887"/>
      </a:accent5>
      <a:accent6>
        <a:srgbClr val="F08F26"/>
      </a:accent6>
      <a:hlink>
        <a:srgbClr val="00649D"/>
      </a:hlink>
      <a:folHlink>
        <a:srgbClr val="AB1A86"/>
      </a:folHlink>
    </a:clrScheme>
    <a:fontScheme name="January 20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cap="flat" cmpd="sng" algn="ctr">
          <a:solidFill>
            <a:schemeClr val="tx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600" b="0" i="0" u="none" strike="noStrike" cap="none" normalizeH="0" baseline="0" smtClean="0">
            <a:ln>
              <a:noFill/>
            </a:ln>
            <a:solidFill>
              <a:schemeClr val="bg1"/>
            </a:solidFill>
            <a:effectLst/>
            <a:latin typeface="IBM Plex Sans" charset="0"/>
            <a:ea typeface="IBM Plex Sans" charset="0"/>
            <a:cs typeface="IBM Plex Sans" charset="0"/>
          </a:defRPr>
        </a:defPPr>
      </a:lstStyle>
    </a:spDef>
    <a:lnDef>
      <a:spPr bwMode="auto">
        <a:noFill/>
        <a:ln w="9525" cap="flat" cmpd="sng" algn="ctr">
          <a:solidFill>
            <a:schemeClr val="tx1"/>
          </a:solidFill>
          <a:prstDash val="solid"/>
          <a:round/>
          <a:headEnd type="none" w="med" len="med"/>
          <a:tailEnd type="none" w="med" len="med"/>
        </a:ln>
        <a:effectLst/>
      </a:spPr>
      <a:bodyPr/>
      <a:lstStyle/>
    </a:lnDef>
    <a:txDef>
      <a:spPr>
        <a:noFill/>
      </a:spPr>
      <a:bodyPr wrap="square" rtlCol="0">
        <a:spAutoFit/>
      </a:bodyPr>
      <a:lstStyle>
        <a:defPPr>
          <a:defRPr sz="1600" dirty="0" err="1" smtClean="0">
            <a:solidFill>
              <a:schemeClr val="tx1"/>
            </a:solidFill>
            <a:latin typeface="IBM Plex Sans" charset="0"/>
            <a:ea typeface="IBM Plex Sans" charset="0"/>
            <a:cs typeface="IBM Plex Sans" charset="0"/>
          </a:defRPr>
        </a:defPPr>
      </a:lstStyle>
    </a:txDef>
  </a:objectDefaults>
  <a:extraClrSchemeLst>
    <a:extraClrScheme>
      <a:clrScheme name="January 2013 1">
        <a:dk1>
          <a:srgbClr val="000000"/>
        </a:dk1>
        <a:lt1>
          <a:srgbClr val="FFFFFF"/>
        </a:lt1>
        <a:dk2>
          <a:srgbClr val="00B2EF"/>
        </a:dk2>
        <a:lt2>
          <a:srgbClr val="808080"/>
        </a:lt2>
        <a:accent1>
          <a:srgbClr val="83D1F5"/>
        </a:accent1>
        <a:accent2>
          <a:srgbClr val="00A6A0"/>
        </a:accent2>
        <a:accent3>
          <a:srgbClr val="FFFFFF"/>
        </a:accent3>
        <a:accent4>
          <a:srgbClr val="000000"/>
        </a:accent4>
        <a:accent5>
          <a:srgbClr val="C1E5F9"/>
        </a:accent5>
        <a:accent6>
          <a:srgbClr val="009691"/>
        </a:accent6>
        <a:hlink>
          <a:srgbClr val="00B2EF"/>
        </a:hlink>
        <a:folHlink>
          <a:srgbClr val="AB1A8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Security JP - Mid-Year Review" id="{C6E3F836-53D3-5140-A61A-6C6A28FD5028}" vid="{A256F8F9-F097-E347-BCC3-6733BFC042A7}"/>
    </a:ext>
  </a:extLst>
</a:theme>
</file>

<file path=ppt/theme/theme2.xml><?xml version="1.0" encoding="utf-8"?>
<a:theme xmlns:a="http://schemas.openxmlformats.org/drawingml/2006/main" name="1_IBM nofrills MPhS 2014-07 v0.5.2">
  <a:themeElements>
    <a:clrScheme name="2017-01 MPhS IBM Research">
      <a:dk1>
        <a:srgbClr val="000000"/>
      </a:dk1>
      <a:lt1>
        <a:srgbClr val="FFFFFF"/>
      </a:lt1>
      <a:dk2>
        <a:srgbClr val="0070BF"/>
      </a:dk2>
      <a:lt2>
        <a:srgbClr val="E5E5E5"/>
      </a:lt2>
      <a:accent1>
        <a:srgbClr val="0097CC"/>
      </a:accent1>
      <a:accent2>
        <a:srgbClr val="FD461F"/>
      </a:accent2>
      <a:accent3>
        <a:srgbClr val="00B04E"/>
      </a:accent3>
      <a:accent4>
        <a:srgbClr val="6E2EA0"/>
      </a:accent4>
      <a:accent5>
        <a:srgbClr val="DB3887"/>
      </a:accent5>
      <a:accent6>
        <a:srgbClr val="F08F26"/>
      </a:accent6>
      <a:hlink>
        <a:srgbClr val="00649D"/>
      </a:hlink>
      <a:folHlink>
        <a:srgbClr val="AB1A86"/>
      </a:folHlink>
    </a:clrScheme>
    <a:fontScheme name="January 20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cap="flat" cmpd="sng" algn="ctr">
          <a:solidFill>
            <a:schemeClr val="tx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600" b="0" i="0" u="none" strike="noStrike" cap="none" normalizeH="0" baseline="0" smtClean="0">
            <a:ln>
              <a:noFill/>
            </a:ln>
            <a:solidFill>
              <a:schemeClr val="bg1"/>
            </a:solidFill>
            <a:effectLst/>
            <a:latin typeface="IBM Plex Sans" charset="0"/>
            <a:ea typeface="IBM Plex Sans" charset="0"/>
            <a:cs typeface="IBM Plex Sans" charset="0"/>
          </a:defRPr>
        </a:defPPr>
      </a:lstStyle>
    </a:spDef>
    <a:lnDef>
      <a:spPr bwMode="auto">
        <a:noFill/>
        <a:ln w="9525" cap="flat" cmpd="sng" algn="ctr">
          <a:solidFill>
            <a:schemeClr val="tx1"/>
          </a:solidFill>
          <a:prstDash val="solid"/>
          <a:round/>
          <a:headEnd type="none" w="med" len="med"/>
          <a:tailEnd type="none" w="med" len="med"/>
        </a:ln>
        <a:effectLst/>
      </a:spPr>
      <a:bodyPr/>
      <a:lstStyle/>
    </a:lnDef>
    <a:txDef>
      <a:spPr>
        <a:noFill/>
      </a:spPr>
      <a:bodyPr wrap="square" rtlCol="0">
        <a:spAutoFit/>
      </a:bodyPr>
      <a:lstStyle>
        <a:defPPr>
          <a:defRPr sz="1600" dirty="0" err="1" smtClean="0">
            <a:solidFill>
              <a:schemeClr val="tx1"/>
            </a:solidFill>
            <a:latin typeface="IBM Plex Sans" charset="0"/>
            <a:ea typeface="IBM Plex Sans" charset="0"/>
            <a:cs typeface="IBM Plex Sans" charset="0"/>
          </a:defRPr>
        </a:defPPr>
      </a:lstStyle>
    </a:txDef>
  </a:objectDefaults>
  <a:extraClrSchemeLst>
    <a:extraClrScheme>
      <a:clrScheme name="January 2013 1">
        <a:dk1>
          <a:srgbClr val="000000"/>
        </a:dk1>
        <a:lt1>
          <a:srgbClr val="FFFFFF"/>
        </a:lt1>
        <a:dk2>
          <a:srgbClr val="00B2EF"/>
        </a:dk2>
        <a:lt2>
          <a:srgbClr val="808080"/>
        </a:lt2>
        <a:accent1>
          <a:srgbClr val="83D1F5"/>
        </a:accent1>
        <a:accent2>
          <a:srgbClr val="00A6A0"/>
        </a:accent2>
        <a:accent3>
          <a:srgbClr val="FFFFFF"/>
        </a:accent3>
        <a:accent4>
          <a:srgbClr val="000000"/>
        </a:accent4>
        <a:accent5>
          <a:srgbClr val="C1E5F9"/>
        </a:accent5>
        <a:accent6>
          <a:srgbClr val="009691"/>
        </a:accent6>
        <a:hlink>
          <a:srgbClr val="00B2EF"/>
        </a:hlink>
        <a:folHlink>
          <a:srgbClr val="AB1A8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Security JP - Mid-Year Review" id="{C6E3F836-53D3-5140-A61A-6C6A28FD5028}" vid="{4E5EF946-EFD9-A641-8927-358B66135C04}"/>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IBM Research 2017</Template>
  <TotalTime>3485</TotalTime>
  <Words>1775</Words>
  <Application>Microsoft Macintosh PowerPoint</Application>
  <PresentationFormat>Custom</PresentationFormat>
  <Paragraphs>159</Paragraphs>
  <Slides>10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IBM Plex Sans</vt:lpstr>
      <vt:lpstr>IBM Plex Sans ExtraLight</vt:lpstr>
      <vt:lpstr>Wingdings</vt:lpstr>
      <vt:lpstr>Arial</vt:lpstr>
      <vt:lpstr>IBM nofrills MPhS 2014-07 v0.5.2</vt:lpstr>
      <vt:lpstr>1_IBM nofrills MPhS 2014-07 v0.5.2</vt:lpstr>
      <vt:lpstr>Consensus-based de-centralized index management for blockchain ledgers</vt:lpstr>
      <vt:lpstr>System Today</vt:lpstr>
      <vt:lpstr>Summary</vt:lpstr>
      <vt:lpstr>Novelties/claims</vt:lpstr>
      <vt:lpstr>Main Idea</vt:lpstr>
      <vt:lpstr>System</vt:lpstr>
      <vt:lpstr>Method – consensus-based creation of index while handling privacy </vt:lpstr>
      <vt:lpstr>Method – consensus-based update of index with privacy</vt:lpstr>
      <vt:lpstr>Method – consensus-based sharing of index with privacy</vt:lpstr>
      <vt:lpstr>Method – peer-based servicing of index lookups</vt:lpstr>
    </vt:vector>
  </TitlesOfParts>
  <Company/>
  <LinksUpToDate>false</LinksUpToDate>
  <SharedDoc>false</SharedDoc>
  <HyperlinkBase/>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Consensus-based index management in blockchain ledgers</dc:title>
  <dc:creator>ASHISH KUNDU</dc:creator>
  <cp:lastModifiedBy>ASHISH KUNDU</cp:lastModifiedBy>
  <cp:revision>76</cp:revision>
  <dcterms:created xsi:type="dcterms:W3CDTF">2018-01-30T19:17:15Z</dcterms:created>
  <dcterms:modified xsi:type="dcterms:W3CDTF">2018-07-15T06:14:26Z</dcterms:modified>
</cp:coreProperties>
</file>