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0" d="100"/>
          <a:sy n="150" d="100"/>
        </p:scale>
        <p:origin x="65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C71C6-A17B-5191-F148-1831573E9C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ECC87C-8202-A38E-41A2-83513EDDBD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37D34B-2BF3-AD75-F28B-3313FEE99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11D77-00AB-4530-B778-5ADBA507204D}" type="datetimeFigureOut">
              <a:rPr lang="en-CA" smtClean="0"/>
              <a:t>2024-11-09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9C39DE-1BB4-2FCD-9116-423465996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CD9EFB-4571-AA36-3ADD-06B79846B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40880-5BDA-444B-86FE-9D44D363718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140945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9B090-C914-BC62-2C33-98EBF34D5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31B74B-03DC-7D1D-102B-BE6487AEB7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577240-355F-A51B-4109-AD0249022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11D77-00AB-4530-B778-5ADBA507204D}" type="datetimeFigureOut">
              <a:rPr lang="en-CA" smtClean="0"/>
              <a:t>2024-11-09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AEF4AE-ECEE-C1AD-295B-53379E168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833AFF-3953-5D85-ADD8-97D962821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40880-5BDA-444B-86FE-9D44D363718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906086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32C09B-896D-7009-FAD5-3AEB963524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F6F2AC-3AC7-58EE-30AA-F464FF0A0D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7C3451-F90D-A32E-4703-B1A6C15046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11D77-00AB-4530-B778-5ADBA507204D}" type="datetimeFigureOut">
              <a:rPr lang="en-CA" smtClean="0"/>
              <a:t>2024-11-09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6F92DD-E7B9-3D8C-A349-73105EDF1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EED4C2-0ECB-A906-6EFC-5DE164117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40880-5BDA-444B-86FE-9D44D363718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83718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5CDCE-0972-B479-E99A-65AC8DC14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A6D1EC-36CC-5EC7-5105-91B9DFB587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36D3E9-F40F-1538-96F6-36FF4339D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11D77-00AB-4530-B778-5ADBA507204D}" type="datetimeFigureOut">
              <a:rPr lang="en-CA" smtClean="0"/>
              <a:t>2024-11-09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B921CF-2BB7-94C3-452F-4401FE92E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1EAA5A-7177-2E29-F639-DECC8C49E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40880-5BDA-444B-86FE-9D44D363718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30251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01DA5-0C17-A377-4B97-C064F35FA5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D02648-DDFF-BFB0-2EE9-B7C9F77ACF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A6775A-C5AD-A3E4-9E7B-43986ACE2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11D77-00AB-4530-B778-5ADBA507204D}" type="datetimeFigureOut">
              <a:rPr lang="en-CA" smtClean="0"/>
              <a:t>2024-11-09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94632D-527D-B01F-6BC8-54BDA146C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CC4F37-D829-7470-04F1-1AD93CAC3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40880-5BDA-444B-86FE-9D44D363718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872075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AA1C8-14EF-BD3B-EE04-16BB0A0CE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28A147-15C3-6EB9-BDAE-D0CC94ACF6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33AC76-BD16-A9FB-0411-8C5345B06E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78A608-FF15-EB46-36FB-6592435D0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11D77-00AB-4530-B778-5ADBA507204D}" type="datetimeFigureOut">
              <a:rPr lang="en-CA" smtClean="0"/>
              <a:t>2024-11-09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FE4F93-E1FC-491F-6969-C69DC08C1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7C7E2A-659F-39EE-0746-0EAD7C2B3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40880-5BDA-444B-86FE-9D44D363718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090448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66794-DD74-FCD6-FBA1-FDA13CC6E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C4B13E-95FC-CAA5-B575-0D7C6C7622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FB67BA-3799-6BB0-982F-AF5A7DDE06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E2F8ED3-EC92-9C8A-558B-979E19024D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895EC9-3241-21FD-79D6-67621A1993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5A59E4-C0CE-1049-1674-1E5F1DBFFC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11D77-00AB-4530-B778-5ADBA507204D}" type="datetimeFigureOut">
              <a:rPr lang="en-CA" smtClean="0"/>
              <a:t>2024-11-09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FF1FD26-A921-5E13-E85C-87A3E4F8A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640CA98-4D8E-DF2F-FF8F-73B5BA984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40880-5BDA-444B-86FE-9D44D363718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99633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B5490-2FD5-4BE2-6D3A-8F7369C4A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AD64B7B-F148-E1C8-9D1A-F20FD0FD2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11D77-00AB-4530-B778-5ADBA507204D}" type="datetimeFigureOut">
              <a:rPr lang="en-CA" smtClean="0"/>
              <a:t>2024-11-09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7E3190-F677-8B40-3B2C-ACBB0E221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D62996-1A92-6BBB-81CA-95CEA65D7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40880-5BDA-444B-86FE-9D44D363718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34973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096FDE8-A7DC-C247-BDC7-12CE8F1EC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11D77-00AB-4530-B778-5ADBA507204D}" type="datetimeFigureOut">
              <a:rPr lang="en-CA" smtClean="0"/>
              <a:t>2024-11-09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6379271-2E81-933C-7656-ADB51CB792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FB2FF2-2FF4-2B64-6C15-AB041C5AB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40880-5BDA-444B-86FE-9D44D363718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929486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2FC362-0A43-CB6D-B5D3-FDB02548E0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644945-E8BA-06AF-9544-1DFFA42C5A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FF5D03-C013-E106-266F-A717A0B75C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3E664F-2A92-DC3D-EB01-F5E7D38F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11D77-00AB-4530-B778-5ADBA507204D}" type="datetimeFigureOut">
              <a:rPr lang="en-CA" smtClean="0"/>
              <a:t>2024-11-09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6BD060-376F-C695-1856-EE622F7ED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19694D-08A6-2C9D-2BFA-7124E0236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40880-5BDA-444B-86FE-9D44D363718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525624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7A26B-5E8B-99FD-9DF6-55959A4989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787A299-91E4-25B8-38E0-6906C767DA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DFB0C0-CC8F-3165-1605-A89687E1FE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2B0FE4-910B-34E4-24B8-D42022DFE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11D77-00AB-4530-B778-5ADBA507204D}" type="datetimeFigureOut">
              <a:rPr lang="en-CA" smtClean="0"/>
              <a:t>2024-11-09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F09792-6487-3B87-92A5-E9454BF2E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B3C2E6-5EBC-3E11-1F6C-DA9786EA0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40880-5BDA-444B-86FE-9D44D363718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15713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EFB8587-9933-4B89-46C6-01AD31F993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1A151F-943C-4285-1A21-F722EDB411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7C1C14-E7CF-E98C-1C9B-DEA4F6E880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A811D77-00AB-4530-B778-5ADBA507204D}" type="datetimeFigureOut">
              <a:rPr lang="en-CA" smtClean="0"/>
              <a:t>2024-11-09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2F07EA-DD46-903F-9564-3CDBFD45B3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FE6650-11CC-C867-3009-43F492B102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5E40880-5BDA-444B-86FE-9D44D363718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887914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7068B2F-934B-E8C2-3E40-DE501D7A65A2}"/>
              </a:ext>
            </a:extLst>
          </p:cNvPr>
          <p:cNvSpPr/>
          <p:nvPr/>
        </p:nvSpPr>
        <p:spPr>
          <a:xfrm>
            <a:off x="5581650" y="2051052"/>
            <a:ext cx="3695700" cy="2222498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E76D7DC-841B-5F00-3ECF-081068CC8694}"/>
              </a:ext>
            </a:extLst>
          </p:cNvPr>
          <p:cNvCxnSpPr>
            <a:cxnSpLocks/>
            <a:stCxn id="6" idx="0"/>
            <a:endCxn id="7" idx="0"/>
          </p:cNvCxnSpPr>
          <p:nvPr/>
        </p:nvCxnSpPr>
        <p:spPr>
          <a:xfrm flipV="1">
            <a:off x="7429500" y="2051052"/>
            <a:ext cx="0" cy="831849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5" name="Oval 4">
            <a:extLst>
              <a:ext uri="{FF2B5EF4-FFF2-40B4-BE49-F238E27FC236}">
                <a16:creationId xmlns:a16="http://schemas.microsoft.com/office/drawing/2014/main" id="{08E1B92A-7AEC-CB68-5000-69C591934910}"/>
              </a:ext>
            </a:extLst>
          </p:cNvPr>
          <p:cNvSpPr/>
          <p:nvPr/>
        </p:nvSpPr>
        <p:spPr>
          <a:xfrm>
            <a:off x="1790700" y="1866900"/>
            <a:ext cx="2406650" cy="2406650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7B9E02B-E856-F4E5-CCFF-830C5A582169}"/>
              </a:ext>
            </a:extLst>
          </p:cNvPr>
          <p:cNvCxnSpPr>
            <a:cxnSpLocks/>
            <a:stCxn id="7" idx="1"/>
            <a:endCxn id="6" idx="1"/>
          </p:cNvCxnSpPr>
          <p:nvPr/>
        </p:nvCxnSpPr>
        <p:spPr>
          <a:xfrm>
            <a:off x="5581650" y="3162301"/>
            <a:ext cx="1117600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50CC2CC-C13A-1821-DC4A-6BC83712C17F}"/>
              </a:ext>
            </a:extLst>
          </p:cNvPr>
          <p:cNvCxnSpPr>
            <a:stCxn id="4" idx="6"/>
            <a:endCxn id="5" idx="6"/>
          </p:cNvCxnSpPr>
          <p:nvPr/>
        </p:nvCxnSpPr>
        <p:spPr>
          <a:xfrm>
            <a:off x="3073400" y="3070225"/>
            <a:ext cx="1123950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2566B87-D96C-CCD8-1E36-6A770223090A}"/>
              </a:ext>
            </a:extLst>
          </p:cNvPr>
          <p:cNvCxnSpPr>
            <a:stCxn id="4" idx="1"/>
            <a:endCxn id="5" idx="1"/>
          </p:cNvCxnSpPr>
          <p:nvPr/>
        </p:nvCxnSpPr>
        <p:spPr>
          <a:xfrm flipH="1" flipV="1">
            <a:off x="2143146" y="2219346"/>
            <a:ext cx="794752" cy="794752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19953AC4-8059-309A-E1E5-4E694636B018}"/>
              </a:ext>
            </a:extLst>
          </p:cNvPr>
          <p:cNvSpPr/>
          <p:nvPr/>
        </p:nvSpPr>
        <p:spPr>
          <a:xfrm>
            <a:off x="6699250" y="2882901"/>
            <a:ext cx="1460500" cy="55880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EEA306B-94A1-EEDC-0E95-EB9B9FD8A2D0}"/>
              </a:ext>
            </a:extLst>
          </p:cNvPr>
          <p:cNvSpPr/>
          <p:nvPr/>
        </p:nvSpPr>
        <p:spPr>
          <a:xfrm>
            <a:off x="2914650" y="2990850"/>
            <a:ext cx="158750" cy="15875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534439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C5316FE2-C622-56D6-EAB6-F5311C012252}"/>
              </a:ext>
            </a:extLst>
          </p:cNvPr>
          <p:cNvSpPr/>
          <p:nvPr/>
        </p:nvSpPr>
        <p:spPr>
          <a:xfrm>
            <a:off x="1600200" y="1987550"/>
            <a:ext cx="2444750" cy="244475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DEF6E81-BBD4-EC91-EF10-C0485ACFDB2C}"/>
              </a:ext>
            </a:extLst>
          </p:cNvPr>
          <p:cNvSpPr/>
          <p:nvPr/>
        </p:nvSpPr>
        <p:spPr>
          <a:xfrm>
            <a:off x="3155950" y="1987550"/>
            <a:ext cx="2444750" cy="2444750"/>
          </a:xfrm>
          <a:prstGeom prst="ellipse">
            <a:avLst/>
          </a:prstGeom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B92BE04-6451-4FFD-588F-E889A2C5ABB3}"/>
              </a:ext>
            </a:extLst>
          </p:cNvPr>
          <p:cNvSpPr/>
          <p:nvPr/>
        </p:nvSpPr>
        <p:spPr>
          <a:xfrm>
            <a:off x="1587500" y="1987550"/>
            <a:ext cx="2444750" cy="2444750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91EDA6E-3222-475B-9E41-9EFEF17A944E}"/>
              </a:ext>
            </a:extLst>
          </p:cNvPr>
          <p:cNvSpPr/>
          <p:nvPr/>
        </p:nvSpPr>
        <p:spPr>
          <a:xfrm>
            <a:off x="7543800" y="1987550"/>
            <a:ext cx="2444750" cy="2444750"/>
          </a:xfrm>
          <a:prstGeom prst="ellipse">
            <a:avLst/>
          </a:prstGeom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C99617F-9814-DFA7-CF29-E19BF24E7591}"/>
              </a:ext>
            </a:extLst>
          </p:cNvPr>
          <p:cNvSpPr/>
          <p:nvPr/>
        </p:nvSpPr>
        <p:spPr>
          <a:xfrm>
            <a:off x="5975350" y="1987550"/>
            <a:ext cx="2444750" cy="2444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27341EA-BAE7-C4D3-19AC-CC7228A82D40}"/>
              </a:ext>
            </a:extLst>
          </p:cNvPr>
          <p:cNvCxnSpPr/>
          <p:nvPr/>
        </p:nvCxnSpPr>
        <p:spPr>
          <a:xfrm>
            <a:off x="5778500" y="3162300"/>
            <a:ext cx="17653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90514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Zehui Yin</dc:creator>
  <cp:lastModifiedBy>Zehui Yin</cp:lastModifiedBy>
  <cp:revision>4</cp:revision>
  <dcterms:created xsi:type="dcterms:W3CDTF">2024-11-09T19:24:34Z</dcterms:created>
  <dcterms:modified xsi:type="dcterms:W3CDTF">2024-11-09T19:34:26Z</dcterms:modified>
</cp:coreProperties>
</file>