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71C6-A17B-5191-F148-1831573E9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ECC87C-8202-A38E-41A2-83513EDDB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7D34B-2BF3-AD75-F28B-3313FEE9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C39DE-1BB4-2FCD-9116-42346599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D9EFB-4571-AA36-3ADD-06B79846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409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B090-C914-BC62-2C33-98EBF34D5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1B74B-03DC-7D1D-102B-BE6487AEB7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77240-355F-A51B-4109-AD0249022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EF4AE-ECEE-C1AD-295B-53379E16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33AFF-3953-5D85-ADD8-97D96282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608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2C09B-896D-7009-FAD5-3AEB96352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F6F2AC-3AC7-58EE-30AA-F464FF0A0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3451-F90D-A32E-4703-B1A6C1504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F92DD-E7B9-3D8C-A349-73105EDF1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ED4C2-0ECB-A906-6EFC-5DE164117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718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CDCE-0972-B479-E99A-65AC8DC14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6D1EC-36CC-5EC7-5105-91B9DFB5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6D3E9-F40F-1538-96F6-36FF4339D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921CF-2BB7-94C3-452F-4401FE92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EAA5A-7177-2E29-F639-DECC8C49E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0251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01DA5-0C17-A377-4B97-C064F35FA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02648-DDFF-BFB0-2EE9-B7C9F77AC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6775A-C5AD-A3E4-9E7B-43986ACE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4632D-527D-B01F-6BC8-54BDA146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C4F37-D829-7470-04F1-1AD93CAC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20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A1C8-14EF-BD3B-EE04-16BB0A0C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A147-15C3-6EB9-BDAE-D0CC94ACF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3AC76-BD16-A9FB-0411-8C5345B06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A608-FF15-EB46-36FB-6592435D0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E4F93-E1FC-491F-6969-C69DC08C1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7E2A-659F-39EE-0746-0EAD7C2B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9044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6794-DD74-FCD6-FBA1-FDA13CC6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C4B13E-95FC-CAA5-B575-0D7C6C762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B67BA-3799-6BB0-982F-AF5A7DDE0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F8ED3-EC92-9C8A-558B-979E19024D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95EC9-3241-21FD-79D6-67621A1993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5A59E4-C0CE-1049-1674-1E5F1DBFF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F1FD26-A921-5E13-E85C-87A3E4F8A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40CA98-4D8E-DF2F-FF8F-73B5BA984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633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B5490-2FD5-4BE2-6D3A-8F7369C4A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64B7B-F148-E1C8-9D1A-F20FD0FD2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E3190-F677-8B40-3B2C-ACBB0E2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62996-1A92-6BBB-81CA-95CEA65D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97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6FDE8-A7DC-C247-BDC7-12CE8F1E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379271-2E81-933C-7656-ADB51CB79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B2FF2-2FF4-2B64-6C15-AB041C5AB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294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C362-0A43-CB6D-B5D3-FDB02548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4945-E8BA-06AF-9544-1DFFA42C5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FF5D03-C013-E106-266F-A717A0B75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664F-2A92-DC3D-EB01-F5E7D38F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BD060-376F-C695-1856-EE622F7ED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9694D-08A6-2C9D-2BFA-7124E0236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256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A26B-5E8B-99FD-9DF6-55959A498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87A299-91E4-25B8-38E0-6906C767D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FB0C0-CC8F-3165-1605-A89687E1FE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2B0FE4-910B-34E4-24B8-D42022DFE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09792-6487-3B87-92A5-E9454BF2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3C2E6-5EBC-3E11-1F6C-DA9786EA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571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B8587-9933-4B89-46C6-01AD31F99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A151F-943C-4285-1A21-F722EDB41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C1C14-E7CF-E98C-1C9B-DEA4F6E880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11D77-00AB-4530-B778-5ADBA507204D}" type="datetimeFigureOut">
              <a:rPr lang="en-CA" smtClean="0"/>
              <a:t>2024-11-16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07EA-DD46-903F-9564-3CDBFD45B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E6650-11CC-C867-3009-43F492B10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E40880-5BDA-444B-86FE-9D44D36371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791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316FE2-C622-56D6-EAB6-F5311C012252}"/>
              </a:ext>
            </a:extLst>
          </p:cNvPr>
          <p:cNvSpPr/>
          <p:nvPr/>
        </p:nvSpPr>
        <p:spPr>
          <a:xfrm>
            <a:off x="1917521" y="2018763"/>
            <a:ext cx="2444750" cy="24447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EF6E81-BBD4-EC91-EF10-C0485ACFDB2C}"/>
              </a:ext>
            </a:extLst>
          </p:cNvPr>
          <p:cNvSpPr/>
          <p:nvPr/>
        </p:nvSpPr>
        <p:spPr>
          <a:xfrm>
            <a:off x="3473271" y="2018763"/>
            <a:ext cx="2444750" cy="244475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B92BE04-6451-4FFD-588F-E889A2C5ABB3}"/>
              </a:ext>
            </a:extLst>
          </p:cNvPr>
          <p:cNvSpPr/>
          <p:nvPr/>
        </p:nvSpPr>
        <p:spPr>
          <a:xfrm>
            <a:off x="1904821" y="2018763"/>
            <a:ext cx="2444750" cy="24447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DA3D743-10B5-73CC-7C47-7B030CE6C57E}"/>
              </a:ext>
            </a:extLst>
          </p:cNvPr>
          <p:cNvSpPr/>
          <p:nvPr/>
        </p:nvSpPr>
        <p:spPr>
          <a:xfrm>
            <a:off x="6635573" y="2027796"/>
            <a:ext cx="2444750" cy="2444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D2F0BC-D43A-72E4-EF98-4D466B6A5DB1}"/>
              </a:ext>
            </a:extLst>
          </p:cNvPr>
          <p:cNvCxnSpPr/>
          <p:nvPr/>
        </p:nvCxnSpPr>
        <p:spPr>
          <a:xfrm>
            <a:off x="6152971" y="3174463"/>
            <a:ext cx="139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green oval object with black outline&#10;&#10;Description automatically generated">
            <a:extLst>
              <a:ext uri="{FF2B5EF4-FFF2-40B4-BE49-F238E27FC236}">
                <a16:creationId xmlns:a16="http://schemas.microsoft.com/office/drawing/2014/main" id="{9B71AAA6-6921-FA02-7227-1694D59DE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123" y="2287474"/>
            <a:ext cx="984090" cy="1925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05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AFD6-C4C1-1E49-5FDC-E322C97AF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C38E915-E2B9-AA78-3513-00587DF9EF86}"/>
              </a:ext>
            </a:extLst>
          </p:cNvPr>
          <p:cNvSpPr/>
          <p:nvPr/>
        </p:nvSpPr>
        <p:spPr>
          <a:xfrm>
            <a:off x="3154876" y="2558871"/>
            <a:ext cx="1803400" cy="1670050"/>
          </a:xfrm>
          <a:custGeom>
            <a:avLst/>
            <a:gdLst>
              <a:gd name="connsiteX0" fmla="*/ 736600 w 1803400"/>
              <a:gd name="connsiteY0" fmla="*/ 0 h 1670050"/>
              <a:gd name="connsiteX1" fmla="*/ 0 w 1803400"/>
              <a:gd name="connsiteY1" fmla="*/ 571500 h 1670050"/>
              <a:gd name="connsiteX2" fmla="*/ 400050 w 1803400"/>
              <a:gd name="connsiteY2" fmla="*/ 1670050 h 1670050"/>
              <a:gd name="connsiteX3" fmla="*/ 1466850 w 1803400"/>
              <a:gd name="connsiteY3" fmla="*/ 1524000 h 1670050"/>
              <a:gd name="connsiteX4" fmla="*/ 1339850 w 1803400"/>
              <a:gd name="connsiteY4" fmla="*/ 984250 h 1670050"/>
              <a:gd name="connsiteX5" fmla="*/ 1803400 w 1803400"/>
              <a:gd name="connsiteY5" fmla="*/ 692150 h 1670050"/>
              <a:gd name="connsiteX6" fmla="*/ 736600 w 1803400"/>
              <a:gd name="connsiteY6" fmla="*/ 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3400" h="1670050">
                <a:moveTo>
                  <a:pt x="736600" y="0"/>
                </a:moveTo>
                <a:lnTo>
                  <a:pt x="0" y="571500"/>
                </a:lnTo>
                <a:lnTo>
                  <a:pt x="400050" y="1670050"/>
                </a:lnTo>
                <a:lnTo>
                  <a:pt x="1466850" y="1524000"/>
                </a:lnTo>
                <a:lnTo>
                  <a:pt x="1339850" y="984250"/>
                </a:lnTo>
                <a:lnTo>
                  <a:pt x="1803400" y="692150"/>
                </a:lnTo>
                <a:lnTo>
                  <a:pt x="73660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E1A5444-1FEA-E029-C40C-48FC6B2FD640}"/>
              </a:ext>
            </a:extLst>
          </p:cNvPr>
          <p:cNvSpPr/>
          <p:nvPr/>
        </p:nvSpPr>
        <p:spPr>
          <a:xfrm>
            <a:off x="7756525" y="685800"/>
            <a:ext cx="2444750" cy="24447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1F478F-7B8D-E243-5EDB-ACA3591A71C9}"/>
              </a:ext>
            </a:extLst>
          </p:cNvPr>
          <p:cNvSpPr/>
          <p:nvPr/>
        </p:nvSpPr>
        <p:spPr>
          <a:xfrm>
            <a:off x="3580326" y="212707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4DBAE-2E30-D0C8-E604-2FBB406375B6}"/>
              </a:ext>
            </a:extLst>
          </p:cNvPr>
          <p:cNvSpPr/>
          <p:nvPr/>
        </p:nvSpPr>
        <p:spPr>
          <a:xfrm>
            <a:off x="4412176" y="23493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44310D-7AC1-2B3C-F97F-6C0DD5EB3659}"/>
              </a:ext>
            </a:extLst>
          </p:cNvPr>
          <p:cNvSpPr/>
          <p:nvPr/>
        </p:nvSpPr>
        <p:spPr>
          <a:xfrm>
            <a:off x="3869251" y="28446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227F0A-4077-52BA-4F8C-29274A2EAA95}"/>
              </a:ext>
            </a:extLst>
          </p:cNvPr>
          <p:cNvSpPr/>
          <p:nvPr/>
        </p:nvSpPr>
        <p:spPr>
          <a:xfrm>
            <a:off x="3440626" y="333357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0252899-FBC6-5C33-5941-45345B2B7223}"/>
              </a:ext>
            </a:extLst>
          </p:cNvPr>
          <p:cNvSpPr/>
          <p:nvPr/>
        </p:nvSpPr>
        <p:spPr>
          <a:xfrm>
            <a:off x="4412176" y="31367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77F8D97-F5EF-FDBD-EADC-1FF64C529ACD}"/>
              </a:ext>
            </a:extLst>
          </p:cNvPr>
          <p:cNvSpPr/>
          <p:nvPr/>
        </p:nvSpPr>
        <p:spPr>
          <a:xfrm>
            <a:off x="4132776" y="37717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1EE1EB-F9F7-FD1E-5FF6-0CB92A03ECC2}"/>
              </a:ext>
            </a:extLst>
          </p:cNvPr>
          <p:cNvSpPr/>
          <p:nvPr/>
        </p:nvSpPr>
        <p:spPr>
          <a:xfrm>
            <a:off x="3199326" y="26160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234A85F-7E1A-B019-C837-176DD8F49267}"/>
              </a:ext>
            </a:extLst>
          </p:cNvPr>
          <p:cNvSpPr/>
          <p:nvPr/>
        </p:nvSpPr>
        <p:spPr>
          <a:xfrm>
            <a:off x="4824926" y="268587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916AD9-8A82-972E-6A9F-80AC371A7BE8}"/>
              </a:ext>
            </a:extLst>
          </p:cNvPr>
          <p:cNvSpPr/>
          <p:nvPr/>
        </p:nvSpPr>
        <p:spPr>
          <a:xfrm>
            <a:off x="4685226" y="358757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A1E287-0C98-C9FC-EC3B-DA993E6BC4E1}"/>
              </a:ext>
            </a:extLst>
          </p:cNvPr>
          <p:cNvSpPr/>
          <p:nvPr/>
        </p:nvSpPr>
        <p:spPr>
          <a:xfrm>
            <a:off x="2951676" y="332087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8A4047-499B-9AC4-9090-60336C8E3848}"/>
              </a:ext>
            </a:extLst>
          </p:cNvPr>
          <p:cNvSpPr/>
          <p:nvPr/>
        </p:nvSpPr>
        <p:spPr>
          <a:xfrm>
            <a:off x="7609401" y="28446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F9C58EC-5FED-AD88-A2ED-3570506E012F}"/>
              </a:ext>
            </a:extLst>
          </p:cNvPr>
          <p:cNvSpPr/>
          <p:nvPr/>
        </p:nvSpPr>
        <p:spPr>
          <a:xfrm>
            <a:off x="7180776" y="333357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7E251F-CFC7-2E96-53D6-3B3DE5EA0742}"/>
              </a:ext>
            </a:extLst>
          </p:cNvPr>
          <p:cNvSpPr/>
          <p:nvPr/>
        </p:nvSpPr>
        <p:spPr>
          <a:xfrm>
            <a:off x="8152326" y="31367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E313F2-3B94-2B6D-5452-D5526FBBAC36}"/>
              </a:ext>
            </a:extLst>
          </p:cNvPr>
          <p:cNvSpPr/>
          <p:nvPr/>
        </p:nvSpPr>
        <p:spPr>
          <a:xfrm>
            <a:off x="7872926" y="3771721"/>
            <a:ext cx="139700" cy="1397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DECF3BF-57EB-8604-60AB-F8C4855D912D}"/>
              </a:ext>
            </a:extLst>
          </p:cNvPr>
          <p:cNvCxnSpPr/>
          <p:nvPr/>
        </p:nvCxnSpPr>
        <p:spPr>
          <a:xfrm>
            <a:off x="5459926" y="3343096"/>
            <a:ext cx="139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74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F8B0-DD22-68F1-FDBE-373D21515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A3F5403-BEAF-DB70-4907-5CC7BFC782B7}"/>
              </a:ext>
            </a:extLst>
          </p:cNvPr>
          <p:cNvSpPr/>
          <p:nvPr/>
        </p:nvSpPr>
        <p:spPr>
          <a:xfrm>
            <a:off x="3445545" y="2437595"/>
            <a:ext cx="1803400" cy="1670050"/>
          </a:xfrm>
          <a:custGeom>
            <a:avLst/>
            <a:gdLst>
              <a:gd name="connsiteX0" fmla="*/ 736600 w 1803400"/>
              <a:gd name="connsiteY0" fmla="*/ 0 h 1670050"/>
              <a:gd name="connsiteX1" fmla="*/ 0 w 1803400"/>
              <a:gd name="connsiteY1" fmla="*/ 571500 h 1670050"/>
              <a:gd name="connsiteX2" fmla="*/ 400050 w 1803400"/>
              <a:gd name="connsiteY2" fmla="*/ 1670050 h 1670050"/>
              <a:gd name="connsiteX3" fmla="*/ 1466850 w 1803400"/>
              <a:gd name="connsiteY3" fmla="*/ 1524000 h 1670050"/>
              <a:gd name="connsiteX4" fmla="*/ 1339850 w 1803400"/>
              <a:gd name="connsiteY4" fmla="*/ 984250 h 1670050"/>
              <a:gd name="connsiteX5" fmla="*/ 1803400 w 1803400"/>
              <a:gd name="connsiteY5" fmla="*/ 692150 h 1670050"/>
              <a:gd name="connsiteX6" fmla="*/ 736600 w 1803400"/>
              <a:gd name="connsiteY6" fmla="*/ 0 h 167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03400" h="1670050">
                <a:moveTo>
                  <a:pt x="736600" y="0"/>
                </a:moveTo>
                <a:lnTo>
                  <a:pt x="0" y="571500"/>
                </a:lnTo>
                <a:lnTo>
                  <a:pt x="400050" y="1670050"/>
                </a:lnTo>
                <a:lnTo>
                  <a:pt x="1466850" y="1524000"/>
                </a:lnTo>
                <a:lnTo>
                  <a:pt x="1339850" y="984250"/>
                </a:lnTo>
                <a:lnTo>
                  <a:pt x="1803400" y="692150"/>
                </a:lnTo>
                <a:lnTo>
                  <a:pt x="73660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6A0A24-850A-2DA5-9536-FF444198B073}"/>
              </a:ext>
            </a:extLst>
          </p:cNvPr>
          <p:cNvCxnSpPr/>
          <p:nvPr/>
        </p:nvCxnSpPr>
        <p:spPr>
          <a:xfrm>
            <a:off x="5750595" y="3221820"/>
            <a:ext cx="1397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548B512-3A02-DE67-27B4-D562A30F487D}"/>
              </a:ext>
            </a:extLst>
          </p:cNvPr>
          <p:cNvCxnSpPr>
            <a:cxnSpLocks/>
          </p:cNvCxnSpPr>
          <p:nvPr/>
        </p:nvCxnSpPr>
        <p:spPr>
          <a:xfrm flipV="1">
            <a:off x="3655095" y="2850345"/>
            <a:ext cx="1168400" cy="7429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B9C1412-4077-6E64-ADD3-0B29C16186B9}"/>
              </a:ext>
            </a:extLst>
          </p:cNvPr>
          <p:cNvCxnSpPr>
            <a:cxnSpLocks/>
          </p:cNvCxnSpPr>
          <p:nvPr/>
        </p:nvCxnSpPr>
        <p:spPr>
          <a:xfrm flipH="1">
            <a:off x="2493045" y="3593295"/>
            <a:ext cx="1162050" cy="736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079C2A-DA96-2B80-82C2-E7134310B7A6}"/>
              </a:ext>
            </a:extLst>
          </p:cNvPr>
          <p:cNvCxnSpPr>
            <a:cxnSpLocks/>
          </p:cNvCxnSpPr>
          <p:nvPr/>
        </p:nvCxnSpPr>
        <p:spPr>
          <a:xfrm flipH="1">
            <a:off x="4823495" y="2113745"/>
            <a:ext cx="1162050" cy="736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8895A2-8184-8429-BBC0-4A7BCCD6AFEA}"/>
              </a:ext>
            </a:extLst>
          </p:cNvPr>
          <p:cNvCxnSpPr>
            <a:cxnSpLocks/>
          </p:cNvCxnSpPr>
          <p:nvPr/>
        </p:nvCxnSpPr>
        <p:spPr>
          <a:xfrm flipV="1">
            <a:off x="7941345" y="2850345"/>
            <a:ext cx="1168400" cy="74295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6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Zehui Yin</dc:creator>
  <cp:lastModifiedBy>Zehui Yin</cp:lastModifiedBy>
  <cp:revision>12</cp:revision>
  <dcterms:created xsi:type="dcterms:W3CDTF">2024-11-09T19:24:34Z</dcterms:created>
  <dcterms:modified xsi:type="dcterms:W3CDTF">2024-11-16T18:24:27Z</dcterms:modified>
</cp:coreProperties>
</file>