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1CF2-8EFD-1B84-2EE4-4CBE80C0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CE8D-62FD-7905-5F72-A5AA93D2A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DAE5-6F61-C881-083B-9EE2EE25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CA5D-EBB8-0D21-4309-91C2B2DD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2A8D-E666-7ADE-964C-B3ECB9AB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6A4D-BF7D-1CAF-A803-C7F85CF6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4970-D9D9-C533-A9FC-074323D4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71DB-9E31-7E25-B3CB-4B8765A4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B758-6A43-52B8-A1CA-C630949E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1B6-51C3-255B-F0C5-1FB2A6B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64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3D11E-BABF-5491-F89A-3D4D3369C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00862-119D-F281-5C71-2D5A19F7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9BE4-7CBB-4A68-ACE5-F2EB708F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A0AE-5D42-8A59-49F4-EC6A4A1B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8D6A-4FC2-FEA2-E313-2A073B3D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3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D1E1-46F9-F5A8-3E8C-D6DBEDCE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8DB9-5F80-4A8E-4C72-062E290B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8226-4168-B579-FDF9-6CFA48A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2B22-375B-E30D-171D-C9DD9AC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F8EB-BF24-15AB-BCB5-6038D538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8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908-8D5B-4AC5-9621-210018A6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D7DB-4BD6-0CA0-9F44-F2982D23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9682-C587-B322-AC26-6C686D2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76FE-B463-8E6E-2C94-305D262D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5292-5F5F-0BE1-5D19-6D2B830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E7D8-4286-0520-DA84-A6F5B5A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8776-A566-9EFA-5D1A-E4862A03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1A93-CADD-C620-D469-BD39C9658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CC51-0B2D-C919-1AD3-08C46E32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F8AB9-93D3-4EA7-764C-818BB53E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6ADA-7AA3-D4F2-E1F3-ABBCA798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05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F338-154D-3A28-6DFB-9932D536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72CD-F6AF-5A17-55C5-4CD166D8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6A44D-0449-2256-6C62-E19F1556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3F1CF-D7C7-2A89-A98E-E8EF15EAB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8F7EE-DF2B-27A3-B3A2-EC518492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45251-0D41-B53D-8DFF-BA07A3DF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F5813-E83B-F8EF-8CEC-776C562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BC95B-256D-9313-5DBC-DB74FDB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6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AD11-DBAA-4D68-7A1E-BECA9AA2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F722-70B9-688F-2141-88F3EF89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A387-AEA9-78FE-BD45-F7DFA613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AE5E7-6BC7-AEC4-AD65-988157F0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31425-50A6-6947-4B57-AC73539C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02979-D4F3-391A-D611-409BE658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3A90A-9E82-F294-38EC-AD9A9F90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91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D280-23B5-4A2C-51DE-39230E1E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401A-092E-467C-3A4D-AC108BD4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C51E-70FC-3BD8-AAE3-F1B7E965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9FBF5-E59C-5F47-01FC-19880E90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E36FA-EAEC-4279-5256-04829EE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6931-239C-489A-75D7-90BE9F4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3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FC31-77DC-A417-18DA-3D52F97D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5DEDE-CDC5-FE96-1C10-2E22E6B7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E76D4-E1AF-19E9-E88B-5C02EF43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83E1-C36C-CE0C-DD55-D9202A0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ECCA-18A6-1CC7-EDE4-5691E0B6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A3FF-DA3D-0EBE-D5F8-7BE4C7F1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9742-1B38-D7FB-B8F2-AF562814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8398C-D6A7-8965-1149-CE9B2C4E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DDD8-8057-E2EC-E690-FCE6FF75A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3F8F3-EFDB-497D-93BC-4BE7CFA32BBD}" type="datetimeFigureOut">
              <a:rPr lang="en-CA" smtClean="0"/>
              <a:t>2024-11-02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BB87-29E0-D88C-1317-DA55813D3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3BF-2123-6AFE-E5F1-F8297C5D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1A7E1-889A-4E22-AC50-266080C09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1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6FB14D-D36E-E3D8-913A-EF25954E1916}"/>
              </a:ext>
            </a:extLst>
          </p:cNvPr>
          <p:cNvSpPr/>
          <p:nvPr/>
        </p:nvSpPr>
        <p:spPr>
          <a:xfrm>
            <a:off x="3321361" y="4267200"/>
            <a:ext cx="5714379" cy="568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BB775-33B1-EF01-93EF-A06E773AFC66}"/>
              </a:ext>
            </a:extLst>
          </p:cNvPr>
          <p:cNvSpPr/>
          <p:nvPr/>
        </p:nvSpPr>
        <p:spPr>
          <a:xfrm>
            <a:off x="1121086" y="1139800"/>
            <a:ext cx="4400550" cy="5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3590C1-5B80-3AFD-8C28-2BF5636E550E}"/>
              </a:ext>
            </a:extLst>
          </p:cNvPr>
          <p:cNvSpPr/>
          <p:nvPr/>
        </p:nvSpPr>
        <p:spPr>
          <a:xfrm>
            <a:off x="6842126" y="1694899"/>
            <a:ext cx="4400550" cy="5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F6A867-28C7-8F27-6327-793C0A0E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83491"/>
              </p:ext>
            </p:extLst>
          </p:nvPr>
        </p:nvGraphicFramePr>
        <p:xfrm>
          <a:off x="1117601" y="591607"/>
          <a:ext cx="4400550" cy="275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927033258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89652142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287374539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9955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0217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99179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20731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2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D71727-69C2-2E78-CF54-EA76FAAFDB35}"/>
              </a:ext>
            </a:extLst>
          </p:cNvPr>
          <p:cNvSpPr txBox="1"/>
          <p:nvPr/>
        </p:nvSpPr>
        <p:spPr>
          <a:xfrm>
            <a:off x="2718705" y="102672"/>
            <a:ext cx="119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Left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69516-D714-6BEF-4951-13F6B72E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3609"/>
              </p:ext>
            </p:extLst>
          </p:nvPr>
        </p:nvGraphicFramePr>
        <p:xfrm>
          <a:off x="6838949" y="591607"/>
          <a:ext cx="4400550" cy="275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927033258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89652142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287374539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9955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0217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99179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20731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2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8A63B7-F331-037D-51A2-53A66CDA1D5F}"/>
              </a:ext>
            </a:extLst>
          </p:cNvPr>
          <p:cNvSpPr txBox="1"/>
          <p:nvPr/>
        </p:nvSpPr>
        <p:spPr>
          <a:xfrm>
            <a:off x="8370203" y="102672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Right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5D2E94-C02B-8984-0C2E-799A655CB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68700"/>
              </p:ext>
            </p:extLst>
          </p:nvPr>
        </p:nvGraphicFramePr>
        <p:xfrm>
          <a:off x="3314700" y="3732767"/>
          <a:ext cx="5721040" cy="275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08">
                  <a:extLst>
                    <a:ext uri="{9D8B030D-6E8A-4147-A177-3AD203B41FA5}">
                      <a16:colId xmlns:a16="http://schemas.microsoft.com/office/drawing/2014/main" val="3927033258"/>
                    </a:ext>
                  </a:extLst>
                </a:gridCol>
                <a:gridCol w="1144208">
                  <a:extLst>
                    <a:ext uri="{9D8B030D-6E8A-4147-A177-3AD203B41FA5}">
                      <a16:colId xmlns:a16="http://schemas.microsoft.com/office/drawing/2014/main" val="896521427"/>
                    </a:ext>
                  </a:extLst>
                </a:gridCol>
                <a:gridCol w="1144208">
                  <a:extLst>
                    <a:ext uri="{9D8B030D-6E8A-4147-A177-3AD203B41FA5}">
                      <a16:colId xmlns:a16="http://schemas.microsoft.com/office/drawing/2014/main" val="3287374539"/>
                    </a:ext>
                  </a:extLst>
                </a:gridCol>
                <a:gridCol w="1144208">
                  <a:extLst>
                    <a:ext uri="{9D8B030D-6E8A-4147-A177-3AD203B41FA5}">
                      <a16:colId xmlns:a16="http://schemas.microsoft.com/office/drawing/2014/main" val="1442430637"/>
                    </a:ext>
                  </a:extLst>
                </a:gridCol>
                <a:gridCol w="1144208">
                  <a:extLst>
                    <a:ext uri="{9D8B030D-6E8A-4147-A177-3AD203B41FA5}">
                      <a16:colId xmlns:a16="http://schemas.microsoft.com/office/drawing/2014/main" val="2099725455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Var4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9955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0217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99179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20731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271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707854-1112-E032-91C0-FC4CA98CA234}"/>
              </a:ext>
            </a:extLst>
          </p:cNvPr>
          <p:cNvCxnSpPr>
            <a:cxnSpLocks/>
          </p:cNvCxnSpPr>
          <p:nvPr/>
        </p:nvCxnSpPr>
        <p:spPr>
          <a:xfrm>
            <a:off x="5518151" y="1362075"/>
            <a:ext cx="1320798" cy="5905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7845-2BC3-CA93-EBA4-EDC171D3BA12}"/>
              </a:ext>
            </a:extLst>
          </p:cNvPr>
          <p:cNvCxnSpPr/>
          <p:nvPr/>
        </p:nvCxnSpPr>
        <p:spPr>
          <a:xfrm>
            <a:off x="6178550" y="1657350"/>
            <a:ext cx="0" cy="2609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Zehui Yin</dc:creator>
  <cp:lastModifiedBy>Zehui Yin</cp:lastModifiedBy>
  <cp:revision>5</cp:revision>
  <dcterms:created xsi:type="dcterms:W3CDTF">2024-11-02T21:05:43Z</dcterms:created>
  <dcterms:modified xsi:type="dcterms:W3CDTF">2024-11-02T21:13:10Z</dcterms:modified>
</cp:coreProperties>
</file>