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5790-C9F3-3EF9-99D0-F05C8D52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DCD78-D956-048E-F7D1-DF3F2E28D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637D-9BB3-1A04-09D3-6388B4D0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460D-C1FE-E6E6-23C6-9821325C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544B-220E-DB25-C588-54DE8DFC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6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A2F0-99B6-EDF0-E75B-769DED6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22B52-39B7-FFD9-38FB-17C6C9775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02D8-DFE0-CE8F-F795-F9BD416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2B0D-0898-DB1D-0DB4-6A4A4F01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0990-DC41-5F59-2A5A-3931DB7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33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EB0D3-82CF-9B33-74C9-6926B09B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144D-E714-BA18-3143-8371DD04D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2398-C94E-F5EE-CA05-CCF9FE44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6141-F17E-C47F-0E50-E9468D3A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AD32-F05A-CF5A-1332-A321C1C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1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0D86-AC3B-0AA3-2E30-991EB01D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D3DF-8AC0-6DC4-3986-3C038EFA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B2DB-57B8-B326-324B-44FA98E6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2B90-DEF6-CC0A-F6D1-AD8B6C7D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8240-6E06-5A7F-456E-062CF31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5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D890-1701-7A5A-3251-2B9204A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EBD1-A94D-5598-3FCF-32AD2983D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A101-0A01-E969-A387-BC71C945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D69B-29F5-3E7D-A23E-4E2D0587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AF8F-B56F-55A2-DE48-C8234253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2520-5A27-48BD-E7A6-A12E5B82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6853-CCB7-7A78-1E19-EB269809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1C66-9A0B-8BD2-0B4A-27FD800C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7ED3-FF1F-F04D-5DE7-2B6FA4E9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949C-A7E0-5F25-6399-009E6CF5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8398-6F0F-B6DB-212F-FF0F7AF3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4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CF52-872C-2789-8E97-21DE75FD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C817E-F7E6-40D5-EA99-30EAD2E2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768A-9D27-EB22-4E57-4892DAB7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5AE64-A1DE-7AEE-D385-2D0154FA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E2FE9-6848-D7AE-8A57-7BCD69FD8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9E648-63E5-5096-7B44-0C214E25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6C990-763D-0CD0-4CFA-82CD7375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024B-5E2C-757D-7C3C-509D29A6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85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F3F9-C3A8-0754-0BC0-64C1833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CAB5-2DDE-FB32-65E2-2A5BC43A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A3716-4253-3347-4FA6-A741093F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A2EA4-5BC3-5F34-33E9-9F3A04CF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1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CECFB-2769-6FB5-2157-30297AC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2DA3B-3858-DC22-B9A5-25237B0D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F2417-0B21-4C74-3766-A02C8CEF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2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A826-2E9F-4D6C-816F-547785BB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D93D-C123-1AF7-64F7-0372110F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3FF6A-708A-03ED-7010-80820C29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96DE-F071-DFE4-10E9-872623CE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B584E-B0F2-9079-74E3-D67F1DA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EF02-D8A2-6FAD-F0B4-6A14E63D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DA0-C70B-438A-BEE6-4A665F97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524E-E5FD-90A1-6E22-83D8C188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8B85-7920-BB36-9808-4CE13A2BD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E3FE4-5263-EB6B-4BA6-511C7D57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C5AB-2DCA-5506-4270-7488F9A8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A79D-0266-D5E3-729E-3BB17F6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EAED6-B165-4E81-4579-E94C0054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8ACD-FA79-F02F-8442-B4534072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A818-AC72-9B75-1C58-D9451930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831EC-0384-4F4E-9731-6292D41871C2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BF52-1516-7BCA-4A36-DFF39D2AA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8B09-5186-5FA5-08C7-FD953D16C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A461E-6B8B-4D22-A104-3741CBB0F3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4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FC9926-3BAE-9FDB-8A71-AB3512BB611C}"/>
              </a:ext>
            </a:extLst>
          </p:cNvPr>
          <p:cNvCxnSpPr/>
          <p:nvPr/>
        </p:nvCxnSpPr>
        <p:spPr>
          <a:xfrm>
            <a:off x="3041650" y="3127375"/>
            <a:ext cx="568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308AC6-C288-AD35-0C95-90B0F6305854}"/>
              </a:ext>
            </a:extLst>
          </p:cNvPr>
          <p:cNvSpPr/>
          <p:nvPr/>
        </p:nvSpPr>
        <p:spPr>
          <a:xfrm>
            <a:off x="5819775" y="306070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B58673-32F4-8551-1AD1-F8CD167A51F5}"/>
              </a:ext>
            </a:extLst>
          </p:cNvPr>
          <p:cNvCxnSpPr/>
          <p:nvPr/>
        </p:nvCxnSpPr>
        <p:spPr>
          <a:xfrm>
            <a:off x="5886450" y="186055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52528-F228-D373-E910-A01E0E0ED685}"/>
              </a:ext>
            </a:extLst>
          </p:cNvPr>
          <p:cNvSpPr txBox="1"/>
          <p:nvPr/>
        </p:nvSpPr>
        <p:spPr>
          <a:xfrm>
            <a:off x="5075362" y="1357868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Point Estimate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753604E-C598-0BF2-4567-69FAC79B6276}"/>
              </a:ext>
            </a:extLst>
          </p:cNvPr>
          <p:cNvSpPr/>
          <p:nvPr/>
        </p:nvSpPr>
        <p:spPr>
          <a:xfrm rot="5400000">
            <a:off x="5381625" y="1146175"/>
            <a:ext cx="1009650" cy="557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F940E-2894-AADC-D11E-06831228DC53}"/>
              </a:ext>
            </a:extLst>
          </p:cNvPr>
          <p:cNvSpPr txBox="1"/>
          <p:nvPr/>
        </p:nvSpPr>
        <p:spPr>
          <a:xfrm>
            <a:off x="5212675" y="4527550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167888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Zehui Yin</dc:creator>
  <cp:lastModifiedBy>Zehui Yin</cp:lastModifiedBy>
  <cp:revision>1</cp:revision>
  <dcterms:created xsi:type="dcterms:W3CDTF">2025-03-16T00:15:23Z</dcterms:created>
  <dcterms:modified xsi:type="dcterms:W3CDTF">2025-03-16T02:36:51Z</dcterms:modified>
</cp:coreProperties>
</file>