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9DE2-13AA-6E21-F08A-464C396C5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09BB1-10AB-AED6-0143-8C82248D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1629-1A19-CBAE-899E-6E23EBE2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BC0D-FD17-A8E7-356A-955939EB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C995-4722-C1D8-2FD1-E9E7D34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9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6F43-F229-0E52-B4D1-1AE20D07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C23E-B194-10A2-AC1E-01F3CE27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798A-07EA-DDE9-4244-B05506F4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9EC2-3FFD-4359-D2CB-270E1163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B9E1-9878-D152-B4D2-08F764DE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776E2-78CB-6804-82E9-B9ABDD661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44FA-17D9-8026-D0BE-9FD31584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8263-9440-6F85-ACEC-9CBCA12F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BC89-B4BA-A0DF-609B-246D905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056E-A8BD-3D9D-4A16-02B10913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72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84F0-168B-99EB-6B44-B785A89A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20B8-B0FF-729D-C66B-B0012761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785E-5697-8B37-9712-FB4C0661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366C-C362-F8D1-20B5-DC8C1E2C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AD19-F8D3-2AA0-B4B8-E8E4F6DC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70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351B-0F39-2AD0-895C-DA91404E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2302-34F4-9126-889F-4269F8B6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21BE-FA5B-56E1-E45A-21CFDE3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FAB2-9C6A-9BFB-F7A9-8E86283D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75C8-27B0-3A46-7497-AED95745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02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00B-C8B4-88F3-70B4-B0872D46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FD9D-D7AF-E818-ACC0-064C349BF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A158-536E-54DF-B4ED-C6560F0B9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CCFD8-BE18-C73A-020D-4A1A19A1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F8A1B-566C-4F00-9E45-48667000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5B8B6-69B6-6C17-6319-982D2879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B61-370F-B3E1-01E5-82902D3A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9E1C-DE1A-9AA5-0E27-A13A9EB5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D78F-19B6-95F0-C9E1-7A2739AE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3EFE-1F08-374B-4862-562F16456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B1369-1E4B-BD95-5EAD-FF181A5F7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0BA49-E6BE-6B21-662A-AE2CC748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FE65-B880-4C2A-2861-9738FE59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EF051-D79B-16D2-95E0-FA6F01DA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23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DFDD-7119-8BC1-4626-A97DDECC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3B3F1-2654-7AD6-7CC7-79CF60DE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B5310-8BA2-1DDC-CA5C-544D38C0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41DA5-5E91-8A8E-B555-B8AEE5FF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8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2E58-DADA-7013-D7DB-96E2F27D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91E2C-896E-10B8-4DA7-C6CD1471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66EAB-E7B8-74FF-B7C9-1C249A94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20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E368-9927-8A7F-2575-B9D16358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2A37-64E5-C32C-95FA-C0CDED15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3865A-6E30-5567-E3B7-BCAD2687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34A7-AACA-E27A-172B-0CA58A4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B560-C9F1-FA97-7162-5A4703FB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DD03C-3A97-5FB0-BB7A-F18C7A0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5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5355-B904-4E26-8B4C-14410C22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980C2-7AAC-31F0-3890-77C00F6FB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390CC-DF94-6CC3-039B-6F808636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5127-FC45-C33D-5FAE-0A3E245D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CE2F-0E62-CA51-4A39-D938EAF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E174-A000-94F8-F601-6964AB50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8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2A5D3-BEE4-DF98-41A9-337172B1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5D97-A064-970B-C5C1-2829230B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3FB0-3D4C-19C4-E72F-97B8E0BB8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5B330-2D91-4B30-A4CF-6C09EBF64FE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0FAF-784B-8B56-F514-09A19987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95D0D-E642-9768-6A8F-6B2499D9E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C2F17-A076-45B2-948E-C218DA04A9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E531D-5D3D-9CCA-033C-25916FED4161}"/>
              </a:ext>
            </a:extLst>
          </p:cNvPr>
          <p:cNvSpPr/>
          <p:nvPr/>
        </p:nvSpPr>
        <p:spPr>
          <a:xfrm>
            <a:off x="1781379" y="1666732"/>
            <a:ext cx="1962150" cy="2343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6DD85-7CE7-85FD-0BB4-3F61EEF70DD4}"/>
              </a:ext>
            </a:extLst>
          </p:cNvPr>
          <p:cNvSpPr/>
          <p:nvPr/>
        </p:nvSpPr>
        <p:spPr>
          <a:xfrm>
            <a:off x="3743529" y="1666732"/>
            <a:ext cx="1962150" cy="2343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61DF0A7-4B87-740B-F908-F45DE126C098}"/>
              </a:ext>
            </a:extLst>
          </p:cNvPr>
          <p:cNvSpPr/>
          <p:nvPr/>
        </p:nvSpPr>
        <p:spPr>
          <a:xfrm>
            <a:off x="2638629" y="1869932"/>
            <a:ext cx="2184400" cy="2032000"/>
          </a:xfrm>
          <a:custGeom>
            <a:avLst/>
            <a:gdLst>
              <a:gd name="connsiteX0" fmla="*/ 692150 w 2184400"/>
              <a:gd name="connsiteY0" fmla="*/ 0 h 2032000"/>
              <a:gd name="connsiteX1" fmla="*/ 635000 w 2184400"/>
              <a:gd name="connsiteY1" fmla="*/ 368300 h 2032000"/>
              <a:gd name="connsiteX2" fmla="*/ 0 w 2184400"/>
              <a:gd name="connsiteY2" fmla="*/ 571500 h 2032000"/>
              <a:gd name="connsiteX3" fmla="*/ 190500 w 2184400"/>
              <a:gd name="connsiteY3" fmla="*/ 1295400 h 2032000"/>
              <a:gd name="connsiteX4" fmla="*/ 635000 w 2184400"/>
              <a:gd name="connsiteY4" fmla="*/ 1771650 h 2032000"/>
              <a:gd name="connsiteX5" fmla="*/ 1009650 w 2184400"/>
              <a:gd name="connsiteY5" fmla="*/ 2032000 h 2032000"/>
              <a:gd name="connsiteX6" fmla="*/ 1524000 w 2184400"/>
              <a:gd name="connsiteY6" fmla="*/ 1841500 h 2032000"/>
              <a:gd name="connsiteX7" fmla="*/ 2184400 w 2184400"/>
              <a:gd name="connsiteY7" fmla="*/ 1574800 h 2032000"/>
              <a:gd name="connsiteX8" fmla="*/ 2025650 w 2184400"/>
              <a:gd name="connsiteY8" fmla="*/ 1085850 h 2032000"/>
              <a:gd name="connsiteX9" fmla="*/ 2139950 w 2184400"/>
              <a:gd name="connsiteY9" fmla="*/ 317500 h 2032000"/>
              <a:gd name="connsiteX10" fmla="*/ 1416050 w 2184400"/>
              <a:gd name="connsiteY10" fmla="*/ 146050 h 2032000"/>
              <a:gd name="connsiteX11" fmla="*/ 692150 w 2184400"/>
              <a:gd name="connsiteY11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4400" h="2032000">
                <a:moveTo>
                  <a:pt x="692150" y="0"/>
                </a:moveTo>
                <a:lnTo>
                  <a:pt x="635000" y="368300"/>
                </a:lnTo>
                <a:lnTo>
                  <a:pt x="0" y="571500"/>
                </a:lnTo>
                <a:lnTo>
                  <a:pt x="190500" y="1295400"/>
                </a:lnTo>
                <a:lnTo>
                  <a:pt x="635000" y="1771650"/>
                </a:lnTo>
                <a:lnTo>
                  <a:pt x="1009650" y="2032000"/>
                </a:lnTo>
                <a:lnTo>
                  <a:pt x="1524000" y="1841500"/>
                </a:lnTo>
                <a:lnTo>
                  <a:pt x="2184400" y="1574800"/>
                </a:lnTo>
                <a:lnTo>
                  <a:pt x="2025650" y="1085850"/>
                </a:lnTo>
                <a:lnTo>
                  <a:pt x="2139950" y="317500"/>
                </a:lnTo>
                <a:lnTo>
                  <a:pt x="1416050" y="146050"/>
                </a:lnTo>
                <a:lnTo>
                  <a:pt x="69215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3098FA-BAB0-0BA0-176F-96A91EBFE055}"/>
              </a:ext>
            </a:extLst>
          </p:cNvPr>
          <p:cNvCxnSpPr>
            <a:cxnSpLocks/>
          </p:cNvCxnSpPr>
          <p:nvPr/>
        </p:nvCxnSpPr>
        <p:spPr>
          <a:xfrm>
            <a:off x="3743529" y="1958832"/>
            <a:ext cx="0" cy="1903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D82A752-A4CF-C1D2-C42C-214FECCDA668}"/>
              </a:ext>
            </a:extLst>
          </p:cNvPr>
          <p:cNvSpPr/>
          <p:nvPr/>
        </p:nvSpPr>
        <p:spPr>
          <a:xfrm>
            <a:off x="3692730" y="2740925"/>
            <a:ext cx="101600" cy="101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D2DDD-A23F-B923-3115-3F28AA7A7468}"/>
              </a:ext>
            </a:extLst>
          </p:cNvPr>
          <p:cNvSpPr/>
          <p:nvPr/>
        </p:nvSpPr>
        <p:spPr>
          <a:xfrm>
            <a:off x="6021998" y="1670950"/>
            <a:ext cx="1962150" cy="2343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EC7E0-C920-3F7C-C254-3D47FC9092C7}"/>
              </a:ext>
            </a:extLst>
          </p:cNvPr>
          <p:cNvSpPr/>
          <p:nvPr/>
        </p:nvSpPr>
        <p:spPr>
          <a:xfrm>
            <a:off x="7984148" y="1670950"/>
            <a:ext cx="1962150" cy="2343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141900-66E5-E165-7839-27779EC51CB3}"/>
              </a:ext>
            </a:extLst>
          </p:cNvPr>
          <p:cNvSpPr/>
          <p:nvPr/>
        </p:nvSpPr>
        <p:spPr>
          <a:xfrm>
            <a:off x="6879248" y="1874150"/>
            <a:ext cx="2184400" cy="2032000"/>
          </a:xfrm>
          <a:custGeom>
            <a:avLst/>
            <a:gdLst>
              <a:gd name="connsiteX0" fmla="*/ 692150 w 2184400"/>
              <a:gd name="connsiteY0" fmla="*/ 0 h 2032000"/>
              <a:gd name="connsiteX1" fmla="*/ 635000 w 2184400"/>
              <a:gd name="connsiteY1" fmla="*/ 368300 h 2032000"/>
              <a:gd name="connsiteX2" fmla="*/ 0 w 2184400"/>
              <a:gd name="connsiteY2" fmla="*/ 571500 h 2032000"/>
              <a:gd name="connsiteX3" fmla="*/ 190500 w 2184400"/>
              <a:gd name="connsiteY3" fmla="*/ 1295400 h 2032000"/>
              <a:gd name="connsiteX4" fmla="*/ 635000 w 2184400"/>
              <a:gd name="connsiteY4" fmla="*/ 1771650 h 2032000"/>
              <a:gd name="connsiteX5" fmla="*/ 1009650 w 2184400"/>
              <a:gd name="connsiteY5" fmla="*/ 2032000 h 2032000"/>
              <a:gd name="connsiteX6" fmla="*/ 1524000 w 2184400"/>
              <a:gd name="connsiteY6" fmla="*/ 1841500 h 2032000"/>
              <a:gd name="connsiteX7" fmla="*/ 2184400 w 2184400"/>
              <a:gd name="connsiteY7" fmla="*/ 1574800 h 2032000"/>
              <a:gd name="connsiteX8" fmla="*/ 2025650 w 2184400"/>
              <a:gd name="connsiteY8" fmla="*/ 1085850 h 2032000"/>
              <a:gd name="connsiteX9" fmla="*/ 2139950 w 2184400"/>
              <a:gd name="connsiteY9" fmla="*/ 317500 h 2032000"/>
              <a:gd name="connsiteX10" fmla="*/ 1416050 w 2184400"/>
              <a:gd name="connsiteY10" fmla="*/ 146050 h 2032000"/>
              <a:gd name="connsiteX11" fmla="*/ 692150 w 2184400"/>
              <a:gd name="connsiteY11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4400" h="2032000">
                <a:moveTo>
                  <a:pt x="692150" y="0"/>
                </a:moveTo>
                <a:lnTo>
                  <a:pt x="635000" y="368300"/>
                </a:lnTo>
                <a:lnTo>
                  <a:pt x="0" y="571500"/>
                </a:lnTo>
                <a:lnTo>
                  <a:pt x="190500" y="1295400"/>
                </a:lnTo>
                <a:lnTo>
                  <a:pt x="635000" y="1771650"/>
                </a:lnTo>
                <a:lnTo>
                  <a:pt x="1009650" y="2032000"/>
                </a:lnTo>
                <a:lnTo>
                  <a:pt x="1524000" y="1841500"/>
                </a:lnTo>
                <a:lnTo>
                  <a:pt x="2184400" y="1574800"/>
                </a:lnTo>
                <a:lnTo>
                  <a:pt x="2025650" y="1085850"/>
                </a:lnTo>
                <a:lnTo>
                  <a:pt x="2139950" y="317500"/>
                </a:lnTo>
                <a:lnTo>
                  <a:pt x="1416050" y="146050"/>
                </a:lnTo>
                <a:lnTo>
                  <a:pt x="692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BC5929-C62E-CE3A-CD03-F440691DAD82}"/>
              </a:ext>
            </a:extLst>
          </p:cNvPr>
          <p:cNvSpPr/>
          <p:nvPr/>
        </p:nvSpPr>
        <p:spPr>
          <a:xfrm>
            <a:off x="7933349" y="2745143"/>
            <a:ext cx="101600" cy="101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Zehui Yin</dc:creator>
  <cp:lastModifiedBy>Zehui Yin</cp:lastModifiedBy>
  <cp:revision>3</cp:revision>
  <dcterms:created xsi:type="dcterms:W3CDTF">2024-04-02T20:17:22Z</dcterms:created>
  <dcterms:modified xsi:type="dcterms:W3CDTF">2024-04-02T21:11:20Z</dcterms:modified>
</cp:coreProperties>
</file>