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Override PartName="/customXml/itemProps7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4" r:id="rId7"/>
    <p:sldId id="413" r:id="rId8"/>
    <p:sldId id="420" r:id="rId9"/>
    <p:sldId id="431" r:id="rId10"/>
    <p:sldId id="416" r:id="rId11"/>
    <p:sldId id="417" r:id="rId12"/>
    <p:sldId id="432" r:id="rId13"/>
    <p:sldId id="418" r:id="rId14"/>
    <p:sldId id="419" r:id="rId15"/>
    <p:sldId id="421" r:id="rId16"/>
    <p:sldId id="42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ustomXml" Target="../customXml/item1.xml"/><Relationship Id="rId21" Type="http://schemas.openxmlformats.org/officeDocument/2006/relationships/customXmlProps" Target="../customXml/itemProps78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89280" y="374650"/>
            <a:ext cx="11155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疫情监测项目实训成果展示</a:t>
            </a:r>
            <a:endParaRPr lang="zh-CN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0410" y="2840355"/>
            <a:ext cx="10711180" cy="2245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组长：张腾霄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组员：孔繁祺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郑恩浩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李玉娇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杨广才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61400" y="1684020"/>
            <a:ext cx="3083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-----------------------2020.8.18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演示人员：杨广才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/>
      <p:bldP spid="13" grpId="1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4810" y="451485"/>
            <a:ext cx="1019302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需要引用的代码块：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import  json</a:t>
            </a:r>
            <a:endParaRPr lang="en-US" altLang="zh-CN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	obj = json.loads(......)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：将获取的数据转换为字典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import pymysql: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用于定义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Class MyDB</a:t>
            </a:r>
            <a:endParaRPr lang="en-US" altLang="zh-CN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	Class MyDB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：创建与本地数据库的连接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	</a:t>
            </a:r>
            <a:endParaRPr lang="en-US" altLang="zh-CN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			  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创建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用于操作数据库的cursor游标（比如用于操作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”insert into...value      delete...   ”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等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语句，以及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execute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和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executemany………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）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40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3210" y="452120"/>
            <a:ext cx="1167320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  <a:sym typeface="+mn-ea"/>
              </a:rPr>
              <a:t>MyDB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主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要实现的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功能函数：</a:t>
            </a:r>
            <a:endParaRPr lang="zh-CN" altLang="en-US" sz="24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  <a:sym typeface="+mn-ea"/>
              </a:rPr>
              <a:t>parse_html_page 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：将爬取网页语句和提取数据的语句封装成的函数</a:t>
            </a:r>
            <a:endParaRPr lang="zh-CN" altLang="en-US" sz="24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  <a:sym typeface="+mn-ea"/>
              </a:rPr>
              <a:t>fetch__%__datas: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这个是数据存储的重要的函数之一，它用于分析和抓取得到数据，</a:t>
            </a:r>
            <a:endParaRPr lang="zh-CN" altLang="en-US" sz="24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endParaRPr lang="zh-CN" altLang="en-US" sz="24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并将它们封装成类放入数组中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4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  <a:sym typeface="+mn-ea"/>
              </a:rPr>
              <a:t>save_%_datas：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用于将得到的数据存入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  <a:sym typeface="+mn-ea"/>
              </a:rPr>
              <a:t>mysql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中，批处理时，在存入数据前还必须</a:t>
            </a:r>
            <a:endParaRPr lang="zh-CN" altLang="en-US" sz="24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endParaRPr lang="zh-CN" altLang="en-US" sz="24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注意将结果转为元组再进行存储</a:t>
            </a:r>
            <a:endParaRPr lang="zh-CN" altLang="en-US" sz="24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endParaRPr lang="zh-CN" altLang="en-US" sz="2400"/>
          </a:p>
          <a:p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此外还需要一个业务函数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process_data: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对各个功能进行整合和运行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7345" y="202565"/>
            <a:ext cx="749935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基于</a:t>
            </a:r>
            <a:r>
              <a:rPr lang="en-US" altLang="zh-CN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VScode</a:t>
            </a:r>
            <a:r>
              <a:rPr lang="zh-CN" altLang="en-US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的前端开发</a:t>
            </a:r>
            <a:endParaRPr lang="zh-CN" altLang="en-US" sz="5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8645" y="1389380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设计思路</a:t>
            </a:r>
            <a:endParaRPr lang="zh-CN" altLang="en-US" sz="3600" b="1">
              <a:ln w="6600">
                <a:solidFill>
                  <a:schemeClr val="accent2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ECB019B1-382A-4266-B25C-5B523AA43C14-3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0" y="1580515"/>
            <a:ext cx="6169025" cy="49345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2580" y="334645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开发过程</a:t>
            </a:r>
            <a:endParaRPr lang="zh-CN" altLang="en-US" sz="3600" b="1">
              <a:ln w="6600">
                <a:solidFill>
                  <a:schemeClr val="accent2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290" y="1111250"/>
            <a:ext cx="1194943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、创建虚拟空间，在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Vscode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选择好对应解析器，然后使用conda activate对虚拟空间进行激活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、引入需要使用到的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js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文件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			echarts.js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：获取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echart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的图形模板协助前端开发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			index.js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：获取饼图，折线图，柱形图的配置项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			china.js: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获取中国地图的配置项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			jquery-3.5.1.min.js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：使用提供的方法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$.ajax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请求的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API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，若成功便可以填充各个图形配置项的数据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			getnowtime.js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：用于获取当前最新的时间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			flexible.js: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：实现让盒子模型随屏幕变化自动缩放的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/>
              <a:t>			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4650" y="441325"/>
            <a:ext cx="11603355" cy="5600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</a:rPr>
              <a:t>、创建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mydb.py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</a:rPr>
              <a:t>涉及的代码块：</a:t>
            </a:r>
            <a:endParaRPr lang="zh-CN" altLang="en-US" sz="200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sz="20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		import pymysql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		from datetime import datetime, timedelta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		import time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</a:rPr>
              <a:t>主要实现的方法：</a:t>
            </a:r>
            <a:endParaRPr lang="zh-CN" altLang="en-US" sz="20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		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		def __init__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</a:rPr>
              <a:t>：创建数据的连接的和操作数据库的游标</a:t>
            </a:r>
            <a:endParaRPr lang="zh-CN" altLang="en-US" sz="20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</a:rPr>
              <a:t>def get_cur_date：获取当天时间</a:t>
            </a:r>
            <a:endParaRPr lang="zh-CN" altLang="en-US" sz="20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		def get_pren_date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</a:rPr>
              <a:t>：获取前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</a:rPr>
              <a:t>天时间</a:t>
            </a:r>
            <a:endParaRPr lang="zh-CN" altLang="en-US" sz="20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		def get_%_datas: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</a:rPr>
              <a:t>获取数据库中最新的数据</a:t>
            </a:r>
            <a:endParaRPr lang="zh-CN" altLang="en-US" sz="200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sz="20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  4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application.py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</a:rPr>
              <a:t>的重要处理</a:t>
            </a:r>
            <a:endParaRPr lang="zh-CN" altLang="en-US" sz="20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		@app.route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</a:rPr>
              <a:t>：使用路由绑定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sym typeface="+mn-ea"/>
              </a:rPr>
              <a:t>$.ajax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sym typeface="+mn-ea"/>
              </a:rPr>
              <a:t>发出的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sym typeface="+mn-ea"/>
              </a:rPr>
              <a:t>url</a:t>
            </a:r>
            <a:endParaRPr lang="en-US" altLang="zh-CN" sz="20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sym typeface="+mn-ea"/>
              </a:rPr>
              <a:t>		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sym typeface="+mn-ea"/>
              </a:rPr>
              <a:t>在引用数据连接获取数据之后使用jsonify函数处理返回的序列化json数据</a:t>
            </a:r>
            <a:endParaRPr lang="zh-CN" altLang="en-US" sz="20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 lang="en-US" altLang="zh-CN"/>
              <a:t>		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090" y="380365"/>
            <a:ext cx="11441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在完成了上述各个功能和系统的实现之后，便可以运行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python application.py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，然后追踪链接，便可以看到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web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前端展示的效果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如下截图，便是运行的效果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图片 2" descr="%)B2[QU0XL32ZPJO44SJNG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919605"/>
            <a:ext cx="10058400" cy="44621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2720" y="243205"/>
            <a:ext cx="609473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整体系统构架设计</a:t>
            </a:r>
            <a:endParaRPr lang="zh-CN" altLang="en-US" sz="5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ECB019B1-382A-4266-B25C-5B523AA43C14-1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90" y="1307465"/>
            <a:ext cx="8921750" cy="5435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83560" y="2084070"/>
            <a:ext cx="1195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爬取网页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83560" y="2764155"/>
            <a:ext cx="1256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分析数据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67450" y="214503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>
                <a:solidFill>
                  <a:schemeClr val="bg1"/>
                </a:solidFill>
              </a:rPr>
              <a:t>建表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55690" y="2764155"/>
            <a:ext cx="1318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存储数据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67395" y="3686810"/>
            <a:ext cx="182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为后台提供数据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19445" y="5695315"/>
            <a:ext cx="185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运行，跟踪链接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5" grpId="0"/>
      <p:bldP spid="15" grpId="1"/>
      <p:bldP spid="16" grpId="0"/>
      <p:bldP spid="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92225" y="1917065"/>
            <a:ext cx="8785860" cy="25533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80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各个子系统的</a:t>
            </a:r>
            <a:endParaRPr lang="zh-CN" altLang="en-US" sz="8000" b="1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zh-CN" altLang="en-US" sz="80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实现</a:t>
            </a:r>
            <a:endParaRPr lang="zh-CN" altLang="en-US" sz="8000" b="1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600" y="221615"/>
            <a:ext cx="7413625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基于</a:t>
            </a:r>
            <a:r>
              <a:rPr lang="en-US" altLang="zh-CN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andacoda</a:t>
            </a:r>
            <a:r>
              <a:rPr lang="zh-CN" altLang="en-US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的爬虫</a:t>
            </a:r>
            <a:endParaRPr lang="zh-CN" altLang="en-US" sz="5400" b="1">
              <a:ln w="6600">
                <a:solidFill>
                  <a:schemeClr val="accent2"/>
                </a:solidFill>
                <a:prstDash val="solid"/>
              </a:ln>
              <a:solidFill>
                <a:schemeClr val="bg2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7855" y="2805430"/>
            <a:ext cx="96450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zh-CN" altLang="en-US" sz="3200">
                <a:solidFill>
                  <a:schemeClr val="bg1">
                    <a:lumMod val="85000"/>
                  </a:schemeClr>
                </a:solidFill>
              </a:rPr>
              <a:t>、国内各省份疫情数据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320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zh-CN" altLang="en-US" sz="3200">
                <a:solidFill>
                  <a:schemeClr val="bg1">
                    <a:lumMod val="85000"/>
                  </a:schemeClr>
                </a:solidFill>
              </a:rPr>
              <a:t>、国外各个国家疫情数据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320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zh-CN" altLang="en-US" sz="3200">
                <a:solidFill>
                  <a:schemeClr val="bg1">
                    <a:lumMod val="85000"/>
                  </a:schemeClr>
                </a:solidFill>
              </a:rPr>
              <a:t>、国内疫情数据概况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320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zh-CN" altLang="en-US" sz="3200">
                <a:solidFill>
                  <a:schemeClr val="bg1">
                    <a:lumMod val="85000"/>
                  </a:schemeClr>
                </a:solidFill>
              </a:rPr>
              <a:t>、国外疫情数据概况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320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zh-CN" altLang="en-US" sz="3200">
                <a:solidFill>
                  <a:schemeClr val="bg1">
                    <a:lumMod val="85000"/>
                  </a:schemeClr>
                </a:solidFill>
              </a:rPr>
              <a:t>、疫情新闻实况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7855" y="1551940"/>
            <a:ext cx="33832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需要爬取的数据</a:t>
            </a:r>
            <a:endParaRPr lang="zh-CN" altLang="en-US" sz="3600" b="1">
              <a:ln w="6600">
                <a:solidFill>
                  <a:schemeClr val="accent2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6410" y="273050"/>
            <a:ext cx="29260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爬虫设计思路</a:t>
            </a:r>
            <a:endParaRPr lang="zh-CN" altLang="en-US" sz="3600" b="1">
              <a:ln w="6600">
                <a:solidFill>
                  <a:schemeClr val="accent2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ECB019B1-382A-4266-B25C-5B523AA43C14-2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" y="1186815"/>
            <a:ext cx="6096000" cy="54279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961390"/>
            <a:ext cx="11828780" cy="6154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endParaRPr lang="zh-CN" altLang="en-US"/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、引入需要使用到的代码块：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import requests</a:t>
            </a:r>
            <a:endParaRPr lang="en-US" altLang="zh-CN" sz="240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			          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from bs4 import BeautifulSoup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			          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import re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、实现各个功能函数：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 			          a.requests.get():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用于爬取网页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			          b.content.decode('utf-8'):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将获取到的页面以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utf-8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编码方式进行译码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			          c.BeautifulSoup :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用于解析提取到的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HTML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内容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   			          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63220" y="235585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开发过程</a:t>
            </a:r>
            <a:endParaRPr lang="zh-CN" altLang="en-US" sz="3600" b="1">
              <a:ln w="6600">
                <a:solidFill>
                  <a:schemeClr val="accent2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4010" y="329565"/>
            <a:ext cx="95650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  <a:sym typeface="+mn-ea"/>
              </a:rPr>
              <a:t>d.soup.find: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根据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  <a:sym typeface="+mn-ea"/>
              </a:rPr>
              <a:t>‘ID’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找到需要的提取的内容，打上标签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4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  <a:sym typeface="+mn-ea"/>
              </a:rPr>
              <a:t>e.re.findall: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可以使用正则表达式，对已经的得到的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  <a:sym typeface="+mn-ea"/>
              </a:rPr>
              <a:t>tag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进一步提取关键信息</a:t>
            </a:r>
            <a:endParaRPr lang="zh-CN" altLang="en-US" sz="24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endParaRPr lang="zh-CN" altLang="en-US" sz="24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  <a:sym typeface="+mn-ea"/>
              </a:rPr>
              <a:t>f.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每一个提取信息的代码封装成函数，并把每个分支合并到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  <a:sym typeface="+mn-ea"/>
              </a:rPr>
              <a:t>master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上</a:t>
            </a:r>
            <a:r>
              <a:rPr lang="en-US" altLang="zh-CN">
                <a:sym typeface="+mn-ea"/>
              </a:rPr>
              <a:t>	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445" y="1267460"/>
            <a:ext cx="460692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Mysql</a:t>
            </a:r>
            <a:r>
              <a:rPr lang="zh-CN" alt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数据存储设计思路</a:t>
            </a:r>
            <a:endParaRPr lang="zh-CN" altLang="en-US" sz="3600" b="1">
              <a:ln w="6600">
                <a:solidFill>
                  <a:schemeClr val="accent2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ECB019B1-382A-4266-B25C-5B523AA43C14-3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70" y="1912620"/>
            <a:ext cx="4853940" cy="45897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1445" y="173355"/>
            <a:ext cx="692785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Mysql</a:t>
            </a:r>
            <a:r>
              <a:rPr lang="zh-CN" altLang="en-US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建表和数据存储</a:t>
            </a:r>
            <a:endParaRPr lang="zh-CN" altLang="en-US" sz="5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6900" y="212090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开发过程</a:t>
            </a:r>
            <a:endParaRPr lang="zh-CN" altLang="en-US" sz="3600" b="1">
              <a:ln w="6600">
                <a:solidFill>
                  <a:schemeClr val="accent2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6900" y="1254125"/>
            <a:ext cx="113004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建表：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city_daily_datas: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存储国内各个城市的疫情概况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province_daily_datas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：存储国内各个省份的疫情概况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country_daily_datas: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存储国外各个国家的疫情概况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4.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、home_realtime_datas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存储国内总的疫情概况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、outsidesummary_realtime_datas：存储国外总的疫情概况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5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4MTY1NzUzODI4MyIsCiAgICJHcm91cElkIiA6ICIxMTI3NjU5NDYyIiwKICAgIkltYWdlIiA6ICJpVkJPUncwS0dnb0FBQUFOU1VoRVVnQUFBaW9BQUFGZ0NBWUFBQUNWRzFJa0FBQUFDWEJJV1hNQUFBc1RBQUFMRXdFQW1wd1lBQUFnQUVsRVFWUjRuTzNkZTFoVTFmNC84UGNlYm9waUZwaUFwb0lXbWRGWDF2YVNncVlKbGJjMDc1Z25LN3QzN0dESEcvVTlhdHBGTXduMWxHWW42MnNxYW1XYXByOFQ1aDA5S2pONENVM3lraGNjRUNXOGNSdG0xdThQbkRtUXFDakR6SjZaOSt0NWVKNlpQVE43ZjJaWWEvaXcxL3FzRFJB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aR2JVNXdkZ0t1SWpvNE9LQzR1YmdkQXRWZ3M0WXFpaEFGb0RxQWhnSG9BL0s4K3RSREFGUUFGQUU1SUtZL3JkTHBqQVBSMTZ0UkpUMHRMdStTTStJbHFneENpdGFJb1Awa3Btd0o0d0dBd0hISjJURVEzd2picmVwaW9YRWUzYnQyOEwxeTQwRm1uMC9XVFVzWUNlQkNBcm9hN3RRRDRSVkdVRFJhTFpmVWRkOXl4WS9QbXpXVTFqNWJJOFZSVkhTeWxYQWlnL3RWTmw2V1V6MlZrWkh6cnpMaUlyb2R0MWpVeFVma1RWVlVqTFJiTHE0cWlEQUVRYU4xZXAwNGQzSC8vL1dqZHVqV2FOV3VHSmsyYUlDUWtCSGZjY1FmcTFLa0RQejgvQUVCSlNRbUtpNHR4NGNJRkdJMUdaR2RuNCtUSmt6aDA2QkFPSFRxRWtwS1Npb2M3TDZWY29kUHA1dW4xK2dPT2ZhZEV0MGRWVlI4cDVRd0FZd0FnT2pvYUFKQ1dsZ1lBVUJRbENjQkV2VjV2Y2xhTVJCV3h6Ym8ySmlybEZDRkVmNVEzNGk3V2pXM2F0TUVqanp5Q21KZ1l0R3JWQ2w1ZVhqVTZpTmxzeHBFalI3QjkrM1pzMmJJRm1abVpGUi9lQnVCamc4R3dDb0NzMFlHSWFvbXFxaUZTeXVVQXVuaDVlU0VoSVFIeDhmRUFnSlNVRkNRbko4TnNOZ1BBTmk4dnJ5Rjc5dXpKY1dhOFJHeXpycy9URXhWRkNQRTRnSGNCcUFEUXVIRmpEQmd3QUgzNzlrWGp4bzFyOWVDNXVibFlzMllOVnE1Y2lkemNYT3RtUFlEL05SZ00vd1lURnRJUUlVUVhBQ3NBQkFjRkJXSEdqQmxvMjdadHBlZnMzYnNYNDhlUHgvbno1d0VnUjFHVXdYcTlmcnNUd2lWaW0zVVRIcHVvUkVWRk5WY1U1VE1BandOQVJFUUVYbnJwSlhUdDJoVTZYVTJub3R3YWk4V0NyVnUzNHJQUFBrTldWcFoxODcrbGxDOW5aR1NjY0dnd1JOZFNoQkFKQUdZQzhCSkNZUHIwNlFnTURLenl5ZWZPbmNQRWlST1JrWkVCQUdZQTR3d0dRektZZUpQanNNMjZFVTlNVkhTcXFyNEM0RU1wWmIxbXpacmg5ZGRmeDZPUFB1cndCT1hQTEJZTE5tN2NpRTgrK1FRblQ1NkVvaWhYQUl6WDYvWHpVVDRSbDhpaG9xT2pBNHFLaXY0RllBZ0FqQmd4QXFOSGo0YTN0L2NOWDFkV1ZvYTVjK2RpOGVMRjFrMHI2dGF0K3dLcjNxaTJzYzI2SDQ5S1ZEcDI3Tmlnckt4c2taU3luNWVYRjU1OTlsbTg4TUlMOFBYMWRYWm9sWlNXbHVMenp6L0hWMTk5Qll2RkFnQ3JmSHg4UnU3YXRldWlzMk1qenlHRWFBMWdKWUQ3L2YzOU1YbnlaTVRHeHQ3U1BqWnMySUIzM25rSGhZV0ZBSEFJd0VDV2cxSnRZWnQxVHg2VHFMUnIxeTdDWXJHc0FuQi9peFl0OFA3Nzd5TWlJc0xaWWQzUTRjT0g4ZFpiYitIMzMzOEhnRjkxT2wzLzlQVDB3MDRPaXp4QXhUTE9zTEF3ZlBUUlIyalJvc1Z0N2V2NDhlTVlOMjRjamg4L0RyQWNsR29KMjZ6N3Fsa1ppNHRvMjdadGUwVlJ0Z0pvMnExYk44eVpNd2NoSVNIT0R1dW1nb0tDMEtkUEh4dzdkZ3duVHB3SUF2Q1g0T0RnRFRrNU9XZWNIUnU1SjFWVmZVSkNRajRDa0FUQU55NHVEc25KeVdqVXFORnQ3L1BPTys5RW56NTljUHIwYVJ3N2RzeFhVWlFob2FHaERVSkRRemNaalVZT2FWS05zTTI2UDdkUFZJUVFEK3QwdWcxU3lnYlBQLzg4M25yckxkdWFKNjdBMTljWGNYRnhLQ3NyUTBaR1JoMmRUamZzYW1mSmRuWnM1RjZ1bG5HdUFURFV5OHNMYjc3NUpoSVNFdXd5Tk9yajQ0TWVQWG9nSUNBQXUzZnZoc1ZpNlFTZ1c5T21UZGVmT1hQbWNvMFBRQjZKYmRZenVIV2lJb1JRQVd3RUVQRHl5eS9qMVZkZmhhSzQzbWlYb2lqbzBLRURGRVZCZW5xNkg0QmhJU0VoUHhtTlJxT3pZeVAzY0xXTWN3T0FOa0ZCUVpnelp3N2k0dUxzMmw4VVJVRmtaQ1RhdDIrUHRMUTBGQlVWTlpkU2pnZ05EZDFsTkJwUDJ1MUE1QkhZWmoySDJ5WXE3ZHUzRHdhd0NVRFF5eSsvakpkZWVzblpJZFdZcXFwUUZBVjZ2ZDVYVVpUZXpabzFXNUtkblgzRjJYR1JTMU9FRUdNQUxBSFFRQWlCZWZQbUlUdzh2TllPR0J3Y2pKNDlleUl6TXhNNU9UbjFBWXdNQ1FtNVpEUWFkOVhhUWNtZHNNMTZHTGRNVkZxMWF1WG42K3U3RGtDYlBuMzY0TzkvLzd0TG5rbXBpaEFDWjg2Y1FWWldWZ096MmR3cE1EQndjVjVlbnRuWmNaSHJpWTZPRG1qVXFORWlBRzhDMEkwWU1RSlRwMDVGL2ZyMWIvYlNHdlAzOTBldlhyMVFYRnlNL2Z2MzZ3QThIaElTMGpvOFBQemZwMDZkS3EzMUFNZ2xzYzE2SnJkTVZGcTBhREVkd05ESXlFak1uRG56cHZYenJrUlJGRVJIUjJQWHJsM0l5OHRyNXUzdFhkZG9OS1k2T3k1eUxVS0kxbVZsWlJzQVBPTHY3NDkzMzMwWFR6Lzl0RVBYRXRMcGRPalVxUk5hdG15SkhUdDJ3R1F5dFNrcksrc2ZFaEt5MFdnMG5uTllJT1FTMkdZOWwzdWNacWhBVmRXT1Vzb2Q5ZXJWVTc3OTlsdmw3cnZ2ZG5aSXRlTHMyYk1ZT0hDZ0xDd3NsRHFkcmxONmV2cHVaOGRFcnNHZVpaejJ3bkpRdWhHMldjL21WbWRVV3JWcTVlZm41N2NPd04wVEpreFEyclZyNSt5UWFrMjlldlhRc0dGRFpkdTJiUXFBenZYcTFmc2lQeitmUTBCMFhiVlJ4bWt2TEFlbHFyRE5FdUJtaVVwWVdGZ0NnS2RWVmNYWXNXUGRabDdLOVVSRVJFQ3YxOE5vTk41ZHAwNmRBcVBSdU5QWk1aRTIxV1lacDcyd0hKUXFZcHNsSzdmNVM5Nm1UWnY2Zm41K3h3QTBTa2xKd1gzMzNlZnNrQnppOE9IREdENThPQURrbFpXVmhlM2Z2NTlWUUZSSmRhNGdxelc4b3Exblk1dWxpcHg3RlQ0Nzh2WDFmUjFBbzBjZmZkUmpraFNnL0t4SzkrN2RBYUNSdDdmMzY4Nk9oelRGV3NhNUNVQ3dFQUpMbHk3Vi9CYytBTFJ0MnhaTGx5NUZWRlFVQUFSTEtUZGZmUzl1ODg4VlZZbHRscTdoRmg5Z3ExYXQvQm8wYUhBYVFOQ3laY3R3NzczM09qc2toOHJLeWtKOGZEd0FuTHQ0OFdMVEkwZU9sRGc3Sm5LdTI3MkNyTmJ3aXJhZWcyMldyc2N0NXFnMGI5NzhLVVZSbnUzWXNTT2VlZVlaWjRmamNJR0JnZGkzYngreXM3UDlmWDE5OStiazVQQktueDVNQzJXYzlzSnlVTS9BTmtzMzRucXRvR3JQQVVEZnZuMmRIWWZUOU9uVEJ3Q2dLTXB6VGc2Rm5FaFYxY0VBZGdPNFB5d3NERjkvL2ZVdFgrYStvbSsrK2FiSzdkOSs2OWdxek5qWVdDeGF0QWhoWVdFQTBCckE3cWlvcUVFT0RZSnFoYjNickZhd3pkcVB5dy85UkVWRmhTcUtjc3JmMzEvMzAwOC9vVzdkdXM0T3lTbUtpb3J3MkdPUG9iQ3cwS0lvU2xPOVhzL3JBSGtRVlZWOXBKUXpBSXdCZ0xpNE9FeWFOQW4rL3Y2M3ZLLzU4K2RqNDhhTkFNclhpcmo2UlZ0SnhlMHJWcXl3eGxDdC9ZOGFOUXF2dmZiYUxjY0ZBSVdGaFpnNmRTcFNVOHZYT0ZRVUpRbkFSTDFlYjdxdEhaTFQyTFBOYWhuYkxDRXFLbXFVRUVLKy9mYmIwdE85L2ZiYlVnZ2hvNktpbm5mMjc0VWNSMVhWRUNIRVZpR0ViTisrdlZ5eVpJbTBXQ3gyYVZQUjBkRlZidS9hdGVzMTI4ckt5aXI5RkJRVVNDSEVOZHZOWm5PTllySllMSExKa2lXeWZmdjJVZ2doaFJCYnIxN2JpMXhFYmJaWkxXS2JyUm5YbXFWVXRVY0JvR1BIanM2T3crazZkT2lBOWV2WFExR1VSd0VzZEhZOFZQdUVFRjJrbExWV3hsbFNVbUtkcUgxVFhsNlZwN3haNXhmOGVYdE5LWXFDNGNPSDQ0RUhIckNXZzNZeG04MFpxcXF5SE5RRjFIYWIxU0syMlpweDlUa3F5dFUveXRVKzdlek9LbndHUGVBR3czcDBRdzRwNC9UejgwTktTc28xUDFyQWNsQ1g0N0tseC9iQ05udDdYUHJEVVZYMWZpbmxvWkNRRUt4ZHU5Ylo0VGlkbEJKOSt2UkJUazRPRkVWcHJkZnJmM1YyVEdSL2ppempiTisrUFZxMWFuWE45ak5uem1ETGxpMjIrN2Y2ajhKTEw3MkVsMTkrdWNieEFTd0hkUVh1VW5wc0wyeXp0OGFsVzRuRlltbWpLQXBhdDI3dDdGQTB3ZnBaNU9Ua3dHS3h0QUhBUk1YTkNDRmFGeFVWclFSd3Y3Ky9QeVpQbmx5ckZSTFdNeXAvOXNnamoxUzZyOWZycjNuT3BVdVgwSzFidHlvZnN5ZHZiMitNR1RNR2taR1JlT2VkZDFCWVdEaWtxS2dvVWdneDBHQXdzRlRmeVJ6ZFpsMEIyK3l0Y2VsRVJWR1VDQUJvMXF5WnMwUFJET3Rub2RQcFBHZDVYZy9ocUN2SURoa3l4SGJiMzk4ZlhicDBRVWhJQ0k0ZVBZcVdMVnZpMUtsVENBb0tzajN2dGRkZVE3ZHUzZXdleDYyS2pZMUZ5NVl0clZlMHRaYUQ4b3EyVHFURnF4NXJDZHRzOWJqMEhCVXA1WDBBY004OTl6ZzdGQUNBMld6R3BVdVhjT2JNR1J3K2ZCam56amwrYlI5cm9tTDliTWl4SG5yb29hYURCdysyNit4UlZWVjloQkJKVnljZzFvK0xpOE9pUll0cTdRdC94WW9WV0w1OE9aNSsrbW0wYXRVS0tTa3BXTEZpQmVyV3JZc1ZLMWJncTYrK3duMzMzWWNKRXlaZ3hZb1Zta2hTck1MQ3dyQm8wU0xFeGNVQlFIMUZVYjVSVlhXV3Fxbyt6bzVOcTl5aHpib3l0dG1iYytrNUtrS0lOQUNkUC8vOGN3Z2hidm4xdHpxdXZtREJBdHRydnZqaUMzejMzWGN3bTgyd1dDeTRjdVVLR2pac2lMcDE2NkpldlhvSUNBakFVMDg5WlR2RjJhNWR1MnBkbWp3dkx3L3A2ZW0zL0Y2czlIbzlYbnJwSlFEWVlUQVlvbTk3UjNSYmhCRHpwWlQ5ZFRyZDl4YUw1YnM3N3JoajgrYk5tOHR1ZDM5WHJ5QzdIRUFYTHk4dkpDUWtJRDQrdnRhdURHNnhXTEI2OVdxc1dMRUNuVHQzeHJadDIyeFZPMGVPSExITlZ6R2J6V2pmdmowT0hUcUVjZVBHVlRuODZxaWhuNnBJS1pHU2tvTGs1R1NZeldZQTJPYmw1VFZrejU0OU9RNFBSdU5jdmMwNjJvRURCL0Rzczg5aTI3WnRkbDN6aFczMitseDY2QWZBWFFCdzExMTMzZGFMci9jRnFxb3FWcTFhZGNNek5jODk5eHhHamh3Skx5OHZLSXFDbmoxN1l0MjZkZGQ5ZnAwNmRiQisvZnFieGhRVEUzUHp3Rytnd21keFo0MTJSTGROVVpUR1VzcFhGRVY1NWNLRkMvbENpTldLb254MzRjS0ZEYmR5SFNabmxIRmFTNG8vK09BRHRHalJBcU5IajdZOUZoTVRjODE4bFgzNzlxRjU4K2FWdGxrc0Z1aDBPdVRuNXp0dHNpVExRVytOSzdkWmQ4RTJlMzB1bmFnb2lsSmZTdW53MVdqNzlldDN6Ylp6NTg1VnVUMDhQQndmZi95eDdmNGJiN3lCRXlkT1ZMbmYxYXRYMXppMkNwOUYvUnJ2akdwTVVaUzdBRHducFh5dVFZTUdGNk9pb3RZcWl2S2RvaWovVDYvWEYxN3ZaVUtJQkFBekFYZ0pJVEI5K25RRUJnWTZKT2Fubm5xcTBqd1ZxNUtTa211MkJ3WUdZdDY4ZVpXMlBmNzQ0eWd1TGtaSlNRazZkZXBVcTdIZWpMVWNkT0xFaWNqSXlMQ1dnNDR6R0F6SkFLUlRnOU1vVjJ5ejdvUnQ5bG91bmFoSUtlc0RjSGlpVWpHaFNFOVB4NWRmZm9sTGx5NmhUWnMyYU5Tb0VWNTc3VFg0K2ZsVitkbzVjK2JVYW13VlRrVXlVZEdlQm9xaURBY3dYRXBaS0lSWUw2WDh6dGZYOThkZHUzWmRCTFJUeG1sZEZ2OTJMRisrSENVbEpmRDI5cTdXY0dkdEN3b0t3dno1ODYzbG9GNEFrb1FRRDdNY3RGbzAxMmF0UXk5VHBrekIzTGx6b1NnS3BrMmJodDkrK3czLyt0ZS80TzN0algvODR4OTQ4TUVIMGF0WEw4eWFOUXZSMGVXajRNWEZ4WGpzc2Njd1k4WU1kT3JVQ2N1V0xjUENoUXR4NmRJbERCdzRFR1BIamdVQUZCUVVZTnEwYWRpeFl3Y0NBd1BSdjM5L3pKczNEenQzN3F5VjkvUm5iTE9WdVhTaWdxdC9qSjF4ZlovejU4OWp3WUlGeU0zTnhmVHAwekZreUJDODk5NTdTRWxKd2JCaHd6QjA2RkQwN2RzWDllclZzNzJtdUxnWVE0Y09yZFc0S3A1UkVVSjRaUGJ0SXZ3QkRGUVVaYURKWklJUVlpMkE3NHFLaWtZQmlBR0FHVE5tdUdRWjUrME94ZGFtaXVXZ0V5Wk1BSUFoUlVWRmpZUVEzWjBkbXd2UlZKczljdVFJVnExYWhSa3padUR0dDk5RzkrN2Q4ZU9QUCtMamp6OUdVbElTVnExYWhlN2R1MlBkdW5XMlJPWG5uMzlHdzRZTjhmREREK1AwNmRPWU9YTW01czJiaHdjZmZCREhqeCszN1h2U3BFa29MaTdHMnJWcklhVzB0aG1IdWw2YnhkWFYyRDJKUzFmOU9FTjJkalltVDU2TUVTTkdJQ0lpQWg5Ly9ERUNBZ0x3eEJOUDJNWVk1ODJiaDZ5c0xQVHExUXNUSmt4QWFXa3BnUEo1S3F0WHI4YktsU3R4OGVKRnJGNjlHZ1VGQlZpOWVqVldyVnBsbDZFZmNsbFNVUlFKRHoyMVN5N0pxVzEyNk5DaDhQZjNSNjlldlpDZm40OW5uMzBXL3Y3K2VQenh4M0hxMUNtWXpXWU1HalFJbXpkdlJtRmgrWWpWbWpWck1HREFBQ2lLQWg4Zkh5aUtncHljSFBqNys2Tk5tellBZ1B6OGZLU2xwU0VoSVFHQmdZRUlDZ3JDQ3krODRJeTNTRmU1K2htVnl3QWFGaFVWd2NmSE1aVmNnWUdCdVBmZWV6RisvSGgwNjlZTnk1WXRzejJXbHBabXUvMzc3NzlqL2ZyMU9IRGdBSHg5ZlN2dDQrVEprMmpTcEVtbGJRYURBVWxKU1RXT3I2aW95SHJ6c3NGZzBONi90bTVPQ0RFZlFIV1dYQzFVRkdXZHhXTDV6dC9mLzBmcjZkem82T2lWMXRQb0V5Wk04UGdWUE8ybHJLd01jK2JNd1pJbFM2eWJWcFNVbEl6S3pNeTg3TXk0dE1CVjIyekRoZzBCL0hlNE95Z29DQUJzdys1bXN4bXFxaUlrSkFRYk4yNkVxcXJZdDI4ZlB2amdBd0JBNDhhTk1XM2FOTXllUFJ1TEZ5OUdZbUlpb3FLaWtKdWJDNkR5K2x6MTZ6dCtKUDE2YmRiaGdXaUFTMy83S1lweVdVclpzS2lvQ0EwYU5IRElNZXZVcVlNUkkwWUFBQUlDQXE0N2xoOFhGNGZBd01CcjFwaVFVdUpmLy9vWGV2YnNDYUQ4Z20wbWt3bW5UNStHbERYL3g4VDZud1BLa3pqU2xvc0ExZ0Q0VGxHVWYxYzFNZkhxbC84d0ljUk9BRE1YTDE3c25abVppUmt6Wm5CaTRtMDZkKzZjZFdJaUFKUUJHR2N3R0dhRFo2K3F3K1hiN0tCQmcvRGpqei9DYURUaTBVY2Z4WjEzL3JjZ3NtZlBub2lOamNXY09YTXdmdng0cEthbUlpQWdBRUI1dTdFbUtHZlBublZvekd5emxibjAwSStVOGpKUTZTeUNRMTI2ZEFsRGhneXA4dWZDaFF0VnZtYk1tREVBWUxzaWJWeGNIUHIxNjRmazVHUU1HemFzeGpGVlBLTlM0NTJSUFp3SHNGQ24wL1crZVBIaTNRYURZWVRCWVBqK0J0VVRBQ0FOQmtPeW9pamRBZVJrWkdRZ1BqNGVlL2Z1cmRZQnQyM2JCbFZWc1hUcFVudkU3elFIRGh5QXFxcTJvZFBia1pHUmdlSERoMXUvOEkyS29uVDM1T3FKYW5KNG02MU52WHYzeGkrLy9JTFZxMWRqNE1DQnR1MUdveEY3OSs2Rm9paTQ1NTU3VUZwYUNpa2xtalp0aXBZdFcyTHUzTG00ZVBFaXNyT3o4ZlhYWHpzc1hyYlphN24wR1JVQStVRDVtR0pOVmp3c0xDeUV5V1NDbjU4Zk1qTXpBYUJhQy9uYzdJeEtWZUxqNDlHeFkwZmIvY1RFUkNRbUp0cnVmL2poaDdjUytqWHk4L090Ti8rbzBZN290a2twY3dHc0JQRGRIWGZjc2VWMkY4L1M2L1hiVlZVVlVzcmw1OCtmNy9MaWl5OGlJU0VCdzRjUHYrSGlXV3ZXckVIVHBrMnhaczBhREI4Ky9EYmZoV3VUVW1McDBxVklUazZHeFdJQmdLMWVYbDVEdVhoVzFaemRabXRUUUVBQXVuZnZqa09IRGxWYUdOUnNObVBxMUtuSXpzNUdreVpOOE82Nzc5cGluRDU5T3FaTW1ZTEhIbnNNTFZ1MnhPREJnM0hnd0lGYWpaTnQ5dnBjT2xHUlV2Nm1LRXJua3lkUDN0Ykt0RmE3ZCsvRzMvLytkOXY5Ung5OXRGcW5MSzFuVktyeTV6TXF4Y1hGdHVHZUd5a3VMcjdwYzI3azFLbFQxcHRaTmRvUjNaYXlzckozSXlJaVh2L21tMi9NOXRpZlhxODNxcXJhQThCMGk4WHlabEpTRWc0Y09JQkpreVpWbVV4ZnZIZ1JXN2R1eGNjZmY0dzMzbmdEaHc4ZlJrUkVoRDFDY1JtRmhZV1lPblVxVWxOVEFRQlN5bGs2blM1eHo1NDlKaWVIcGtuT2JyTzNLakl5c3RKaW5UZTdEd0JaV1ZtVnpxWUFRTk9tVGJGeTVjb3FqeEVlSG81Rml4Ylo3bGRNVXFyYWYwMnh6Ym94SWNSYlFnZzVaODRjV1JNbWswbm01T1RJTTJmT3lELysrS1Bhci92TFgvNXkzY2RHamh4WjZmN1FvVU9ydGMvaHc0ZFgrL2hWbVQxN3RoUkNTRlZWRTIvK0NaSXJVVlYxc0JEaWtoQkNEaHc0VUI0N2R1eWEzLyt5WmN2a3NHSERwSlJTdnZycXEzTG16Sm0yeC9idjN5K0ZFUEkvLy9tUGpJK1BseDA3ZHBTREJ3K1dCdzhldEQxbjE2NWRNajQrWG5ibzBFSDI2ZE5IN3RpeHcvYVkyV3lXWDM3NXBlemJ0Ni9zMEtHRDdObXpwKzIxcGFXbDhwTlBQcEc5ZS9lMlBiWmd3UUpwTnB1cmZld0xGeTdJc1dQSHlrNmRPc25ldlh2THp6Ly9YQW9oWkVsSnlVMWpzenAyN0pnY01HQ0FGRUpJSWNTbHFLaW9RYzcrdlhteTZyVFoybFJRVUNDWEwxOHVZMk5qNVpVclYyNTdQOWIyYTIyTDlzUTI2K2Fpb3FJR0NpSGsyTEZqN2Q1NFhOWGYvLzUzS1lTUVVWRlJBMi8rQ1pLckVVSzBGa0ljRkVMSW1KZ1ltWnFhV3VuMy8vVFRUOHV2di81YVNpbmwyclZyWlk4ZVBhVEpaSkpTL3ZmTGR2ejQ4VEl2TDA5ZXVIQkJqaDQ5V3NiSHg5dGV2M0hqUnBtWm1TbExTa3JrUng5OUpQdjI3V3Q3ekhwLzc5NjkwbVF5eWFOSGo4b3paODVJS2FXY1BIbXlIRHg0c0R4OCtMQTBtVXh5Mzc1OXNtZlBudkxUVHordDlyRVRFaExraXkrK0tQUHk4bVJlWHA1OC92bm5LLzF4dUZGc1VrcVptcG9xWTJKaXJGLzRCMVZWdmQvWnZ5KzZlWnV0VFE4Ly9MRHMzNysvM0w5L2Y0MzJVMXVKQ3R1c0IxQlY5WDRoaE96ZHU3ZGRHNCtyc2xnc3NsZXZYdFl6S216d2JpbzZPanBBQ0xIODZwZWJURXBLa2lhVFNSNDVja1MyYTlkTzV1WGxTU21sTEN3c2xOSFIwWExUcGsxU3l2OSsyWjQ4ZWRMV1p0TFMwcVNxcXJZekgxSktXVlJVSkE4ZVBDam56NTh2aFJEU1pETEppeGN2eXZidDI4czllL1pjMCs3KytPTVBxYXFxM0x0M2I2WHRxMWV2bHJHeHNkVTY5dm56NTZVUVFtWm1adG9lMzdGanh6Vi9IS3FLeldReXlWbXpabG0vN0tVUVlubWJObTI0TXJPR1hLL05laXEyMlZ2ajBuTlU5SHI5WVNGRWp0Rm9ERDV6NWd4Q1EwT2RIWkpUblRsekJqazVPUUJnMU92MWg1MGREOVdPNjVXRHRtelpFbExLU21QeEpTVWxXTE5tVGFVeStZcnpyd0lDQWlDbFJGbFpHWHg5ZlRGMzdsejg4TU1QZU9paGgyenJVVmdzRm1Sblo4TnNObGM1MzhWb05FSktpZkR3OEVyYm16VnJodno4Zk92RXdCc2V1enByVjFRVjI5bXpaekZwMGlTV2NXcWMxa3VZSFltbHg3Zk9wY3VUQVVncDVVYmcrbGRDOWlRVlBvT05ZS04zZDllVWc2NWN1UkxEaGcxRFNrcUs3V2ZhdEduWXZuMDcvdmpqNWtWZ3AwK2Z4bGRmZllYUFB2c01zMmJOUXQrK2ZXMlBXZGVlT0hueTVEV3ZzMTdQNTg4WDJ6eDkralFhTjI1c3V5THpqVlMxWG9VMWVibFJiQ05Iam1RWnArdlFiQW16bzdEMCtQYTRlcUlDbFA5UnhxNWR1NXdkaDlQdDNyMGJBR0JOM3NqOTZmWDY3WXFpQ0VWUk1pMFdDNVl2WDQ1Tm16WWhKQ1FFb2FHaGlJdUxRMEJBQU5hdlgzL1RmWldWbFZla0dvMUdYTHg0RVNrcEtiYkhHamR1aks1ZHUrSzk5OTVEVmxZV3pHWXpEaDgrak96c2JBUUZCYUZIang1NDc3MzM4TnR2djhGc051T1hYMzdCL1Buejhjd3p6MVRyZmR4enp6MElEdyt2dEhaRnhhcUxpckZkdUhBQnMyYk5BbUFyeDkvcTVlVWw5SHI5OW1wK2JPUkUxallMWU52NTgrZng0b3N2WXNtU0pYWlo4RktycEpSWXNtUUpYbnJwSlp3L2Z4NWdtNzBsTHArbzZIUzZkUUFzVzdac2NkckNiMXBRVkZTRUxWdTJBSUJGcDlQZC9LOFN1UTI5WG0rVVVtWXBpbkxjWXJFZ0tTa0ppWW1KS0N3c2hKZVhGMkpqWTdGbXpacWI3cWRGaXhZWU5td1l4bzBiaDJlZWVRYWRPM2V1OVBoNzc3Mkh5TWhJdlBiYWE0aUppY0dVS1ZOUVVsSUNBSmc2ZFNwVVZjWHJyNytPVHAwNllkS2tTWGoyMldkdmFSSEQ2ZE9uNDl5NWM0aUxpOE9FQ1JNd1lNQ0FLbVByMDZkUHhRdkl6VllVSlpaclRiZ1d2VjV2VkJTbGg2SW9TWDl1cys2bXNMQVFpWW1KU0VwS2dzVmlnWlJ5RnR2c3JYSE9DangyRmhVVjlhT2lLTDNlZmZmZGFxMVY0bzdXclZ1SGYvempId0R3bzhGZzZPUHNlTWc1VkZVZExLVmNDS0IrV0ZnWVpzNmNpYkN3TUdlSFpSZkhqeC9IMkxGajhmdnZ2d1BBWlNubGN4a1pHZDg2T1N5cUliWlp1aG1YUDZOeTFaY0FxdlZmbzd0YXUzWXRBRUJLK2FXVFF5RW4wdXYxM3dEb0FPRFE4ZVBIOGN3enoyRERoZzNPRHF2R05tellnR2VlZWNiNmhYOUlVWlQyL01KM0QyeXpkRE5lemc3QUh1clhyMy9VejgvdmxlenNiUC9xcmlyclRyS3lzakI3OW13QU9GZGFXdnB5WGw2ZVhWYVlKTmRrTkJyUGhZZUhMeW9ySzJ0cE1wbmFiTml3QVlXRmhXamZ2bjIxSnJacVNWbFpHWktUazVHVWxBU1R5UVNVWDBHMjc3NTkrODQ0T3pheUg3Wlp1aEczU0ZUeTgvUE53Y0hCT2tWUll2UHo4L0hZWTQ4NU95U0grdUNERDZ4Wit6djc5Ky9mNnVSd1NBTk9uVHBWYWpRYXZ3c0pDU2tBRUx0Ly8zNmRYcTlIZEhTMFhaWXhkNFJ6NTg0aElTRUJQLzMwRTFCZXh2bDNnOEV3TGk4djcvYXZVa2lheFRaTDErTmFxZW9ObEphV2ZnSWdiK1BHalRoODJIT1dFRGw4K0RBMmJkb0VBSGxsWldXZk9Ec2UwaFNYTFFkbEdhZkhZcHVsYTdqRkdSVUF5TXZMS3cwTkRiVUFlT3ozMzM5SDc5NjluWGExVGtleFdDeDQ2NjIzWURRYW9Taks1TDE3OTI1eGRreWtQVWFqOFdSb2FPaFNBQjJLaW9xYXIxMjdGdlhxMVVOa1pLVG0rb2k4ZWdYWnQ5OSsyMW9Cc3RYTHl5c3VQVDM5b0xOakk4ZGhtNldLM0NaUkFZQjY5ZW9aL1B6OEJoaU54a2FOR3pkRzY5YXRuUjFTcmZyKysrK3hZc1VLS0lxU2VlSENoUmZ5OC9NNU40V3FaRFFhTDRlR2hpNVdGS1dlbExMVHpwMDdjZno0Y1hUdTNCaytQajdPRGc5QWVSbm5wRW1UYkd0cXlQSXJ5STVNVDArLzZPell5UEhZWnNsS1c2bXBIYWlxMmxGS3VhTmV2WHJLdDk5K3E5eDk5OTNPRHFsV25EMTdGZ01IRHBTRmhZVlNwOU4xU2s5UDMrM3NtTWcxYUxFY2xHV2NkQ05zczU3TnJjNm9BSURSYU13T0NRa0pNSmxNMGZ2MjdVUHYzcjNoNWVWZWI3TzB0QlNqUjQ5R2RuYTJBbUNXWHEvL3l0a3hrZXN3R28wSFEwSkNWZ0Y0dEtDZ29OSGF0V3ZSckZtemE2N1Y0eWdiTm14QVFrSUM4dkx5Z1BJeXpsaUR3Y0JKNFdURE51dlozT3N2K0ZWMzNYWFhGaTh2cjBmejh2S2E1ZWJtb2x1M2Jwb2IxN3hkVWtwTW5Ub1ZhV2xwa0ZLbWxaYVdqbVE1TXQwcUxaU0Rzb3lUYmdYYnJPZHl5MFFsTHkvUDNMeDU4eCtsbFBGWldWa05GRVdCcXFyT0Rzc3VQdi84YzZTa3BFQlJsR3dmSDU4ZUdSa1pIQXVsMitMTWNsQ1djZEx0WUp2MVRHNlpxQUJBZG5iMmxaQ1FrQzBBaHV2MWVsOTNTRlkrKyt3ekxGaXdBQUF1QTNnaVBUMzlOeWVIUkc3QWFEVCtKelEwZEJPQVhqazVPZlhYclZ1SHlNaElCQWNIMThyeE1qSXk4T3FycitMWXNXTkFlUmxuSDRQQnNLSldEa1p1aVczV3M3aHRvc3JMaitvQUFCNzdTVVJCVkFJQVJxUFJHQklTc2tsUmxLSHA2ZWwrSnBNSjdkcTFjN2xoSUl2RmdrOCsrUVJmZlBFRkZFVzVxQ2hLbk1GZzJPUHN1TWg5T0tJY2xHV2NaRTlzczU3RHJSTVZBREFhamFlRGc0TlRkVHJkMEl5TWpEcS8vZlliWW1KaTRPdnI2K3pRcXVYS2xTdElURXpFcWxXcm9DaktCWXZGRXNza2hXcERiWmFEc295VGFnUGJyR2R3clZNTE5kQ3VYYnNJaThXeUNzRDlMVnEwd1B2dnY0K0lpQWhuaDNWRGh3OGZSbUppSWs2Y09BRUFoOHhtYy85OSsvWmxPVHN1Y24vMkxBZGxHU2M1QXR1cyszTDdNeXBXWjg2Y09kK3NXYk92cFpRUEZCUVUzUC85OTkvRFpES2hiZHUybWl0ZkxpMHR4Yng1OHpCNThtUVVGQlFBd0NvZkg1OCtlcjJlTTh2SklleFZEc295VG5JVXRsbjNwYTIvMExVc096dTd4R2cwcmdnTkRjMEYwQzBqSThNM05UVVZRVUZCYU5HaWhkUG5ybGdzRnZ6ODg4OFlQMzQ4dG16WkFnQlhGRVZKTUJnTTQ3T3pzNHVkR2h4NW5KcVVnN0tNazV5QmJkWTllY3pRejU5RlJVVTFWeFRsTXdDUEE4Qjk5OTJIbDE5K0dWMjdkblg0WmNVdEZndTJidDJLeno3N0RGbFp0cEdkZnl1SzhwSmVyei9wMEdDSXJxVUlJZjRHWUNZQTc2aW9LTXlZTVFPQmdZRlZQdm5jdVhPWU9IR2k5ZUpzWlFER0dReUcyZURGMmNoeDJHYmRpTWNtS2xjcFFvakhBTHdIUUFXQXhvMGI0Nm1ubnNLVFR6Nkp4bzBiMStyQmMzTno4Y01QUCtENzc3OUhibTZ1ZFhNNmdQODFHQXcvZ1oyRU5FUlYxUmdwNVRjQWdnTURBL0hoaHgraWJkdTJsWjZUa1pHQkNSTW00UHo1ODBCNUdlY1F2VjYvM1JueEVySE51Z2RQVDFTc0ZGVlYrMGtweHdEb2F0M1lwazBiZE8zYUZURXhNYmozM250clBKZkZiRGJqdDk5K3cvYnQyN0YxNjFaa1ptWldmSGlyb2lnZjYvWDYxV0NDUWhxbHFtcUlsSEk1Z0M0Nm5RNEpDUWtZUG53NEFHRHAwcVZJVGs2R3hXSUJ5c3M0aCs3WnN5ZkhtZkVTc2MyNlBpWXFmOUt1WGJzSHpXYnphNHFpREFGZ08wL281K2VIKysrL0h3ODg4QUR1dWVjZU5HblNCS0dob1dqUW9BSHExS21ET25YcUFBQ0tpNHRSWEZ5TWl4Y3Y0c3laTThqT3pzYXBVNmR3OE9CQi9QcnJyeWdwS2FsNHVQTlN5aFZlWGw2ZnBxZW4vK0xZZDBwMGUxUlY5UUV3WFVyNUpnQkVSMGNEQU5MUzBnREFXc2FacU5mclRVNExrcWdDdGxuWHhrVGxPZ1lQSHV4MTlPalJ6bExLZm9xaXhBRjRFRUJOSjY5WUFQd2lwVXhWRkdWMXk1WXRkM3p6elRlOFRnKzVwSXJsb0ZjM3NZeVROSTF0MWpVeFVhbW1ObTNhMUs5YnQyNDdLV1U3aThVU3JpaEtDd0F0QU53Qm9ON1ZId0M0Y3ZYbkFvRGZwWlMvNjNTNlk0cWlwQmNWRmFWblptWmVka0w0UkxWQ0NORWF3SElBdURxMi82dVRReUs2SWJaWklpSWkwalFoaEJSQ2NDNmdpM0JzSFM0UkVSSFJMV0NpUWtSRVJKckZSSVdJaUlnMGk0a0tFUkVSYVJZVEZTSWlJdElzSmlwRVJFU2tXVXhVaUlpSVNMT1lxQkFSRVpGbU1WRWhJaUlpeldLaVFrUkVSSnJGUklXSWlJZzBpNGtLRVJFUmFSWVRGU0lpSXRJc0ppcEVSRVNrV1V4VWlJaUlTTE9ZcUJBUkVaRm1NVkVoSWlJaXpXS2lRa1JFUkpyRlJJV0lpSWcwaTRrS0VSRVJhUllURlNJaUl0SXNKaXBFUkVTa1dVeFVpSWlJU0xPWXFCQVJFWkZtTVZFaElpSWl6V0tpUWtSRVJKckZSSVdJaUlnMGk0a0tFUkVSYVJZVEZTSWlJdElzSmlwRVJFU2tXVXhVaUlpSVNMT1lxQkFSRVpGbU1WRWhJaUlpeldLaVFrUkVSSnJGUklXSWlJZzBpNGtLRVJFUmFSWVRGU0lpSXRJc0ppcEVSRVNrV1V4VWlJaUlTTE9ZcUJBUkVaRm1NVkVoSWlJaXpXS2lRa1JFUkpyRlJJV0lpSWcwaTRrS0VSRVJhUllURlNJaUl0SXNKaXBFUkVTa1dVeFVpSWlJU0xPWXFCQVJFWkZtTVZFaElpSWl6V0tpUWtSRVJKckZSSVdJaUlnMGk0a0tFUkVSYVJZVEZTSWlJdElzSmlwRVJFU2tXVXhVaUlpSVNMT1lxQkFSRVpGbU1WRWhJaUlpeldLaVFrUkVSSnJGUklXSWlJZzBpNGtLRVJFUmFSWVRGU0lpSXRJc0ppcEVSRVNrV1V4VWlJaUlTTE9ZcUJBUkVaRm1NVkVoSWlJaXpXS2lRa1JFUkpyRlJJV0lpSWcwaTRrS0VSRVJhUllURlNJaUl0SXNKaXBFUkVTa1dVeFVpSWlJU0xPWXFCQVJFWkZtTVZFaElpSWl6V0tpUWtSRVJKckZSSVdJaUlnMGk0a0tFUkVSYVJZVEZTSWlJdElzSmlwRVJFU2tXVXhVaUlpSVNMT1lxQkFSRVpGbU1WRWhJaUlpeldLaVFrUkVSSnJGUklXSWlJZzBpNGtLRVJFUmFaYmk3QUNJaUlocVMxUlVWSE5GVWI0RDRBM0FjdlZIdmZxd0h1WC9zT3NBbEVrcEIyWmtaSnh3VHFSMFBVeFVpSWpJblNsQ2lNTUE3cjNKODM0ekdBd1JBS1FEWXFKYndLRWZJaUp5WjFKSytWMDFudlF0bUtSb0VoTVZJaUp5ZHpkTlZLNE9ENUVHY2VpSGlJamNuU0tFT0E2ZytYVWUvOTFnTUlTRFoxUTBpV2RVaUlqSTNVa0FLNi8zb0tJb0s4RWtSYk9ZcUJBUmtkdlQ2WFRYSGRveG04MGM5dEV3RHYwUUVaRW4wQWtoVGdNSStkUDJNd2FENFI2VWx5MlRCdkdNQ2hFUmVRSUxnTytyMlA0OW1LUm9HaE1WSWlMeUZOY004YkRhUi91WXFCQVJrVWRvMEtEQlZnRG5LMnc2RnhBUXNNMVo4VkQxTUZFaElpS1BzSG56NWpKRlVWWlo3MHNwVjIzZXZMbk1tVEhSelRGUklTSWlqMkd4V0d4RFBSejJjUTFNVklpSXlHT1VscGIrYkwxZFVsS3kwWm14VVBWNE9Uc0FJaUlpUjhuTHl6T0hoSVMwQXJCdi8vNzkzem83SHJvNWIyY0hRRVJFNUVnV2krVmJSVkc0RXEyTDRJSnZSQjVDQ05GYVVaU2ZwSlJOQVR4Z01CZ09PVHNtSWtjVFFyUUdrQXFnQ2RnUFhBTG5xQkI1QUZWVkJ3UFlmVFZKQVlEZFVWRlJnNXdaRTVHaldmc0J5cE1VZ1AzQUpmQ01DcEViVTFYVlIwbzVBOEFZQUlpT2pnWUFwS1dsQVFBVVJVa0NNRkd2MTV1Y0ZTTlJiV00vY0cyY1RFdmtwbFJWRFpGU3JnRXcxTXZMQzIrKytTYkdqUnVIbmoxN0lpQWdBTHQzNzRiRll1a0VvRnZUcGszWG56bHo1ckt6WXlheU4vWUQxOGN6S2tSdVNBalJCY0FLQU1GQlFVR1lNV01HMnJadFcrazVlL2Z1eGZqeDQzSCsvSGtBeUZFVVpiQmVyOS91aEhDSmFnWDdnWHZnR1JVaTk2SUlJY1lBV0FLZ2dSQUM4K2JOUTNoNCtEVlBEQTRPUnMrZVBaR1ptWW1jbkp6NkFFYUdoSVJjTWhxTnV4d2ROSkdkc1IrNEVTWXFSRzRpT2pvNm9GR2pSb3NBdkFsQU4yTEVDRXlkT2hYMTY5ZS83bXY4L2YzUnExY3ZGQmNYWS8vKy9Ub0FqNGVFaExRT0R3Ly85NmxUcDBvZEZUdVJ2YkFmdUI4bUtrUnVRQWpSdXF5c2JBT0FSL3o5L2ZIdXUrL2k2YWVmaGs1Mzg4SStuVTZIVHAwNm9XWExsdGl4WXdkTUpsT2Jzckt5L2lFaElSdU5SdU81Mm8rZXlEN1lEOXdURXhVaUYzZTE1SEl0Z05Dd3NERE1uejhmUW9oYjNrOTRlRGk2ZCsrT1BYdjJvS0Nnb0JHQWtjSEJ3Yi9sNU9RY3RIZk1SUGJHZnVDK21LZ1F1U2hWVlgxQ1FrSStBcEFFd0RjdUxnN0p5Y2xvMUtqUmJlL3p6anZ2Uko4K2ZYRDY5R2tjTzNiTVYxR1VJYUdob1ExQ1EwTTNHWTFHaTkyQ0o3SVQ5Z1AzeDBTRnlBVlZWWEtaa0pBQVgxL2ZHdS9ieDhjSFBYcjBZT2ttYVI3N2dXZGdlVEtSaTZsT3lhVzlzSFNUdElyOXdIUHdqQXFSNjZoMnlhVzlzSFNUTklqOXdNTXdVU0Z5QWJkVGNta3ZMTjBrcldBLzhFeE1WSWcwcmlZbGwvYkMwazF5TnZZRHo4VkVoVWpEN0ZWeWFTOHMzU1JuWUQvd2JFeFVpRFNvTmtvdTdZV2xtK1FvN0FjRU1GRWgwcHphTExtMEY1WnVVbTFqUHlBcmxpY1RhWWdqU3k3dGhhV2JaRy9zQjFRUno2Z1FhWVBEU3k3dGhhV2JaRWZzQjNRTkppcEVUdWJNa2t0N1lla20xUlQ3QVJHUkJna2hXZ3NoRGdraFpFeE1qRXhOVFpYMnRuMzdkdm5SUng5VjJyWmt5Uktaa3BKeXpYTVhMbHdvLy9qamp5cjNFeDhmWDYzanBhYW15cGlZR0NtRWtFS0lnMEtJMXM3K25FbmJITkVQSEkzOXdINGNWNEJPUkpWY0xibmNEZUQrc0xBd2ZQMzExNGlOamEzV2F3OGNPQUJWVlZGWVdIalQ1MFpHUm1McjFxMVlzMllOQUNBL1B4OUxsaXhCdTNidHJubnVsU3RYOFBISEg5dnV2L0hHRzdiYk9UazV0dHV2di82NjdmYVFJVVB3NUpOUFlzQ0FBUmd3WUFBKy9mUlROR3pZRUQ0K1BnRFFHc0F2UW9qc3FLaW80bXE5T2ZJb05la0hXaFliRzR0Rml4WWhMQ3dNS084SHU2T2lvZ1k1T1N5WDVPM3NBSWc4amFxcVBsTEtHVkxLTVFBUUZ4ZUhTWk1td2QvZjMyN0hXTGR1SGViT25XdTdmK1hLRlh6eXlTZjQ5Tk5QQVFDWEwxL0c2TkdqSzcxbS9mcjFHRFZxRktaTm13YUx4UUtkVG9kang0NVZ1ZjgvYi8va2swOXd6ejMzVk5wV1dGaUlxVk9uSWpVMVZRY2dWRkVVczZxcVBucTkzbVNIdDBndXpoSDl3Tm5Dd3NLd2FORWlheitvcnlqS042cXFKZ0dZeUg1UWZhejZJWEtncXlXWHl3RjA4Zkx5UWtKQ0F1TGo0NkVvdDlZVkR4dzRnR2VmZlJiYnRtMnoyeGY3a0NGREt0MGZQWHEwTGJINXM0S0NBcXhmdjk3Mk9wUEpaRDJEZ3VQSGoxdi9pOFR4NDhkeDU1MTNJajgvSDFKS0FOam01ZVUxWk0rZVBUbFY3cGc4Z3IzNmdhdVFVaUlsSlFYSnlja3dtODBBK3dFUmFaRVFvb3NRb2xnSUlSOTc3REdaa1pFaDU4K2ZMMk5qWTZYRllwRlNTcmx2M3o3WnRXdFhhVEtaWkVsSmlad3hZNGJzMXEyYmpJNk9sb21KaWZMU3BVdFNTaW4zNzk4dmhSQnkrL2J0Y3VEQWdmTGhoeCtXbzBlUHJqUy9aTkNnUWZMSko1K3M5UFBVVTA5SkthVjg4ODAzYmM4Yk5teVlsRkxLZ3djUFNwUEpKS1dVY3RPbVRUY2NmLy8yMjI5dHR3Y1BIaXhQbmp4cHV4OGRIVzI3M2JWclZ5bWxsQmtaR2ZLUlJ4NnhqdGNiVlZXTmNmYnZnNXpqYWo4d1Z1d0huaUlqSTBQR3hjV3hIOXdpRHYwUTFUNUZDSkVBWUNZQXJ6cDE2bURwMHFVSURBeEVVbElTU2twS2tKV1ZoWWlJQ096ZXZSdWRPM2VHdDdjM0prMmFoTk9uVDJQWnNtWHc4L05EWW1JaVpzMmFoY21USjl0Mi9NTVBQMkRCZ2dVb0t5dERRa0lDWnM2Y2lmZmVldzhBY1ByMGFlemN1Yk5TSUowNmRRSUE3TnIxMzRySkkwZU9BQUFXTGx5SVo1OTlGaUVoSVZpd1lFR2xzeWxtc3htblQ1OUc4K2JOYmRzZWV1Z2gzSHZ2dmVWdlVGRXdZTUFBQUVCeGNiSHRkbUZob2UxMlVGQVFXclZxaFl5TWpHQXA1V1loeERpRHdaQU1RTnJoTXlidHE5UVBoQkNZUG4wNkFnTURuUjJYdzdSdDJ4WkxseTdGeElrVDJROXVBUk1Wb2xvVUhSMGRVRlJVOUM4QVF3Qmc0TUNCV0xseUpjckt5bEJRVUlDelo4K2laOCtlMkxsekp5SWlJckJueng3MDY5Y1BmL3p4QjlhdFc0ZWxTNWVpY2VQR0FJQVJJMFlnTVRHeFVxTHk2cXV2NHE2NzdnSUFqQnc1RXUrKysyNmw0L2ZyMTYvUy9hdW5uYXYwd0FNUDROQ2hReWdySzBQejVzM3h3UWNmMkI3NzlkZGZNWHYyYk15Yk4rK2ExMGtwNGUzdGpaVXJWd0lBWW1KaWJMY2ZlZVFSMjIwQUtDc3J3OXk1YzdGNDhXSXZBRWxDaUlmcjFxMzdRbHBhMnFXYmZwamtzdjdjRDBhTUdJSFJvMGZEMjl2ei9nUUZCUVZoL3Z6NTdBZTN3UE5hQ1pHRENDRmFGeFVWclFSd3Y3Ky9QeVpQbm96WTJGajgrdXV2MkxObkQ3eTh2QkFURTRPWW1CZ3NYcndZdzRjUFIyWm1KbWJPbkluczdHeElLUkVmSDMvTmZrMm0vODdCdS92dXV5dmRMaXdzdEUyRUJZRFZxMWRYZXEzMWpFcFZXclZxaGExYnQ4TFgxeGN0VzdZRUFOdnhyMXk1Z3N1WEw5dnVOMnpZMEphMEZCVVY0WlZYWHJFZDgzcG5WQUFnS1NrSlk4YU1RV1JrSk41NTV4MFVGaFlPS1NvcWloUkNERFFZREllcTk4bVNLN2xlUC9CazN0N2U3QWUzZ09YSlJMWGdSaVdYWGJ0MnhlN2R1NUdXbG9idTNidWpmZnYyT0hUb0VQN3puLzhnSWlJQ0RSbzBzSjBsK2ZISEg2SFg2eXY5V0NldEF1WFZPMVluVHB4QTQ4YU5iL3V5OXkxYXRNRFJvMGR4NHNRSnRHclZDa0Q1cE5tVWxCUjRlM3RqNDhhTktDa3BRVXBLQ243Ly9YY0FnTVZpUVVGQkFWYXVYSW1WSzFmaTdObXpTRTlQUi9mdTNmSGtrMDlpejU0OVNFbEp3Vi8rOGhlODhjWWJhTkdpQlFDV2Jub0tkeTA5dGhmMmcrcGhva0prUjZxcStnZ2hrcVNVS3dEVWo0dUx3NkpGaTJ4L29BR2dTNWN1TUJnTStPV1hYOUMrZlh2VXFWTUhEejMwRUw3ODhrdDA3ZG9WQU5DNGNXTUlJZkRSUng4aE56Y1hack1aV1ZsWjJMMTdkNlhqL2ZPZi84U1ZLMWR3NHNRSkxGeTRFRTgrK1dTbHg2MXJtMWgvYmpUMDA2UkpFNHdmUDk1V3FWTXhDYnFlbzBlUDR1Njc3NzRtT1hyNTVaZXhkKzllekpvMUMwT0dETUhldlhzUkVCQlE2VG5XMHMyNHVEZ0FzSlp1emxKVjFRZDJGQlVWMWZ6bXp5SjdxazQvY0NYV2RZdEtTKzIvdUt5aitvRXI0OUFQa1oxVXQrUXlJaUlDRm9zRkVSRVJ0aXZCeHNURVlPYk1tZmpIUC81aGU5Nk1HVE13ZmZwMERCbzBDQ2FUQ2VIaDRmamIzLzVXYVYrUmtaSG8xNjhmU2t0TDBidDNiN3p3d2d1VkhxODRQd1Q0NzlEUDl1MlZyNVZXWEZ5TWI3LzlGa2VPSEVGNmVqcCsrZVdYS3Vlai9GbHFhaW82ZHV4WWFWdHBhU2wyN2RxRi92MzdZOVdxVmVqUm93ZjY5ZXRYYVNLdWxiKy9Qejc0NEFNODlOQkQxdExOTndHMGI5KytmWTFLTjRVUXJhU1VBd0VNVUJTbEE3Z1VnOE40V3VteFBkUldQM0FYVEZTSTdFQUkwZVhxZjQvVnV0cnJ1blhyS3QwZk5td1loZzBiVm1uYlhYZmRoUTgvL0xESzEwZEdSa0t2MXdNQUJnOGVmTVBZTEJZTFNrdExZYkZZYkg4c2poNDlDcDFPaDNQbnpzSFB6dzgrUGo0NGZ2dzQyclp0aStlZWUrNmFwT0xPTys4RUFIaDVlYUc0dUh5QjJkTFNVbnozM1hkWXNHQUJBT0RVcVZNb0tTbkJFMDg4Z1ljZWVnalBQLzg4a3BPVHNXSERCa3laTWdYWjJkbVlPWE1tL3VkLy9xZlN2aFZGd2ZEaHcvSEFBdzlZcno3YnhXdzJaNmlxZWt0WG40MktpbnBBcDlNTnVwcWdQTVEvakk1M3EvMkEvc3RlL2NBZHNTY1QxWXhtU3k0N2RlcUVuVHQzb3FTa3hEWUp0a3VYTGhnelpneis3Ly8rRDZ0WHI0YWZueCtlZXVxcGF4WjdzK3JaczZkdFlUZWdQT21KajQ5SFJFUUVwazZkaXNPSER5TWlJZ0pBZVVYUjJyVnJFUnNiaTNyMTZsMnpyL3o4Zk54eHh4M3c4cnIrdFZEUG5UdG5MZDBFQURPQUc1VnVLcXFxUmxuUG5BQzQvM3I3TlJnTS9LNnJYYlhTRC83NjE3OGlLQ2dJVTZaTXNXMTc3YlhYRUJZV2huSGp4bUhac21WWXVIQWhMbDI2aElFREIyTHMyTEVBeXR2cG9rV0xzSExsU3VUbTVpSXdNQkN6WnMxQzY5YXRZVEtaOFBubm4yUGR1blhJeTh0RFlHQWdubnJxS1l3YU5jbzJoSG54NGtWTW16WU5hV2xwdU91dXU5Qy9mMy9NbXpjUE8zZnVoSyt2TDBwTFM1R2NuSXoxNjlmRFpES2hhOWV1ZU91dHQreDJBY1ZiN0FkdWo1Mlg2RFo1UXNsbHhRb2lSNmxRd216ZHRLSkM2YVpPQ05GQlNqbElwOU1Oa0ZLR1ZXZWZURlJxVDIzMmc1OSsrZ252di84K1VsTlQ0ZVBqZy9QbnorT0pKNTZ3clMzVXIxOC96SnMzRHc4KytDQ09IeitPTm0zYUFBQm16WnFGTFZ1MllOcTBhV2pUcGcxT25qeUp1blhySWlRa0JGT21UTUhCZ3dmeDdydnZJanc4SEFjUEhzVEVpUlBSdDI5ZnZQcnFxd0NBTVdQRzRNcVZLM2ovL2ZjQkFCTW1UTURldlh0dGlZcDFqYU1QUHZqQXRzWlJjSEJ3cGFVRGF1b20vY0Nqc1BNUzNTWWh4RVlBM1lIeStTU3NackN2RFJzMllNS0VDZGE3R1lxaWJKZFNEZ0RReElsaDBiVTJvWmI2UVdscEtSNTc3REZNblRvVlhidDJ4ZEtsUzdGaHd3WXNYTGdRdWJtNTZOMjdOeVpObWxScEV2bWxTNWZRbzBjUGZQcnBwOWRjZUxPZ29BQ3hzYkg0NG9zdktnMUIvdkRERDVnN2R5NVNVMU9SbjUrUHVMZzRmUDMxMTNqZ2dRY0FBRHQzN3NSZi8vcFg3Tnk1RTFldVhFRmNYQnlXTGwySysrNjdEd0NRbHBhR3hNUkViTjI2MVc3djNlcFAvV0NUd1dCNDFPNEgwVGozK2RlUGlOeWF4V0tST3AxT1N1bVJaNzg5a3Erdkx4NS8vSEg4OU5OUDZOcTFLOWF2WDQraFE0Y0NLSytNbXpadEdtYlBubzNGaXhjak1URVJVVkZSeU03T2h0bHN0ZzFKVm1RMEdpR2xSSGg0ZUtYdHpabzFRMzUrUGl3V0MzSnpjMjNickNvTzZlVGs1Tnh3amFPS3l3ZVFmVEJSSWJwTmRldlc3V2M5NVQxaHdnUzNIUHB4aHJLeU1zeVpNd2RMbGl5eGJscFJVbEl5S2pNejh6S0FNYXFxdHBkU0RsSVVaU0NIZnB5djR0QlBiZlNESjU5OEVxKzg4Z3F5c3JKdzZ0UXBheGt2Z1BJNVZMR3hzWmd6Wnc3R2p4K1AxTlJVMjhUdmt5ZFAyb2FDckJvMWFnU2dmTTJoQng5ODBMYjk5T25UdGpXSXJFbkoyYk5uYmJldHlRdUFTbXNjQlFjSDIrVTlWdVY2L2FEV0RxaGg3THhFTmFNSUlmNkc4a21FM2xGUlVaZ3hZNFltSnRQR3hGVHZlbWNmZnZnaE9uZnVYTXZSVk0rZkpoR1dvWHdTNFd4Y1p6SnR1M2J0Mmxvc2xvRUFCb0tUYVoycFZ2dkI0TUdEMGJCaFE3UnExY28yREdJMEdwR2JtNHNISDN3UUsxZXV4Q2VmZklMTm16ZERVUlNNR1RNR3VibTVtREpsQ2xxMmJJa2pSNDZnZnYzNnRyV0NUcDA2aGFsVHB5SThQQnlIRGgzQ3hJa1RNV0xFQ0Z2bDNlREJnOUcwYVZPODg4NDd1SFRwRWhJVEU1R1ptV21iby9MaWl5L2lqanZ1d0xoeDR4QVVGSVNqUjQraW9LQUFIVHAwc012N3ZjVis0UGJZZVluc1FGWFZHQ25sTndDQ0F3TUQ4ZUdISDdJczh4WmxaR1Jnd29RSk9ILytQQUFZRlVVWmNodmx5UU92VmdGVnFvRm1vdUlZdGRVUHZ2NzZheVFuSjJQWnNtVzJDMkdlUG4wYWI3enhCckt6czlHa1NST01HVE1HWGJwMEFWQis2WWJaczJmajU1OS94cFVyVjlDaVJRdTg5OTU3Q0E4UFIzRnhNZjc1ejMvaXA1OStRa0ZCQVpvMmJZcmh3NGRqMEtEL0xnaDc5T2hSVEpreUJWbFpXYmozM25zeGFOQWdUSnMyelphbzVPZm5ZL3IwNmRpNWMyZWxOWTcrdktiUTdhaHBQM0JIN0x4RWRsSnhvU3VkVG9lRWhBUU1IejZjQzEzZGhKUVNTNWN1UlhKeU1pd1dDd0JzOWZMeUdscVRoYTVVVlcwcHBSd29wUnlvS0VvSEppcU93MzV3ZTJxakg3aUw2eTlvUUVTM3hHZzBYZzRORFYyc0tFbzlLV1dublR0MzR2ang0K2pjdVRNbjJGMUhZV0VoSmsyYWhDVkxsa0JLQ1NubExKMU9Oekk5UGYxaVRmWnJOQnIvTUJxTmFUazVPZjhLRGc3K0tpY241NEs5WXFZYll6KzRkYlhWRDl3RlUxeWlXcUNxNm1BcDVVSUE5Y1BDd2pCejVrenJoY2NjNG5yelU0cUtpbEMzYnQxcnR2ZnYzOSsyV0phakhEOStIR1BIanJWZTRQQ3lsUEs1akl5TWJ4MGFCTlVxWi9jRFY4QitjSE5NVklocWlSQ2lOWUR2QUxSMjF1WHRDd3NMNGUvdmI3dXZxaXArL3Zsbk5Helk4THBKaXlOczJMREJlbmw3QURpa0tNb0F2VjcvcTFPQ29WcWxoWDZnVmV3SDFjT2hINkphWWpRYXo0V0hoeThxS3l0cmFUS1oybXpZc0FHRmhZVm8zNzY5dzFaN2ZmMzExK0hqNDROV3JWb0JBQllzV0lDUkkwZmk0c1dMaUkrUFI2ZE9uV3psbG81UVZsYUc1T1JrSkNVbHdXUXlBZVVsbDMzMzdkdDN4bUZCa0VOcG9SOW9EZnNCRVdtTklvUklFRUtZaEJCeTFLaFI4dHk1YzdLMmZmLzk5L0xGRjErVUZvdkZ0azBJSWYvNDR3OHBwWlRyMTYrWFR6enhoRFFhamJVZWk1UlM1dVhseVZHalJra2hoTHo2V1NTQVozVTlpVlA2Z2Rhd0g5dzZ6MHhuaVJ4TEdneUdaRVZSdWdQSXljaklRSHg4UFBidTNWdHJCOHpPenNibm4zK09LVk9tWExmYTRva25uc0FUVHp5QmhJUUU2Nm5uV3BPUmtZSGh3NGRiMTRVd0tvclMzWk12c3VhaEhONFB0SWI5NFBZd1VTRnlFTDFldjExUkZBRmcyL256NS9IaWl5L2Fadm5iMjh5Wk16Rmh3Z1NFaG9haXNMQVFGb3NGUnFNUkFDcWRiaDg5ZWpUdXVlZWVXdnRqSWFYRWtpVkw4TkpMTDFuWGhkanE1ZVVsUEgxZENFL215SDZnRmV3SE5jUFRUVVFPcHFxcUQ0RHBVc28zQVNBdUxnNlRKazJxTk9tMXBvcUxpMUduVGgwQXdOLys5amRzMzE3K2ZkaXhZMGQ4K3VtbmRqdk9qUlFXRm1McTFLbElUVTBGQUd2SlphSmVyemM1SkFEU05FZjBBeTFnUDZnNUppcEVUdUtvMHMzaTRtS1VsSlRBMjlzYjllclZzL3YrcThLU1M2b3VkeTVoWmord0QxYjlFRG1KMFdnOEdCSVNzZ3JBb3dVRkJZM1dybDJMWnMyYVhYTmwxNXJ5OXZaR25UcDE0T3ZyYTlmOVhzK0dEUnVRa0pDQXZMdzhvTHprTXRaZ01HeDF5TUhKNVRpcUh6Z2ErNEg5TUZFaGNpSjNLdDFreVNYZEx2WUR1aEVPL1JCcGcyYXZ3bHdkdk5vcjJRbjdBVjJEWjFTSU5NSm9OUDRuTkRSMEU0QmVPVGs1OWRldFc0Zkl5RWdFQndjN083UWJ5c2pJd0t1dnZvcGp4NDRCNVNXWGZRd0d3d3BueDBXdWlmMkEvb3lKQ3BHR0dJM0drNkdob1VzQmRDZ3FLbXErZHUxYTFLdFhENUdSa1pxNytxeThlclhYdDk5KzI3b095MVl2TDYrNDlQVDBnODZPalZ3Yit3RlZ4RVNGU0dOYzRlcXp2Tm9yMVRiMkE3TFNWbXBLUkpWb3NYU1RKWmZrYU93SG5vMW5WSWcwVEd1bG15eTVKR2RnUC9Cc1RGU0lORTRMcFpzc3VTUm5Zei93WEJ6NklYSWRUaW5kWk1rbGFRejdnWWZoR1JVaUYrTG8wazJXWEpJV3NSOTRGaVlxUkM3R0VhV2JMTGtrcldNLzhCeE1WSWhjVUcyV2JyTGtrbHdGKzRGbjRCd1ZJaGRuejlKTmxseVNxMkkvY0Y4OG8wTGs0dXhWdXNtU1MzSmw3QWZ1aTRrS2tSdW9TZWttU3k3SlhiQWZFQkZwbnlLRVNCQkNtSVFRY3RTb1VmTGN1WFB5ZXZMeTh1U29VYU9rRUVKZWZVMENPQ1JNcm8vOXdJM3dqQXFSbTZsdTZTWkxMc21kc1IrNER5WXFSRzdvUnFXYkFGaHlTUjZCL2NBOThOUVdrUnRUVmRVSHdIUXA1WnNBRUIwZERRQklTMHNEQUd2SlphSmVyemM1TFVpaVdzWis0TnFZcUJCNWdJcWxtMWMzc2VTU1BBNzdnV3Rpb2tMa0lZUVFyUUVzQndCRlVZYm85ZnBmblJ3U2tjT3hIeE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kbkgvd2ZHc3RSK01KMlNnQUFBQUFCSlJVNUVya0pnZ2c9PSIsCiAgICJUeXBlIiA6ICJmbG93Igp9Cg=="/>
    </extobj>
    <extobj name="ECB019B1-382A-4266-B25C-5B523AA43C14-2">
      <extobjdata type="ECB019B1-382A-4266-B25C-5B523AA43C14" data="ewogICAiRmlsZUlkIiA6ICI4MTY2MDA3NjcyNCIsCiAgICJHcm91cElkIiA6ICIxMTI3NjU5NDYyIiwKICAgIkltYWdlIiA6ICJpVkJPUncwS0dnb0FBQUFOU1VoRVVnQUFBZUFBQUFJVUNBWUFBQURDUC84SEFBQUFDWEJJV1hNQUFBc1RBQUFMRXdFQW1wd1lBQUFnQUVsRVFWUjRuT3pkZVZ4VTVmNEg4TThNRENJZ1dwbGthaXBtMXEvVUN3aElvSUNDQzJydVc1SXNaaUpxbVBlNmxISkpTWE5KUzhuRXJjeGRVeFBGZlFrRU5lMjZvcGtoTG9nQ3FRaktPdHZ6KzRNNzV6SXlJQ0E0RUovMzY4WExPYzg4NXp6UFFlWjg1em5uV1FB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3FoV1RHcnNDenNMT3pPeVdUeVp5TVhRLzZIeUZFekxsejV6eU5YUStpa3ZDNlVmM1UxdXVHM05nVmVCYjhFRlUvTXBuTXc5aDFJQ29Ocnh2VlQyMjlicGdhdXdLVjRjeVpNOGF1QWdGd2NIQXdkaFdJeW96WGplcWhObDgzYW5RTG1JaUlxS1ppQUNZaUlqSUNCbUFpSWlJallBQW1JaUl5QWdaZ0lpSWlJMkFBSmlJaU1nSUdZQ0lpSWlOZ0FDWWlJaklDQm1BaUlpSWpZQUFtSWlJeUFnWmdJaUl5U0t2VkZrdkx5Y2t4bUU3bHh3Qk1SRlFPaHc4ZmxnTFFybDI3RUI4ZnIvZStTcVhDOHVYTGpWRzFVcVducDhQSHh3ZTV1YmxTMnMyYk54RVlHR2d3LzRNSEQ5Q3ZYejlvTkJxOTlBa1RKbURIamgxVld0ZmFnZ0dZaUtnY3BrNmRpdno4ZkFCQWd3WU44TVVYWHlBN08xdDZYNlZTWWNXS0ZaVldYblIwTk41Nzd6MDRPanJpeHg5L05Kam42dFdyQ0E0T2hwdWJHMXhkWGZIeHh4L2o5dTNiZW5sMjc5Nk45dTNidzhMQ1FrcUxpWWxCdTNidERCNXo3OTY5Y0hGeGdZbUpDY2FORzRjaFE0Wmd5SkFodUgzN05yNysrbXRwKzZPUFBxcTBjNjF0L2hhcklSRVJHVVBuenAyeGNlTkdmUHZ0dDVnMmJWcUZqNU9jbkl5UWtCQnMyYklGWm1abVVucGFXaHBtenB5Sk9YUG13TVBEbzFockZBQnljM01SRkJTRWdRTUhZdDY4ZVZDcjFWaTBhQkVtVHB5STdkdTNRNnZWd3N2TEN6azVPVkFvRk9qU3BRc0E0T2pSbzlpM2J4K1NrNU94YmRzMjZYZ2JObXhBczJiTjhQUFBQMlBSb2tVQWdGdTNiaUU2T3RwZzNmdjI3VnZoODY3dEdJQ0ppSjdCaEFrVEVCRVJBYlZhRFZOVFU2aFVLaWdVaW5JZEl5c3JDOG5KeWNYUzc5Ky9ENjFXQzNkM2R5Z1VDb1BIVFVsSndhTkhqK0RyNjR0Njllb0JBSHIzN28xRGh3NUJDQUVoQkxLeXNuRHk1RWtBZ0VhamdadWJHODZlUFFzTEN3c3BIUUE4UFQxaGFtcUttSmdZdEd6WkVpcVZDbDkvL1hXNXpvWEtqZ0dZaU9nWnZQMzIyNGlNakpTMmMzTnpVYmR1WFdrN0lTRUIvdjcraUl1TGsyNy82dEpPbmp3Sk16TXorUHY3QXdCY1hGd0EvRyt0WWo4L1A0UHBSYlZzMlJMTm1qVkRSRVFFcGs2ZGlweWNIS3hhdFFvK1BqNlF5V1JTUGwzTFd0ZUszck5uVDdIbnYycTFHZ3FGQWl0V3JFRC8vdjJ4WnMwYU9Eczc0OGlSSXhneVpJakI4eThvS0NqamI0cWV4QUJNUkZTSjd0NjlpMGFOR3BWcm56VnIxdWdGNUtlbEY2VlFLTEI4K1hKOCt1bW42TldyRjNKemM5RzNiMTlNbWpTcDFES25UNStPUllzV1FhUFJ3TVBEQTBCaGNEWXpNMFBYcmwxeCtmSmxwS1dsb1UrZlBsaStmRG0yYnQxcThEaEpTVW5sT2xmNkh3WmdJcUpLOVB2dnYrUDExMTkvcm1XZU9IRUNpWW1KR0RGaUJHN2N1SUhvNkdoNGVIakF5Y2xKeXFONzlxc2psOHN4WU1BQWpCMDdGbSs5OVJac2JHeWdWcXRoWm1hR3dNQkFqQmt6QnA5OTlobGtNaG0wV3EzVUFyNTkremFhTldzbS9adWNuSXhmZi8zMXVaN3Yzd1Y3UVJNUlZaQVFBdGV1WGROTE8zejRNQndkSFN1OUxJMUdBd2NIQitsbjdOaXhBSURIang5andZSUZDQXNMUTFCUUVPYk5tNGYrL2Z0ajl1elpldnNmUFhvVVI0OGV4YUZEaDZRMFcxdGJEQjQ4R1BQbno0ZFdxNFZHbzRGQ29jRGl4WXVSazVPRGd3Y1A0c0NCQTFDcFZBQ0FyVnUzb2xXclZ0aTZkU3RhdEdpQnJWdTN3c2JHcHRMUHRiWmdDNWlJcUFKdTNMaUJMNy84RWkrLy9MSVU3T0xpNG5EcDBpVUVCQVJJK1hTM2p2UHo4NlZud0VXSExaV1ZpWW1Kd1dmQWQrL2VSVUZCQVJ3Y0hLUTBOemMzYk5pd29Vd1Rab3djT1JMMzd0MkRVcW1FWEM2SFFxSEEwS0ZETVhEZ1FOU3JWdytQSHovR2l5KytDQUFZUG53NGJ0MjZoZUhEaCtQbXpac1lQbnc0MHRQVHkzMHVWSWd0WUNLaU10SUZ0R1hMbHVHRER6NkFuWjBkd3NMQ0FCUStDLzM4ODg4eGRPaFF6Snc1RXhjdlhnUUF0R2pSQWhZV0Z0SXdub0tDQXF4YnQwN3Z1TmJXMWdDQTgrZlA0OUdqUitXcTAydXZ2UVpyYTJ1c1dyVUtqeDQ5d3IxNzk3Qmh3d2JZMjl0RExuLzZKZDdNekF4Tm1qUkJibTR1NnRTcEF3Qm8wcVFKR2pSb2dKU1VGR3pmdmgydFdyVUNBR3phdEFtMnRyYll0R2tUV3JSb2dVMmJOckVGL0F3WWdHdUE1T1JrOU8vZkgwcWxza2FYUVZUVC9mTExMd0NBeTVjdjQ4Y2ZmOFRZc1dOaFptYUc2T2hvQkFZR1l1VElrWmd5WlFyKytjOS9JaVFrQk5ldVhVT2RPblV3ZS9ac2JOdTJEZSs5OXg2Q2c0UHg3cnZ2NmgyM2VmUG1HREJnQUVKQ1FqQnc0TUJ5MWFsdTNicFlzbVFKRWhJUzRPM3RqU0ZEaHFCdTNicjQ4c3N2OWZLNXVibkJ6YzBON3U3dUJvK1RtSmdvdFhSOWZIelF2WHQzUkVSRUlEbzZXdTlaTWhFQXdON2VYdGpiMjR1L3U0c1hMd3A3ZTN0UlVGQlFyY3ZRL1g4WSsrK0NxRFRQY3QyNGUvZXVXTE5tamRCb05FSUlJWDc5OVZmaDcrOHZldlRvSVdKalkvWHlMbG15UkF3Wk1rUm90ZG9LZjZZcWcxcXQxanZmb3RzblRwd1EzdDdlb24vLy9zTEZ4VVY4Ly8zM1FnZ2hFaElTUkY1ZW5raEtTaEx1N3U3aTBhTkhZdkRnd1VJSUlVYU1HQ0dFRUdMWXNHRkNwVktKN3QyN1AxUDllTjJvb1NyNlFkSUZtNmlvS09IcDZTa1dMRmdnaEJDaW9LQkF6SnMzVDNoNGVBaFhWMWZ4NmFlZmlzZVBIMHY3UFh6NFVFeWFORWwwN05oUjlPclZTNnhjdVZJS1dycGo1dVRrRkN0SEY5U2VkdnhObXpZSmIyOXYwYkZqUjZsT1JmOUFTenZmb25YcjNidTNXTDE2ZGJuS0xrc1pUOE1QRXRVRWxmbkZmZmZ1M1dMZHVuVjZuM3NkclZZcjB0TFNLcVdjWjNYeDRrVzk3ZVRrWkNHRUVFcWxVbHkvZmwxY3VYSkZwS2FtRnR2dnlwVXJZdXZXclVJSUlTWk1tQ0NFRU5JNTNiaHhRd3diTmt5RWg0Yy9VOTE0M2FpaG5qVUFmL2JaWnlJN08xc0tSS0dob1NJZ0lFQ2twYVdKaHc4ZmlxQ2dJUEg1NTU5TCswMllNRUdNSGoxYTNMOS9YOXk3ZDA4RUJnYVdLd0NYZHZ6YnQyOExlM3Q3Y2VyVUtaR1RreU11WGJwVTRuRU0rZmpqajhYbzBhUEZ2WHYzeEY5Ly9TWDgvZjNMWEhaWnkzZ2FmcENvSnFndGQ4NXFpdHA4M2FqVno0QkhqaHdKUzB0TFdGbFo0ZUhEaDlpN2R5K21UWnNHR3hzYk5HalFBTDYrdmpoeTVBZ0FJQ01qQThlUEg4ZkVpUlB4MGtzdm9XSERodmp3d3cvTFhOYlRqcTlRS0NDVHlaQ1dsZ1lMQ3d1OC9mYmI1VHAyZkh3OFFrSkMwTEJoUTd6ODhzc1lQWHAwbWNzbUlxTG5yMVlQUTJyYXRLbjBPaTB0RFVJSURCOCt2RmcrbFVvbGRiVi83YlhYcEhRcks2c3lsL1cwNDl2WTJDQThQQnlMRnkvRyt2WHI4ZW1ubjhMT3pxN014d1lLTzNMbzZPYUVMVXZaNVoyM2xvaHFGaUVFVWxOVDhlcXJyeHE3S2xSRXJRN0FSZWRKMWZYKzI3Tm5EMTU1NVpWaWVYVUI3Zjc5KzFMZy9ldXZ2NlQzbnpiVzcybkhCNENlUFh2Q3k4c0xTNVlzd1pRcFUvUUd6SmVtYUgxMHI0dU96U3RMMlVRMVJidDI3WnEyYWRNbTlhZWZmaXErTkZBTm85VnFzV1hMRmd3ZVBCaW1wb1l2eDJxMUdtdldyRUZBUUFCdTNMaFJvVm0yVkNvVit2VHBZM0FjTVJsUHJRN0FSZG5ZMk1EZTNoNWZmZlVWSmsrZWpJWU5HeUlwS1FtWm1abHdjbkpDMDZaTjBhcFZLMFJFUkNBc0xBeVBIei9XRzh0WGRLemZ5SkVqaTQzMWU5cnhVMU5Ua1o2ZWpuZmVlUWZObWpXRFVxbUVFQUl5bVV4dmpPQ2JiNzRwYmVzMGE5Wk1xdHZNbVRQeCtQRmpyRjI3dHN4bEEzaHFHVVRWaGFtcDZZeHIxNjcxYzNCdytGbXIxVzZ2WDc5K1RFeE1qTHFxeWdzSkNjSDU4K2YxMG9ZTkcxWnNVZnJNekV4ODg4MDNjSFYxQlFCNGUzc2JQRjdkdW5XeGE5Y3VDQ0V3ZS9ac1pHWm1ZdWpRb2FYV1lkbXlaUmc2ZENobXo1Nk5wazJiWXNhTUdkS1kzWXB3YzNNcmNXN3BvcFJLSmVMajQzSGp4ZzFwd1FnZHJWYUx2THc4V0ZwYUd0dzNOamEyd3ZXakd1QlpPMkU5MlhQeHdZTUhZdkxreWNMTnpVMDRPenVMNGNPSGkxOS8vVlY2UHlrcFNYend3UWZDMmRsWnZQLysrK0xubjMvVzY3Z1VHeHNyK3ZUcEkvcjA2U01DQXdQRnVuWHI5TjR2N2ZpM2I5OFcvZnYzRjA1T1RxSi8vLzdpMkxGamVuWDc0b3N2Uk1lT0hZV1hsNWNRb3JBbllyOSsvYVRoRU5ldlg1ZnE1dXZySzNiczJDSHM3ZTJsOTU5MmJvYktLSy9hM0ptQ25oOTdlL3ZJb2ozMjdlenNIdGpiMjMvdjRPRFE2L1hYWDM5cVZLcklkZVB4NDhmQzBkRlIzTDU5VzBxYk1XT0c5UGtTUW9qT25UdUxhOWV1NmUzWG9VTUhnNi96OC9QRnRHblR4T1RKazRWU3FYeHErUjA2ZEJDUEhqMFNCUVVGSWp3OFhPckZyTkZvUk1lT0hmVitESjFiUVVHQlhycXJxMnNaenJyMGZBY09IQkQvL09jL3kzU2MwdFRtNjRiczZWbXFMOTEvbXJGdXF6eTVwRmgxc252M2JpeGJ0Z3g3OSs1OWJtWHFwc0k3ZS9ac2pmNjdvdXJOM3Q0K0VzQ1lFdDUrSklTSWxzbGsyMlV5MmY0elo4N2tHdGkvM05lTkkwZU9ZTjI2ZFZpelpnMkF3cFpodDI3ZEVCTVRBNkR3MFpPcnF5dU9IVHVtMXlKMGRIVEViNy85cHZmNjNyMTdHRDkrUERwMTZvVGc0R0JwdGlvM056ZURaUXNoVUZCUUFITnpjNzMwb0tBZytQcjY0c0tGQzJqVHBnM016YzJSbnA0T1B6OC9ORzNhRkgvODhZZGUvcnk4UE5TdFd4Zng4ZkZ3YzNQRDVNbVQ0ZTd1amdZTkd1Qzc3NzVEOSs3ZFlXdHJDNWxNaG1QSGprRW1rK0hUVHo5RmZIeThkSXlpazNnb2xVcklaREtEZlVqSzAvcXR6ZGNOM29MK216aDY5Q2phdEdtRFYxNTVCVmV1WE1HS0ZTdlF0MjlmWTFlTDZIbXpsc2xrN3dONFh3aVJhMjl2djA4SXNkM016R3pQcVZPbnlqZkhZeEg3OXUzRCsrKy9MMjAvZlBoUTZsc0JBUGZ1M1lPbHBXV0p0Mk9Mc3JTMHhLUkprK0RzN0F3aEJPYk5tNGNQUHZoQUw5QVY5ZURCQXd3ZVBCaEhqeDQxK0g1c2JDeDI3OTZOR1RObTRNcVZLM2o3N2JleGNPRkN2VHhLcFJJdUxpNTZaYWhVS2l4WnNnVC8rdGUvRUIwZGpTWk5tdURnd1lNWU8zWXMxcTlmandrVEpoUXJLenM3VzYvQkVSY1hCemMzTjZrL2phNGNLaHNHNEwrSlc3ZHVZZjc4K1hqNDhDRWFObXlJM3IxN2wydVlWR1dxcmJlVHFOcXhBREJRSnBNTlZLbFVzTGUzandhd3Zid0h1WFBuRG1KalkvSG5uMzlpNmRLbGVPR0ZGekIxNmxTODlOSkxVcDU3OSs2VnVZT2poWVVGbkoyZEFRQUxGeTVFU2tvS1huNzU1Ukx6MTZ0WEQ5bloyVktma0NlTkhUc1dJMGVPUkV4TURJNGRPd1pYVjFlY09uVUthOWFzUVVSRVJJbWR1d1lNR0lEdDI3ZGp3WUlGNk5LbEM3cDE2NFpodzRhaFRaczJ5TTNOUmR1MmJaOTZMaE1uVHNUcDA2ZGhZbUpTcG5NbmZRekF6NkJ0MjdiVnBsZGhRRUNBM2dvc1JGU01rTWxrUW9qeWZULzg3cnZ2b05WcXNXdlhMZ0NGbmFzeU16UHh4eDkvU0IydE5Cb05sRW9sUER3OHNHblRKbno3N2JjNGZmbzB0RnF0bEtmbzZ3TUhEbURldkhuSXlNakF3b1VMcGR1NHV0dlF1dHZGUUdHbkxVdExTMlJrWk9nRmZSMkZRb0h3OEhDTUh6OGVhclVhRXlkT2hLV2xKWll1WFlxSWlBaDg4c2tuQnM5TExwZGovUGp4K1Bqamo3RnIxeTdVclZzWGdZR0JtRFp0R3ViTW1mUFUzNHR1OWFTeUxQaEFoakVBRTdLenM4czFwdmxwYXVPekhIcCtudklNdUtoY21VeTJWNnZWYnJld3NOaHovUGp4eC8vZGYwMVp5MUtyMVVoSlNVSDkrdlgxMGwxY1hCQVhGMWNzZjgrZVBhWEZGL0x5OHRDMWExZHBPS0dqb3lNT0hUcUU3T3hzakI4L0h1M2F0Y08wYWRNZ2s4bWsxcTN1RnJHRGd3TU9IandvRFduMDlmVkZjbkt5d1FBTUFLKy8vam9jSEJ4dzQ4WU5hUVJEV0ZnWWZIMTkwYnQzYjcwNUFvcjY2NisvSUpmTGNmbnlaVFJwMGdTMnRyYlFhRFFsbGxOVWFtb3FHalpzYUxCVlRtVlRxNys2UERtTW9LUzA2azZyMVdMKy9QblNvdGxBWVFleGZmdjJQWFZmalVhRC92MzdTNU41RU5Wd2p3QnNBREJBSnBPOWZPYk1tY0huenAzYnJBdSs1V1ZxYW9wbHk1YVYrUlpyMFhrQUhqeDRnQVlOR2hUTFU2ZE9IWHowMFVjSUNncUNUQ2JEa2lWTDhQMzMzNWQ2M0RadDJ1RFNwVXNsdm4vdDJqV2NQbjBhQ29WQzZualpxbFVyUkVWRm9YWHIxZ2IzeWN2THd3OC8vSUE1YytiZzIyKy9oVktweE5kZmY0MUJnd1poOGVMRlR6M1hRNGNPUWFGUUlDRWg0YWw1eWJCYTNRTCs4c3N2TVdEQWdGTFRldmJzaVh2MzdrblBhSFN2TlJwTnNaN1A3dTd1bUR4NU1vRG5PODd1d29VTFNFaEkwT3VOMktoUkk0U0doc0xiMjl2Z015QmRCeTIxV28yc3JDeU1HVk84UVJFVkZmWFUraE5WQXc4QVJNbmw4dTJabVpsSHJsMjdWbENaQjljRjFLSU1qZkdkT25VcTh2UHpwZDdLNTgrZmw5YlJMVXFoVU9BZi8vZ0hoQkQ0NXB0dmNQNzhlU3hidHF6VU9uVG8wQUUvLy93elB2amdBd0RBaVJNbllHbHBpZmJ0MnlNckt3dFRwa3hCU0VnSTdPenNFQndjak02ZE84UEt5Z3FOR2pVcThaakxsaTFEMTY1ZDRlM3RqVk9uVG1IaHdvV29XN2N1UHYzMFUzejQ0WWM0ZlBod3NYMjJiOThPaFVLQnMyZlBZdDI2ZGZEMzk4ZnMyYk5oWW1LQ0VTTkdvRnUzYmpoNDhHQ3A1MEwvVTZzQzhPN2R1L0hkZDk5SjIxcXRGajE3OXRUTDgyVGF2bjM3NE83dUxyVW0zZHpjc0cvZlBodzZkQWpuejUrWEF1NysvZnVMZlJNc3FkZGlVYnBuUGkxYnRpeldkZi9nd1lNNGVQQWd2dnJxcTFLUEVSVVZoVDU5K2hRN0Z3RG8wNmVQOU5yS3lnby8vZlFUZ01KYlR5ZFBuaXp4bU96SlNOV1pFQ0lkd0E0QTIrdlhyeDlibFJOeDZCVDlZbTVvbHJxclY2OUt0NnFGRU5pNmRTdDhmSHdNSGlzakl3T2ZmLzQ1TkJvTmxpMWJCZ3NMQ3p4Ky9CaDM3OTdGblR0M0FBQno1ODVGYW1vcWJ0NjhpZlhyMTJQT25EbTRkT2tTM25ubkhlemZ2eCsydHJabzNydzVnb09ENGVqb2lONjlld01BSmt5WWdMeThQSmlibTBPbFVzSGMzQngvL3ZsbnNXRk1scGFXOFBQekF3RE1tREVENGVIaCtPeXp6d0FBbjN6eUNmTHk4b3JWVzZQUllPN2N1ZGkzYng4Kysrd3o5T2pSQXdFQkFmajExMSt4WnMwYUxGMjZGSDUrZnVqWHIxKzFHNXBaSGRXcUFOeW5UeDk0ZUhqQXlzb0tNcGtNUVVGQmlJeU0xTXRqS00yUXhvMGJZLy8rL2RKMlltSWkzbmpqRGIwOFVWRlJUeDFuOXlSRDQrd01MYUN0QzlZWkdSbjQ1WmRmTUhueVpBd1pNdVNwOWRaUnFWU2w1aTk2TzV1b09sR3IxViswYWRObTNQT2VpbEwzZUtwbzYxZWowY0REd3dOYXJSWXltUXdmZi93eGdNS09XNm1wcVhwZmdIVzJiZHVHeU1oSTlPM2JGK1BHalpNNk1jMmNPUk5uenB4Qnk1WXQwYTlmUDdSbzBRTGUzdDVvM3J3NWJHeHM0T2ZuaDJuVHB1R3p6ejdENmRPbjBiZHZYOGpsY2pnNk9pSWtKRVE2dnBlWEZ3QWdKU1ZGdXRPbFVDZ1FHQmlvVjQ4bjczcUZob1lDS0x3MTNhWk5Heng0OEVDNmUzYnIxaTFNbkRnUmYvMzFGN3AzNzQ1Tm16YWhTWk1tMHI0ZE8zWkV4NDRkY2VIQ0JTeGJ0Z3dIRHg3RXFsV3JLdkJicmwxcVZRQUdDajlFQ1FrSkNBNE9Sa1pHQmxKU1VxUkZHYnk5dlhIZ3dBSEV4TVFnTGk0T0lTRWhzTGEyUm01dXJoU3NDZ29LNzI2MWFORUNTVWxKMG5FVEVoS0tmZHQ5SHVQc2RCTURXRnBhNHR5NWMvajg4ODlMUFBkRml4Wkp0OFFVQ2dXMmJ0MWFZbDYyZ0ttNnVuanhZc3JGaXhlZmE1bEZ2NVFmT0hCQWVtMWlZb0s0dURpb1ZDcVltcHBLbjlOMzMzMFhUazVPZW8rUEJnNGNDQUJvMEtBQjVzK2ZEM3Q3ZTcweTVzNmRXK0tRSVFBSURBekU0OGVQTVduU0pEUnYzaHp0MjdlSHFhbHBpYjJjbXpadGloTW5Ua0NyMWFKT25UcGw3cTI4ZHUxYWJONjhHWEs1SFAzNzl3ZFF1TkRMbENsVDBMNTllNE8zNUhYYXQyK1B5TWhJUEh6NHNFeGwxWGExTGdENytmbGh3b1FKOFBQelEyUmtwTjZLU0k4ZVBZSmNMb2VIaHdjVUNnWHUzTGtEYTJ0cldGaFlTTUZLZDh2WXlzb0twcWFteU1qSWdJV0ZCVkpTVW1CcmE2dFhWbFdQczd0MTY1YmU4eFk3TzdzeVA3ZGxDNWlvN0lvK3l6VVV5SjZjRGNyUVNtYlRwazBEOEw4VzZwTktDNzY2Y2ovNTVCT01IejllTDlpWHBxVDVva3VhOUFNb2JCa2I2aE5TbmkvbEw3endRcG56MW1hMUtnQW5KaVppOGVMRmFOQ2dBWm8yYllxQ2dnS0VoNGZqMkxGakFBbzdKSFhwMGtVdjJCMDZkTWhnQ3hnQW5KMmRFUnNiaTNyMTZxRmp4NDdGUGhCVlBjNXV6NTQ5R0Q5K1BCWXNXQUFBYkFFVDFRSmNQdlR2bzFZRllBRHc5L2ZITysrOGd3OC8vQkEvLy93endzUERBUUEzYjk3RXdJRURFUndjakVHREJ1bnRZNmdGREFBOWV2VEFsMTkrQ1V0TFM0d2JOODVnZVZVNXpzN1gxeGZXMXRaU0FDNXZDN2kwcVNyWkFpWWlxbHExYWh4dzY5YXRZV3RyaS9Iang4UER3d01YTGx5UTNvdU5qVVdqUm8xdzh1UkphTFhhVW85ejl1eFp4TWZIbzIzYnRxaGJ0eTQwR2czKzhZOS9GTXRYMWVQc0RDMFoySzFiTi9UdDI3ZllUN2R1M2FROE8zYnN3TWFORytIcDZZbW9xQ2lNR2pVS3pzN08yTDU5TzZLaW9oQVZGWVc1YytkS00vOFFVZmtkUDM0Y2p4NzliL3BwclZZcmZlRTN0SzJUazVPRDRPQmdYTDE2dFV6bFpHUmtRS2xVUG51RjZibXJWUzNnMDZkUFk5NjhlUmczYmh3OFBEeWs5WG96TWpLd2R1MWFCQVFFd056Y0hHdlhyb1cvdnoreXM3T3hkKzllNU9mbkl6ZzRHTmV2WDBkK2ZqNDJiTmdBT3pzN3ZQYmFhMGhKU1pHZUJSZWRuQjB3emppN2h3OGZHbnhmZDBzNUp5Y0h5NVl0dzg2ZE83Rmx5eFpNbkRnUjc3MzNIaTVmdm96dDI3ZGo2TkNoQ0FvS3dpZWZmSUxKa3lmanBaZGVrdFkzSmFLeVMweE14TktsUzdGOCtYTFVxMWNQUWdqczNMbFQ2bTM4NUxZdWJkYXNXY2pNekVUTGxpM3gxVmRmWWVmT25RYVByM3VPR3hrWmlRY1BIbURCZ2dWWXRXb1ZObS9lREkxR296Y0ppRWFqUVZwYUd2N3puLzlVZUgxaklqM2xYZGN6T3p0YjNMdDNUd2doeEprelowVGZ2bjNGL2Z2M3hZZ1JJMFJ3Y0xEUWFEUkNxOVdLQ1JNbWlCVXJWb2dIRHg2SStmUG5pMTI3ZG9rLy92aERLSlZLYVgzTUd6ZHVpSjQ5ZTRwZHUzYUpkZXZXQ1Y5Zlg1R1ZsU1dWNWVycUtpSWpJMFZlWHA2VU5tdldMSkdTa2lLRUVPTFNwVXZpdDk5K0s3YmU1clZyMThTY09YTkVwMDZkeEw1OSs2VDBreWRQaWpGanhnZ2ZIeCt4WmNzV2FZMWhJUXJYSWRVcHV1Wm9VUjA3ZGhSQ0NQSEREeitJMmJObkN5R0U2TlNwazFSbnJWWXJoQkRpNXMyYndzM05UYWhVS25IcDBpVXhiOTY4TXY5K2EvTzZubFJ6VkhRZDhZcjQ1ei8vS1hidDJpVThQVDJGcDZlbnNMZTNsMTRYM2RhdEs3eGd3UUxSczJkUGtaNmVYdVl5OHZMeXhQRGh3OFg4K2ZPRkVJWFhrTDU5KzRyczdHd3B6N3g1ODhTY09YT2s3WXF1YjF3VmVOMm9vU3J5UVpvelo0NXdjM01UWGJwMEVkdTJiUlBlM3Q0aUxDeE1MNkFWRkJTSTBOQlFNWHIwNkdMN3U3cTZpdDI3ZDR2T25UdUw5ZXZYUyttaG9hR2lYNzkrSWkwdFRjcFhrdHpjWEtGU3FVUmFXcHB3ZDNjWFFoUUd2bjc5K29sMzMzMVh6Snc1VXdyVVR6cC8vcndZTTJhTUdEVnFsSlJXTkFEYjI5dUw5OTU3cjlpUGc0T0RFRUtJMjdkdlN4L3VKVXVXQ0U5UFQrSGw1U1g5ZE8zYVZXemF0T2xwdjBhRCtFR2ltdUI1Qm1EZEYxc2hoRkNyMVhybFByazlhOVlzMGF0WEw1R1NraUsyYjk4dWpoMDdWdVp5VWxKU3hPWExsNlh0VmF0V2lkR2pSNHNIRHg2SU9YUG1pTkdqUit0ZDR3NGZQaXo4L1B5azdZS0NBdWxhSkVSaFVMZTN0OWNMNGxXRjE0MGFxcUlmcEtMZjhrb0tkRUlJOGVqUm8ySnBRNGNPRlpHUmtXTC8vdjE2NldxMVdtemN1RkU2ZG1rQk9ESXlVbmg0ZUlndVhicUliNzc1UmtvL2NlS0V5TW5KS2RNNVpHUmtTSzhuVFpva3ZRNE9EamFZZjhLRUNXVTY3clBnQjRscWd1Y1pnSXRTcVZTbEJ1QXRXN2FJKy9mdmkrdlhyd3NYRnhjUkh4OWY0YklLQ2dyRTZOR2poYU9qb3hnNGNLRGUzVGtoQ2x2bUJ3NGNrTGJUMHRKRS8vNzlwZTNrNUdUUnFWT25DcGRmSHJYNXVsR2psN0hRL2FkVmx5VUJhenNIQndjQVhBMkpxcmZuY2QxWXZYbzExcTVkQzZWU0tVMzVxbFFxNGVycWl0OSsrdzFBNFhOWkp5Y252WHJrNWVYQno4OFB2WHYzeHJCaHc5Q2xTeGU5NHhaZHBoQUFSb3dZZ1IwN2RpQXZMdysvL1BJTDFxOWZqNHNYTCtMMjdkdHdkblpHaHc0ZDhOdHZ2K0hYWDM5Rnc0WU4wYjU5ZS9UcjF3LzkrdlZENDhhTklaUEpwUFdORnkxYWhKVXJWd0lvN0dnNmQrN2NVb2NxVnBiYWZOMm9WWjJ3aUlpZWgxR2pSbUhVcUZGd2NYRkJlbm82ZkgxOUFlaXZDYXlqMjk2N2R5OG1UNTZNcEtRa0RCbzBDR1ptWnNVbXpIQndjRUIwZExSZUI2dXhZOGZDemMwTkNvVUNiNzMxRnJwMDZTSXRQK2ptNWlZZEl5MHREVGs1T1JWYTM3aHg0OFpWOEZzaUJtQWlvaXBrWTJPRFE0Y09JUzR1RHF0WHI1YW1qOVcxZ0hVTE80d2RPN2JZU0lyeWNuSnlrcWFQQkFxWFJ5dzYzdC9YMTdkQzZ4dFQxV0FBSmlKNkR2YnYzdzhQRDQ4UzN4OHlaQWpjM2QzMUZua3BMN2xjcmpjWmo1dWJXN0hKZVhyMTZsWHFKRHhGRlYzZm1Db2ZBekFSVVJVN2ZQZ3dFaElTcE9YK0RQSDA5SHltTWdvS0NyQmt5Uks5MjlaUHRvQUJ3K3Q4bDJWOVk2cDhETUJFUkpVc096c2JYMzc1SmRScU5YNzY2U2NjUEhnUWl4Y3YxbHNkcWF4eWMzTmhibTZPdExRMEFDaTJNSXRXcTRWYXJVWkFRQURDd3NLa05jb0J3eTFnbmZLc2IweFZnd0dZaUtpUzdkNjlHMHFsRWx1MmJNSHExYXR4Ky9adEJBVUZ3Y1RFQkthbXBqQTFOWVZhcllhTmpRMjh2THpRdkhsenJGeTUwdURDSzdObno1WnVTenM3TzZOZXZYcDY3NTg5ZXhZcWxRcnZ2dnN1V3JkdVhlWTZsbWQ5WTZvYU5icmJONGNoVlMrMWVUZ0IxUnpQNDdxaFZDcGhhbXBhTEtCcU5CcW9WQ3FvMVdvQWdFd21nMHdtZzBLaGtGWTVPblBtRE96czdLUjkxV28xVkNvVlRFeE1wSFhDaThyTnpjWHg0OGNOM2tZdTJndTZxS1NrSkdsbE5LMVdXNnllVDY1dlhKVnE4M1dETFdBaW9rcG1LRkFDaGJlUERhM3RYWlF1SU9ub1dzd2xzYkN3TUJoOGdaTFgvUzN2K3NaVU5XclZha2hFUkVUVkJRTXdFUkdSRVRBQUV4RVJHUUVETUJFUmtSRXdBQk1SRVJrQkF6QVJFWkVSTUFBVEVSRVpBUU13RVJHUkVUQUFFeEVSR1FFRE1CRVJrUkg4TGFhaWZITHFOaUtpcCtGMWc0eXRScmVBaFJBeHhxNEQ2Uk5DbkRaMkhZaEt3K3RHOWNQckJoRVIxUmoyOXZaQ3Q3SVQxVXcxdWdWTVJFUlVVekVBRXhFUkdRRURNS1NCOVRNQUFDQUFTVVJCVkJFUmtSRXdBQk1SRVJrQkF6QVJFWkVSTUFBVEVSRVpBUU13RVJHUkVUQUFFeEVSR1FFRE1CRVJrUkV3QUJNUkVSa0JBekFSRVpFUk1BQVRFUkVaQVFNd0VSR1JFVEFBRXhFUkdRRURNQkVSa1JFd0FCTVJFUmtCQXpBUkVaRVJNQUFURVJFWkFRTXdFUkdSRVRBQUV4RVJHUUVETUJFUmtSRXdBQk1SRVJrQkF6QVJFWkVSTUFBVEVSRVpBUU13RVJHUkVUQUFFeEVSR1FFRE1CRVJrUkV3QUJNUkVSa0JBekFSRVpFUk1BQVRFUkVaQVFNd0VSR1JFVEFBRXhFUkdRRURNQkVSa1JFd0FCTVJFUmtCQXpBUkVaRVJNQUFURVJFWkFRTXdFUkdSRVRBQUV4RVJHUUVETUJFUmtSRXdBQk1SRVJrQkF6QVJFWkVSTUFBVEVSRVpBUU13RVJHUkVUQUFFeEVSR1FFRE1CRVJrUkV3QUJNUkVSa0JBekFSRVpFUk1BQVRFUkVaQVFNd0VSR1JFVEFBRXhFUkdRRURNQkVSa1JFd0FCTVJFUmtCQXpBUkVaRVJNQUFURVJFWkFRTXdFUkdSRVRBQUV4RVJHUUVETUJFUmtSRXdBQk1SRVJrQkF6QVJFWkVSTUFBVEVSRVpBUU13RVJHUkVUQUFFeEVSR1FFRE1CRVJrUkV3QUJNUkVSa0JBekFSRVpFUk1BQVRFUkVaQVFNd0VSR1JFVEFBRXhFUkdRRURNQkVSa1JFd0FCTVJFUmtCQXpBUkVaRVJNQUFURVJFWkFRTXdFUkdSRVRBQUV4RVJHUUVETUJFUmtSRXdBQk1SRVJrQkF6QVJFWkVSTUFBVEVSRVpBUU13RVJHUkVUQUFFeEVSR1FFRE1CRVJrUkV3QUJNUkVSa0JBekFSRVpFUk1BQVRFUkVaQVFNd0VSR1JFY2lNWFFFaUlpcGR1M2J0bXBxYW1zNTRJbm5NZi85ZFhqUlJyVlovY2ZIaXhaVG5Vek42Rmd6QVJFVFYzT0RCZzAydVhidDJSeWFUMlpTV1R3aVIvdnJycnpmNTZhZWZOTStyYmxSeEpzYXVBQkVSbGU3MzMzOFhUWm8wYVFXZ3cxT3lyanR5NUVqMDg2Z1RQVHMrQXlZaXFnRzBXdTMyTW1RclN4NnFKaGlBaVlocUFMbGNIaXVFeUNnbHk0UDY5ZXZIUHJjSzBUTmpBQ1lpcWdIT25EbWprc2xrVWFWa2lZcUppVkUvdHdyUk0yTUFKaUtxSVdReVdZbTNtT1Z5T1c4LzF6QU13RVJFTlVSV1Z0WmhBSThNdlBVb016UHp5UE91RHowYkJtQWlvaHJpMnJWckJVSUlRNzJjZDErN2RxM2d1VmVJbmdrRE1CRlJEVkxDYldqZWZxNkJHSUNKaUdvUW1VeTJIMEJ1a2FSY21VeDJ3Rmoxb1lwakFDWWlxa0hPbkRtVEMyQ2ZibHNtayszOWJ4clZNQXpBUkVRMWpCQkN1dVZjeGdrNnFCcGlBQ1lpcW1ITXpNejI2RjViV0Zqc0tTMHZFUkVSVlNKN2UvdmQ5dmIydTR4ZEQ2bzRVMk5YZ0lpSUttUzdUQ1lUeHE0RVZWeU5YbzdRenM3dWxFd21jekoyUGVoL2hCQXg1ODZkOHpSMlBZaEt3dXRHOVZOYnJ4czEraGt3UDBUVmowd204ekIySFloS3crdEc5Vk5icnh0L2kxdlFaODZjTVhZVkNJQ0RnNE94cTBCVVpyeHVWQSsxK2JwUm8xdkFSRVJFTlJVRE1CRVJrUkV3QUJNUkVSa0JBekFSVVRXajFXcXhmLzkrNU9mbkczei8xS2xURUtMMEVVZ2ZmZlJSVlZTTkt0SGZvaE1XRWRIZnliWnQyM0R2M2ozczJyVUxYM3p4QlY1ODhVVUF3TWlSSTdGMjdWb0VCd2ZqOU9uVG1EdDNMcTVjdVNMdHQzNzlla3lmUGgyM2J0M0MxYXRYNGV2cnEvY2VWUzhNd0VSRTFVaHljaktPSERtQ3lNaEl4TWZISXlBZ0FFdVdMRUh6NXMyUm1KaW9semM0T0JoS3BSSWJOMjVFY25JeUFHRDI3TmtBQUhkM2R5bm9lbnQ3UDkrVG9ESmhBQ1lpcWlZZVBYcUVLVk9tSURRMEZES1pESjA2ZFVKaVlpSUNBZ0t3YWRPbVl2bGZlT0VGWExod0FiR3hzVmk3ZGkyR0R4OHV2WmVibXl0dFoyVmxZZmp3NGVqZnZ6K0dEQm55M002SFNzY0FURVJVRFR4NDhBQVRKa3lBdTdzNzNuNzdiU2s5SUNBQVRaczJoWTJOVGJGOUhqNThpTkRRVUh6NTVaZXd0cmJXQzlMdTd1N1N0cmUzdDhFQVRzYkZBRXhFVkEzSVpESTRPanBpMWFwVjJMWHJmMnNzM0w5L0g3R3hzUWIzMmI1OU94NC9mb3pGaXhjREFGYXNXQ0U5QTg3TnpaV2VBV2RsWlZYOUNWQzVNUUFURVZVREw3NzRJajc1NUJOczNMZ1IrL2J0azlMZDNOeFF0MjVkZy92MDdkc1hucDZlTURFeFFXQmdJQUREejREajR1S3F1UFpVRVF6QVpKQVFBcW1wcVhqMTFWZU5YUldpV2lzdExRMTE2OWFGVEdaNDNaenZ2Lzhlam82T2FONjhPVnEwYUFFQVVxdTNhQXNZQUg3NDRRZDgvLzMzVlY1bktqdU9BeTVCWmMwVCt6ekc4NlducDhQSHh3ZTV1YmxTMnMyYk42VnZ4QldoVXFuUXAwK2ZDdTlQUkJWMy9QaHhkTzNhRmNPSEQ5ZnJXUFVrTHk4dlJFZEg0K1RKazNCMGRBUlFPTnhvL2ZyMXNMQ3drRjZ2WDcrZXdiY2FxbFV0NERObnp1RFNwVXZJeU1qQS9mdjM4ZGRmZnlFOVBSME9EZzRJQ3d1RFZxdUZYRjc0bmVTamp6NlNnckJTcVlTTGl3dXNyS3owanBlZG5hMlhscDJkamRPblQ4UEV4RVJLZXg3aitYYnYzbzMyN2R2RHdzSkNTb3VKaVVHN2R1MmU5VmRHUkViZzZ1cUtJMGVPUUFpQjVPUmtkT3ZXRGV2V3JjUEpreWYxOGprNE9HRHAwcVZZdTNZdFZxNWNpY0RBUUNpVlNnREZXOEFBeHdKWE43VXFBS3ZWYXBpWW1LQk5temJZdkhrek5tN2NpSmRlZWduMTY5Y0hVUGhILytRZnVJNWNMdGZyQ0tIUmFPRGs1S1NYOXVTcUhsVTluaytyMWNMTHl3czVPVGxRS0JUbzBxVUxBT0RvMGFQWXQyOGZrcE9Uc1czYk5pbi9oZzBiMEt4Wk03aTZ1dXFWclZRcXVUSU1VVFVobDh0UlVGQ0FPblhxUUNhVDRkS2xTOGpQejhmTEw3OE1BTWpJeUlCTUpwTnVTN2R1M1JwWHIxNUZkSFEwcGt5WkFsdGJXNWlabWVsZE42aDZxbFVCMk5uWkdjN096Z0NBOFBCd3RHclZxc3JLZWg3aitRWU9ISWlzckN6cFM0TkdvNEdibXh2T25qMExDd3NMdlM4VG5wNmVNRFUxaFZ3dVIyUmtKTnEwYVFOemMzT2twNmZEejg4UEgzNzRJZjc0NDQ5aTlYSnpjME44Zkh4bC8zcUlxQVErUGo3bzBhTUhURTBMTDg5S3BSTEJ3Y0VBZ0s1ZHV5SXpNeE1kT25TQVhDN0gvUG56Y2VQR0RlemF0UXU3ZHUzQy9QbnpjZnYyYldnMEdwaVptYUZidDI0UVFrQ3RWa090Vm1QY3VIRVlObXlZTVUrUGlxaFZBWGpvMEtHNGQrOGVOQm9ObEVxbDFHSUVDbHVOcGRGcXRYcjVkUXlsUGEveGZCcU5CZ0JnWm1hbXQ3MW56NTVpejMvVmFqVVVDZ1VBSURZMkZydDM3OGFNR1ROdzVjb1Z2UDMyMjFpNGNLRmVmdDF0ZHdaZm91Y3JMQ3dNWVdGaEJ0K0xqbzZHVnF1RnBhVWxBS0JQbno1bzNibzFURTFORVJBUWdJQ0FBSVA3YWJWYUFKQWVzVkgxVUtzQzhKWXRXd0FVUGdmNSt1dXZueHAwaTVMTDVYcjVkYmVnaTZicGJrRWJlenpmOU9uVHNXalJJbWcwR25oNGVFajExUVhxc1dQSFl1VElrWWlKaWNHeFk4Zmc2dXFLVTZkT1ljMmFOWWlJaUpDK2VSTlI5ZkxrY0tTMzNucXJUUHN4OEZaUHRlNUtxMWFyRVIwZERSTVRFOHllUFJ1QmdZRm8zTGh4cWZ0b05CcXA5VmdXejNzODM1T3RjTGxjamdFREJtRHMyTEY0NjYyM1lHTmpBN1ZhTFFWZ2hVS0I4UEJ3akI4L0htcTFHaE1uVG9TbHBTV1dMbDJLaUlnSWZQTEpKMlUrVnlJaXFwaGFGNEMzYjk4T1oyZG4zTHAxQ3kxYnRrUkFRQUNXTFZ1R2xpMWJscmhQUVVFQmxFcWx3UW5OeXpySmVWV081OU8xd25XdGNnQ3d0YlhGNE1HRE1YLytmQ3hZc0tEWWw0alhYMzhkRGc0T3VISGpCcXl0clFFVTN2cnk5ZlZGNzk2OTBieDU4ektkRnhFUlZVeXRDc0QzNzkvSER6LzhnQTBiTm1EcjFxMTQvLzMzb1ZLcDhPOS8veHZyMXEwcmNiOUhqeDZoVFpzMjJMQmhnNVNtQzNhSERoMlMwcDdzQlEwVWp1Zjc5Ny8vRGExV2l3OCsrS0RFTXJ5OHZMQmh3d2JZMjl2cmplY0RVT0hlakNOSGpzUzllL2VnVkNvaGw4djFBdkMxYTlkdyt2UnB2UHJxcTlpN2R5OThmSHpRcWxVclJFVkZvVkdqUnRKUUJpSWlxaHExNnNGQVdGZ1lCZzhlakpkZWVrbEs4L1B6dzlLbFMwdmQ3ODZkTzJqU3BFbUZ5dFNONXp0NjlDaTZkdTJLYnQyNklUMDkzZUI0dnN6TVRLeGR1eFkrUGo0SURBeUVyNjh2ZkgxOXBSWncwWit5TURNelE1TW1UWkNibTRzNmRlcEk2VmxaV1pneVpRcENRa0l3Wjg0Y0xGKytITm5aMlFDQVJvMGFWZWc4aWY3dUVoSVM0T0RnQUFjSEJ6ZzZPc0xQenc4M2I5NDBhcDNTMDlQUnIxOC9xWk1WVU5oUjY3MzMzb09qb3lOKy9QSEhVdmZYblpOdUVwLzA5SFNFaG9iQ3k4c0xqbzZPY0hkM1IyUmtaSldlUTIxV3ExckFMaTR1QnJ2ZzYyN0JsalFHK1B6NTgzcTltY3ZxZVkzbmMzTnpLN1VlaVltSjBnUWdtWm1aQ0E0T2hxT2pJM3IzN2cwQW1EQmhBdkx5OG1CdWJnNlZTZ1Z6YzNQOCtlZWZNRGMzTC9jNUUvM2R4Y1hGUWF2VklqdzhIS0dob2FYZVBhdE15Y25KQ0FrSndaWXRXNlQrSERZMk50aTVjNmVVSnkwdERUTm56c1NjT1hQZzRlRWhqWXdvQzdWYWpkR2pSOFBUMHhOYnRteEIvZnIxY2Z2MmJkeTllN2ZTejRVSzFhb0EvTFNXNDRNSEQ1Q1hsNGM3ZCs1SWYrQnF0UnA3OXV6QnQ5OSthM0FmSVFRMEdnMGVQbndJdVZ5dTk0eTNxc2Z6RFI0OEdBQ2tvVUpGbndHZlBIa1NZV0Zoc0xLeVFscGFHa2FQSGcyZzhFdUJvNk1qUWtKQ3BIcDZlWGtCQUZKU1V0QzNiMThBaFIyMW5tVXFTNksvTXlzckt3d2NPQkRCd2NGNk0raFZwYXlzTEdtU25wTGN2MzhmV3EwVzd1N3VVQ2dVNWVvOG1wU1VoRHQzN3NEUHowLzZ3dDZ5WmN0Uys4ZFFMV1p2YnkvczdlMUZSWFRzMkxGWTJvRURCNFNIaDRmdzh2SVMzMzMzblJCQ2lBc1hMb2d4WThZVXk2dlJhSVNycTZ0UXE5WEMyZGxaT0RnNGlKQ1FrREtYbjV1Yks3S3pzNlh0MzMvL1hhaFVxcWZ1cDlGb2hFYWprYll2WHJ5bzkzNXljcklRUWdpbFVpbXVYNzh1cmx5NUlsSlRVOHRjci96OGZKR2JtNnRYUmxucC9qK00vWGRCVkpxS1hqY3VYcndvN08zdFJVNU9qaEJDaUNOSGpvZ2VQWHJvNVNrb0tCRHo1czBUSGg0ZXd0WFZWWHo2NmFmaThlUEgwdnVuVHAwU3c0Y1BGMDVPVHFKMzc5N2l4SWtUQm85ZE5LMmdvRUR2ODFXMC9rL3U5MlNlcHgyMzZQdFpXVm5pM1hmZkZXRmhZWHI1aTFJcWxXTHAwcVdpVjY5ZXdzbkpTZlRzMlZPc1dMR2lRdGNMSFY0M2FxaG5DY0RsVWZRRFpJaFdxeFZLcGJMSzYxSGQ4WU5FTlVGbEJPQUhEeDRJZjM5L3NXblRKcjA4b2FHaElpQWdRS1NscFltSER4K0tvS0FnOGZubm4wdnZIejE2VkZ5K2ZGa1VGQlNJcjc3NlN2VHAwNmZZc1o4c1R4ZUFuOXcydEY5Sis1UWxBQXNoUkZ4Y25QRDA5QlJkdTNZVnExZXZMaGFJdzhMQ3hPREJnOFhWcTFlRlNxVVNGeTVjRUQxNzlwUWFMQlZSbTY4YnRhb1RWa1U5dVFqRGsyUXlXYmx1OVJCUnpkV3BVeWQ0ZTNzak16TVQxdGJXVWdlb2h3OGZZdS9ldlpnMmJScHNiR3pRb0VFRCtQcjY0c2lSSTlLK25wNmVzTFcxUlZKU0VxeXNySERuemgybzFXcGpuVW94Ym01dWlJcUt3cUJCZzdCMjdWb01HalFJZi83NUo0REMvaVBSMGRHWVBuMDYzbmpqRFppYW1xSmR1M1lJQ2dyQ2poMDdqRnp6bXFsV1BRTW1JbnBXY1hGeHFGdTNMbEpUVS9ITk45L2d5SkVqV0xod0lkTFMwaUNFTUxoOG9FcWxna0toUUVSRUJIYnQyb1YyN2RwSkl4T0s5bUN1RHVyVnE0ZWdvQ0M4Ly83N21EWnRHajc3N0ROczI3WU5xYW1wRUVMQTF0WldMLzlycjcyR2pJeU01L1lzL08ra1Z2KzJEaDgrak1EQVFCUVVGQmk3S3MvVnFsV3JqRjJGRXRuWjJYRUdFS3IyWkRJWlhuMzFWUXdkT2hTeHNiSFFhclZTeDZVOWUvYmd6Smt6ZWo4S2hRSXBLU2xZczJZTmxpOWZqb1VMRitxdHQ2M3I5RmwwM1hEZDBNQm44U3pIdGJhMlJrQkFBRzdldkFtdFZpdU4zcmgxNjVaZXZwU1VGTmpZMkRENFZrQ3RiUUVmUDM0Y29hR2hxRmV2SHZ6OS9mWGVtemh4b3JScVVsSFIwZEZZc1dJRlVsTlQ0ZS92ajBPSERtSEhqaDBWK3NOTFNFaUF2NzgvVHA0OENUTXpNNFBmbXE5ZnYxN3MyMlpvYUNqKzcvLytEek5uenNUWnMyZWw5THQzNytMVlYxOHQ5bG9uS2lwS2VyMTY5V3A4K09HSEFBQW5KeWRwNWkyZG16ZHY0dlRwMCtVK3A0cXl0N2QvWFFneEVNQUFtVXptQk1Ed2RHRkUxWVFRQW5mdjNzWDY5ZXZSdm4xN3lPVnkyTmpZd043ZUhsOTk5UlVtVDU2TWhnMGJJaWtwQ1ptWm1YQnljcEp1TmFlbXBxSmh3NFo2QzY2MGFORUNGaFlXaUk2T3hzaVJJMUZRVUZCc2VKTnV1T1Q1OCtmeDVwdHZTdHVsS2N0eGRSSVRFeEVURTRQdTNidWpTWk1teU16TXhNOC8vd3duSnlmSTVYSTBiTmdRWGJ0MnhlelpzekZyMWl6WTJ0cml5cFVyaUl5TXhNaVJJeXY2cTZ6VmFsMEFGa0pndzRZTmlJcUt3dWJObS9XbVhQenp6ejh4Wjg0Y3RHM2J0dGgraHNiWGpSczNybExxVko0LzN2RHdjR3phdEtuWWFpbnU3dTVTa0MzNittbnExNitQclZ1MzZxV1ZkWHJOWjJGblovZC9jcmw4MEg4RGI3dVNwdWdrcW00NmRlb0VvREFndXJxNklqUTBWSHB2M3J4NW1EdDNMZ1lOR2dTVlNnVmJXMXRweUYrTEZpMHdiTmd3VEo0OEdZMGFOY0t3WWNOdy9QaHhBRUNkT25Vd2UvWnNmUFhWVjlpMmJSdGVmdmxsZUhwNjR0U3BVOUt4bXpkdmpnRURCaUFrSkFSV1ZsWjZzL0NWcEN6SDFiRzJ0c2FaTTJld2NlTkdaR2RuNDZXWFhrS25UcDB3ZGVwVUtjK3NXYlB3N2JmZll0eTRjY2pNekVUVHBrM2g3KytQUVlNR1ZleVhXY3ZWNkt1ZXJ1ZGNXUmVUejg3T1JraElDQzVjdUlCWFgzMVZiNktKdkx3ODVPZm53OHpNREphV2xzalB6OWRieWVqU3BVdnc4L09UV3F6UHFtZ0wyTjNkM2VBa0lEMTc5dFJiekFFb25FeEVsOWZkM1YxYTJ2REdqUnZTZUwyaXI0SENGbkY4Zkx3MHhsYzNzOWZLbFN2UnUzZnZZdXNpSnlVbFZhZ0ZySnVLOCt6WnM0YitybVFPRGc1MnVwWXVnRGRMT2s0Sit4TlZpdkplTjZocVBlVzY4YmRXcTFyQVZsWlcrT2lqanhBZUhxNFhYTy9jdVlQQXdFQWNPSEJBdXAyc215Vkt4OC9QRDBCaEFBU0FOV3ZXd04vZkgzRnhjVWhLU29LL3Z6KysrKzQ3TEY2OEdOZXZYOGRycjcyR21UTm5Tc3VGUFhyMENPSGg0VGgrL0RoZWZQRkY5T3ZYVHpwMjgrYk5vVmFycFcrYWxwYVdtRFZyRm9EQ2I5Ui8vZlVYQUdEaHdvWEZGa25RdFY3ZDNkME52Z2IrTjFPV3JsWHM0dUtDRFJzMlNGOUF5ak5iVGpuSjdlM3RuWVFRZytSeStRQWhCRWYwRXhIOVY2MEt3QUNrWjd0RGhneVIwakl6TTZGVUt2V21xYngzNzU3ZWZycUFxMnNCSnlRa0ZEdjJqaDA3c0dUSkVwaVptV0hHakJrSUR3L0h4bzBiQVJUT1E1MlRreU1GL3FLM2RUWnYzbHptb1FpYk4yL1cyOWFkUjI1dXJzSFhoZ2doTUdQR0RNeWFOYXRLYmtIYjJkbDEvdS90NVFFQW1zaGtNZ2hSOW1GK3RYVk1JQkhWTHJVdUFBT0ZuYXk4dkx4dzRjSUZMRjY4R1BmdjM4ZTZkZXZRckZrekFJV3QxVDE3OXBUN3VPUEhqMGZEaGcwQkFNT0dEY1BISDM4TXJWYUx6TXhNSER0MkRPdldyWlBlLy9ERER6RisvSGhwWDFOVFV5eGN1RkR2ZUUvZWZuNVNtelp0c0dMRkN1VG01bUxhdEduNDRvc3ZESGJNK1BEREQ2RlVLckYwNlZKY3VuUkpXcGxwMUtoUnNMUzBMQmFzZFdrK1BqN0ZPcWlWaFV3bUUxcXRWc2psY2xHZXdFdEVWSnZVcWdDc1ZDcHgvUGh4SkNRa1lObXlaV2pjdURIR2pCbUQ5ZXZYSXlnb0NNdVdMY09SSTBld2ZmdDI5Ty9mdjl6SEw3cktVcjE2OWFTNW05UFQwd0VVanBmVEtUcTVoNkVlMFBmdjM0ZFNxU3pXbXhrQUJnNGNLUFZrN051M0wvTHo4NUdabVZucWNvZVJrWkZJU2tyQzFLbFQ0ZWZuQndjSEIvejAwMDg0ZWZLa2RGdmR6YzFObWxmNldadzllellPUUJ5QVR4d2NIQnlGRUlOa010bkFzdDZDcm8zUGd1ajUrVHZjWVJGQ0lEVTExZUQxb1NhV1UxdlZxZ0JzYW1xS21KZ1l2UEhHRzFpd1lBSCs4NS8vWU02Y09lamZ2ejhhTm13SWYzOS92UERDQzFpMWFoVmVlZVdWU2l0WEYyei8rdXN2NmJVdUtBUEFwazJiRUJBUW9EZFdyNkNnd0dCbkw5M1FCVjJ2dzRzWEwyTGV2SG5ZdTNjdlRFeE1BQUJuejU3RjJMRmpNWFBtVFBUbzBhUEVlbVZtWmlJOFBCeDc5KzU5eGpNc2tmYk1tVE9uQUp3Q01LVkRodzcvMEdxMUF3RU1SQ21kc0lpb2RDcVZDbjM2OUNuV2tlenc0Y1BZdUhFamxpMWJwcmNFYVdXWFE1V2pWZ1ZnbVV3R2QzZDN4TWJHNHZ2dnY0ZTd1enZtejUrUEhUdDI0TnExYTJqWXNDRW1USmlBelpzM1krTEVpWlZXYnJObXpXQnJhNHVJaUFqTW5Ea1RqeDgveHRxMWEvWHlKQ1ltU3EzUG5qMTc0dGl4WXdBS244ZnFoaHNZV25Zd05UVVZKaVltR0RObUREdzhQR0JsWllWdnYvMFdvYUdocFFaZkFMaDgrYkplcTcyZ29FRHZkblJFUklUVXk3b1NpUC84NXovbkFKd0RNT08vdzVBRy9yZFhkUHZLS29Tb3RxckkzQVprWExVdUFGKzVjZ1Z0MjdaRlFFQUFqaHc1Z29rVEo2SjM3OTVZdm53NSt2WHJoMDZkT21INzl1MzQ2YWVmcE9YK0tzUGN1WFB4K2VlZnc5dmJHNjFidDhhZ1FZTncrZkxsWno1dTkrN2Q0ZUxpZ28wYk4yTHg0c1d3c3JLQ3BhVWxybDI3aGhNblRzRGUzcjdFZFgyam82TmhZbUtDeno3N0RQNysvcWhUcDA2eERsbFY1ZHk1Yzc4RCtCMUF1SU9EUXlzaHhFQWh4TUQvVHNSQlZDdHB0VnE0dXJycXBTbVZ5bEpib0JXWjI2QWk1VkRscTlIUDJzbzduaTgvUHgvNzkrOUhURXdNRWhJUzBLVkxGd3dmUGh5dnZmWWFvcU9qRVJVVmhSOSsrQUhaMmRrWU4yNGNtalJwZ2psejVsVHBPZWdVZmY1YWRQeXZ0N2Mzb3FPam9kRm8wSzFiTnluUHdZTUhjZkRnUVZ5L2ZoMlBIeitHaTRzTDNudnZQWFRvMEFGSlNVazRjZUlFNHVQamNmbnlaYmk3dStQenp6OUhVbElTWG4zMVZmVHExUXZ6NTgvSDlPblRzVy9mUHNUSHgyUGJ0bTFJVEV4RXZYcjFvTlZxb1ZhcjRlUGpVNjdKUmlwalBKK2RuVjN6YytmTzNYcDZUcUtLcWU3amdDOWN1SUEyYmRyQTNOd2M2ZW5wOFBQelE5T21UZkhISDMvbzVjdkx5NE81dVRuZWZQUE5DczF0VUo1eTZ0YXRXeW45UXd5cHplT0FhN1R5TGl1bVZxdkYvUG56eGFGRGgwUitmcjY0ZWZPbTZOR2poK2pXclp2dzgvTVR2Ly8rdTE1ZTNkcTZ6NE9ycTZ2MHV1amFtaHFOUnF4WXNVSjRlSGlJZi8vNzMxTDYzYnQzeGFGRGg4VDE2OWVGVnFzdDhiaVBIejhXVjY5ZUZWcXRWcmk1dVlsT25UcUorZlBuaTUwN2Q0cHQyN1laM0VlbFVvbUNnb0p5ci9GWm01Y1ZvNXFqS3BjeExldnlmL0h4OFdMZ3dJR2lZOGVPWXNLRUNlTGh3NGRTL3NXTEY0dnc4SEFoaEJDLy9QS0xtRFJwVXJGeUNnb0twSFA0OWRkZlJhOWV2ZlRlVDBsSkVkMjZkZFA3REQrWnA3emxWSlhhZk4yb1ZiZWdUVXhNTUhueVpHbTdlZlBtSlE3MU1URXhrWVlsUFE5RnYxMFduVnRhTHBkajlPalJHRDE2dEY3K3hvMGJvM0hqeGs4OXJwV1ZGZDU0NHcwQWhhdTQ2SlMyY29tcGFhMzZzeUI2N25idDJvVVZLMVpBclZaajRzU0pXTEJnQVdiUG5nMEFHRHQyTEVhT0hJbVltQmdjTzNZTXJxNnVPSFhxRk5hc1dZT0lpSWhpbjgrS3ptMVEzbktvOG5INWlscUtLNWNRR2MvWXNXUHg0b3N2b2xHalJ2RDM5NWM2WFFLQVFxRkFlSGc0NXM2ZGkyUEhqc0hMeXdzZE9uUkFUazRPSWlJaURCNXY0c1NKMkxwMUs2WlBudzRyS3l1bzFXcXNXN2NPVzdkdXhkYXRXN0ZxMWFwaUhVc3JVZzVWTGw2RmlZaWVzMGFOR2ttdlgzNzVaZVRtNXVxdEMvejY2Ni9Ed2NFQmpSbzFnclcxTlV4TVRCQVdGb2F0VzdjaU1URlJ5cWRVS3ZITEw3OGdJU0VCQXdjT3hNcVZLekZtekJpOC9mYmJDQW9LUW5KeU1uNzQ0UWU4Ly83N3lNM05MVmFQc3BaRFZZTUIrRGxMVDArSGo0K1Azb2ZoNXMyYkNBd01OR0t0aUtneWxIWDkzYUpwdDI3ZFFxTkdqZlR1U2wyN2RnMm5UNStHUXFHUXh1bTNhdFVLVVZGUmFOMjZ0WlJQTjdkQm8wYU5zR0RCQW5UdTNCbHo1c3lCZzRNRG5KeWM0Ty92aitqb2FLeGF0UXFqUm8wcVZvK3lsa05WZ3pmNUs2Qm56NTY0ZCsrZXRFQzE3clZHb3lrMmVZYTd1N3ZlYytmZHUzZWpmZnYyc0xDd2tOSmlZbUxRcmwwN2cyWHBlZ2dDaGIwMmRhc29BWVhEcXVyVnE0ZTMzbm9MZ3dZTlFwY3VYU3JyRkltb0FzcTYvdTYzMzM2THFWT240djc5Ky9qKysrL1JwMDhmNmIyc3JDeE1tVElGSVNFaHNMT3pRM0J3TURwMzdnd3JLeXU5bGpQd2JITWJsS2NjcWhvTXdCV3diOTgrdUx1N1N4MjQzTnpjc0cvZlBodzZkQWpuejUrWEF1NysvZnVsUlJ1MFdpMjh2THlRazVNRGhVSWhCY3VqUjQ5aTM3NTlTRTVPeHJadDI2UXlObXpZZ09iTm0rc3RBbEZVWEZ3YzZ0YXRpOHpNVFB6MjIyK0lpSWpBc1dQSDhPOS8vNXZQZDRtTXBLenI3N1pyMXc3OSt2VkRRVUVCZXZic0tYV3l6TXpNUkhCd01Cd2RIYVVWMlNaTW1DQU5PVktwVkRBM044ZWZmLzRKYzNQekNzOXRVTjV5cUdvd0FGZWl4bzBiWS8vKy9kSjJZbUtpMUFOWkNJR3NyQ3dwa0dvMEdyaTV1ZUhzMmJPd3NMRFFDN0NlbnA1bDZvRW9rOG53d2dzdm9GdTNidWpZc1NOR2pCaUJyVnUzNnZWOEpLTG5xM1BuenVqY3ViTmVtcSt2cjk2Mmo0K1B3VVhzNVhJNUhCMGRFUklTSXFWNWVYa0JBRkpTVXFRMXZSVUtCUUlEQTVHZm40OG1UWm9nSmlZR3k1WXRRNWN1WGJCMDZWSnBib01tVFpvQUFMNzQ0Z3VNR3pjTzU4NmR3NXc1YzhwZERsVU5CdUFLS3Jya1gwRkJBWURDMjA5SlNVbFNub1NFQlBqNCtPanRwN3RGclZ1RGQ4K2VQY1grd05WcU5SUUtSYm5xWTIxdGpSRWpSbUQ3OXUwTXdFUTFsTFcxTlQ3NTVCT0Q3elZ0MmhRblRweUFWcXRGblRwMUlKZkxvZEZva0ppWWlONjllMlBldkhsSVMwdERVRkFRdEZvdEdqZHVMQzE3YW1WbGhlKy8veDUzNzk2dFVEbFVOUmlBSzhqQ3drS2F0bEUzUjdPVmxSVk1UVTJSa1pFQkN3c0xwS1Nrd05iV3R0VGpUSjgrSFlzV0xZSkdvNEdIaHdjQUdIeVdYQmF0VzdmR3paczNTeDNqUzBRMTE1TUxMRlRWM0FhVnNaQURQUjBEY0FVWmFnRURoWVBpWTJOalVhOWVQWFRzMkJFeW1mN3NhazkybEpMTDVSZ3dZQURHamgyTHQ5NTZDelkyTmxDcjFSVUt3R3ExR2lZbUpneStSTlZVMjdadHErMFVtUFQ4TVFCWGtLRVdNQUQwNk5FRFgzNzVKU3d0TFEzT28zejA2RkVBaGExY0o2ZkNkUWRzYlcweGVQQmd6SjgvSHdzV0xJQkdveW4zTFdpZzhKYjNtMjl5bFQ4aW9wcUFUYVZLY3Zic1djVEh4Nk50Mjdhb1c3Y3VOQm9OL3ZHUGY1UjUvNUVqUjJMU3BFbFFLcFdReStYbERzRDM3dDNEbGkxYk1IejQ4UEpXbllpcWtlUEhqK1BSbzBmU3RsYXJSWGg0ZUluYk9qazVPUWdPRHNiVnExZkxYTmJtelp2eCtQSGpjdFd2dE9HTzJkblp1SHIxS3ZidjMxOXNVUWNxamkzZ2Nzck96c2Jldlh1Um41K1A0T0JnWEw5K0hmbjUrZGl3WVFQczdPencybXV2SVNVbFJYb1cvT0tMTDVicHVHWm1abWpTcEFreU1qTEsvUHhGQ0lHSER4L2kxMTkveGRLbFM5R3JWeTkwNzk3OVdVNlBpSXJRamJ1UGk0dlRHN3RmbFdVa0ppWmk2ZEtsV0w1OE9lclZxd2NoQkhidTNJblEwRkFBS0xhdFM1czFheFl5TXpQUnNtVkxmUFhWVjlpNWM2ZkI4blR6emwrL2ZoMFJFUkdJaW9vQ0FDeFlzQUMvLy80N2xpeFpndlQwZEdrdDhQVDBkSnc2ZGFyRVIxc0RCZ3hBZm40Kzh2THlVS2RPSGJ6MDBrdDQ1WlZYMEtOSFg5YzZGd0FBSDROSlJFRlVEOTZSZXdvRzRITFNhRFM0ZGVzV1pzeVlnVGZlZUFPMnRyYnc5UFRFd29VTGNmUG1UUVFGQldIOCtQSEl5c3BDU0VnSWxpNWRDbXRyYTJuL29yZXJEVWxNVE5RTDJycEpOMXhjWFBTZUhYWHExQWt5bVF6VzF0WjQ1NTEzTUgzNmRMejc3cnVWZTdKRTlGVEp5Y2tJQ1FuQmxpMWJLdFIzNDBuKy92NjRkT2tTWW1KaThQWFhYMHZwVDdZOHUzVHBnc09IRDBNdWwyUGh3b1ZJU0VqQW1qVnJZR1ptaG4vOTYxLzQxNy8rVldJWldxMFdLMWV1eE83ZHUzSDkrblVzWDc0Y3I3enlDcG8yYllxT0hUdkMxOWNYdTNidGdoQUMzYnQzTDdWZlNXcHFLbUpqWXl2bDNHc2JCdUJ5cWwrL3ZsNnZRNTNvNkdnc1dMQUFIMzMwa1RTcnpaOS8vZ2svUHo5RVJrYWlZY09HQVA3MzdiUG9NK0NUSjA4aUxDd01WbFpXU0V0TDAxdjU2TWtPRyt6RVFWUzlaR1ZsSVRrNXVWS1B1V0RCQXNoa012VHAwMGU2Vmp6WmYwUzNIUjRlamxPblRtSGx5cFdJajQvSHl5Ky9qRTZkT3BWNi9PWExsK1BNbVRQNCtPT1BjZnYyYlRSbzBBQlRwMDdGd29VTDhlT1BQOExaMlJrWExseEEvZnIxcFJuLzFxOWZqODJiTitQUm8wZlM1QjNSMGRFQXdPQmJHMVhsdXA3bE1YVG9VQkVaR1NuMjc5K3ZsNjVXcThYR2pSdWxOVGt2WHJ5bzk3NXV2V0dsVWltdVg3OHVybHk1SWxKVFU1OVBwYXRBYlY3WGsycU84bHczZE92M25qeDVVZ3dmUGx3NE96dUxRWU1HNlgyV2RjY3JlbHpkZnJ0MjdSTGUzdDZpVzdkdTR0U3BVMkw5K3ZYQ3c4TkRlSGw1aWRqWVdMMjhSZGNRTGtxbFV1blZWNjFXNjIxdjJiSkYzTDkvWDF5L2ZsMjR1TGlJK1BqNHA1NVhXbHFhNk5Pbmp4QkNpTUdEQjB2L3pwbzFTNHdZTVVJOGZQaFFlSHA2aW03ZHVvbERodzVKKzkyOWUxZGEyMWluWThlT1R5MnZOTFg1dXNFV2NDWFl2SG16d1hRVEV4TzlUbEZ0MjdiVmUxODNKaytoVUtCbHk1WlZWMEVpZWlaYnQyN0ZOOTk4QTNOemM0U0dodUtMTDc3QWxpMWJBRUJ2dXRnblc0TFhybDNEenAwN01XL2VQRXlmUGgyZW5wN1lzMmNQdnY3NmF5eGF0S2pZakZtclY2L0cyclZyb1ZRcXBkbnhuamF1ZjhpUUljakx5OFBZc1dNUkZCUUVSMGZIWW8rNjh2THlVTGR1WFdrN1BqNisyQkJKQVBqb280OXc2dFFwWEw1OEdScU5SbXBsNnh3NWNnUUFNR2pRSU15Y09STjJkblpRS3BWd2QzZVg4bVJuWjhQS3lnb0FFQnNiVzJLOWlRR1lpT2lwUWtKQ3BBVUtoZzhmanZIang1ZHB3cHVoUTRmQ3dzSUNQajQraUk2T2hyKy9QeXdzTE5DOWUzZnMyTEZEbWhGUFo5U29VUmcxYWhSY1hGeVFucDR1VFdHcDFXcmg3ZTJ0bDFlM3ZYZnZYa3llUEJsSlNVa1lOR2dRek16TXBFZGRPZzRPRG9pT2prYURCZzJrTkpWS0JWOWZYOXkrZlJ1K3ZyNVFxVlN3c2JGQmRIUTBidDI2aGR6Y1hHbEt5b0NBQUx6MzNuczRmUGd3TEMwdE1YMzZkRXlhTkFuTGxpMkR1Ym01WHFCMWNYRmg0QzBqQm1BaW9xZlFQUWNGQUV0TFN3Z2h5alJoamk3ZzZYcFE2L3FDNkVZNlBCbUFpN0t4c2NHaFE0Y1FGeGVIMWF0WFk4MmFOZEkrVGs1T09IVG9FQUJnN05peFpSNXRVWlJDb2NENjllc3haTWdRNmQ5YnQyNmhvS0FBQnc0Y2dMdTd1OVJER2lpY052ZXR0OTVDY25JeW5KMmRNWGZ1WEZoYVdzTFMwckxjWlZNaGpnTW1JcXJHOXUvZkwwMVRhOGlRSVVNTWpndCtHcVh5Lzl1NzkrQXF5c1AvNDUrVEJDUmNMU3BVUUVCQzBZNE9hb2dFYWpRR3dWSVV3U2hJV3lTTW9pTFF3YUo0SVhFcUlnWlFzVkdDUnBFQnkyVk1CRXk0aEFJaUtkZWZiUUFicUNCSjVWb0lsMGl1a0hON2ZuL0VzOThjY2hMQ0xRdmsvWnJKY1BiWlozZWZjOGljVDU3ZFovZHhWdWtCQndjSGErVElrUUhyKytyNVJFWkc2c0NCQTJyZnZ2MDVIeHNWNkFFRHdBWHczV2E0ZmZ0MjNYcnJyWDYzSFY2b05XdldLQ2NuUnhNbVRLaTJUa3hNekhudE95UWtwRW9QZU4yNmRkYVlsdExTVW11MHN5UmxaR1JVT2VXK2F0VXE5ZWpSNDd5T0R3SVlBQzVJaHc0ZEZCc2JxN0ZqeDZwcDA2YldxZUh6VVZKU29zVEVSTG5kYnFXbHBXblZxbFZLU2tvNnI5TzhaV1ZsYXRTb2tZNGNPU0twWWxDb1QzNSt2dDlwZForaFE0ZGF2ZHpvNkdqck5xTkFkdS9lcmJWcjEyclJva1huM0RaVUlJQUJvQnFCN3JzUFZCWWZINi80K1BocTY5UzBYUG4xd29VTDVYUTY5Y1VYWCtpenp6N1RnUU1ITkhMa1NBVUhCeXNrSkVRaElTRnl1OTFxM2JxMWV2ZnVyUTRkT3VqVFR6OE5PQmhzOHVUSjF2emtrWkdSYXRhc21iWHVtMisrc2U0Vm5qRmpob3FMaXdPT2lxNk95K1hTK1BIak5XclVxSUJCam5yZ2Nya1BHQlhxOC8xOHVISmN6dDhiNWVYbDFuTURLbk83M2ViVXFWT211TGpZRkJjWG01S1NFbE5hV21xY1RxZFY1MS8vK3BmZnRpNlh5NVNWbGZuZHMrdXpkT2xTNjc3ajJiTm5teUZEaHBpMHREUy9PdSs5OTE3QU5xNWR1OVlZWTB4dWJtN0E5Wlh2RzY2Tit2eTlVZnMvZVM1RHZ2ODBuZ3gxZWVqV3Jac2thZXZXclZmMDd4V3Vibnh2WEY3cTgvY0dvNkFCQUxBQkFRd0FnQTJ1aWtGWXZsTVlBRkJiZkcvQWJsZDBEOWdZczg3dU5zQ2ZNZVpidTlzQTFJVHZqY3NQM3h1d1RYMGVCUWdBOWRVVjNRTUdBT0JLUlFBREFHQURBaGdBQUJzUXdBQUEySUFBQmdEQUJnUXdBQUEySUlBQkFMQUJBUXdBZ0EwSVlBQUFiRUFBQXdCZ0F3SVlBQUFiRU1BQUFOaUFBQVlBd0FZRU1BQUFOaUNBQVFDd0FRRU1BSUFOQ0dBQUFHeEFBQU1BWUFNQ0dBQUFHeERBQUFEWWdBQUdBTUFHQkRBQUFEWWdnQUVBc0FFQkRBQ0FEUWhnQUFCc1FBQURBR0FEQWhnQUFCc1F3QUFBMklBQUJnREFCZ1F3QUFBMklJQUJBTEFCQVF3QWdBMElZQUFBYkVBQUF3QmdBd0lZQUFBYkVNQUFBTmlBQUFZQXdBWUVNQUFBTmlDQUFRQ3dBUUVNQUlBTkNHQUFBR3hBQUFNQVlBTUNHQUFBR3hEQUFBRFlnQUFHQU1BR0JEQUFBRFlnZ0FFQXNBRUJEQUNBRFFoZ0FBQnNRQUFEQUdBREFoZ0FBQnNRd0FBQTJJQUFCZ0RBQmdRd0FBQTJJSUFCQUxBQkFRd0FnQTBJWUFBQWJFQUFBd0JnQXdJWUFBQWJFTUFBQU5pQUFBWUF3QVlFTUFBQU5pQ0FBUUN3QVFFTUFJQU5DR0FBQUd4QUFBTUFZQU1DR0FBQUd4REFBQURZZ0FBR0FNQUdCREFBQURZZ2dBRUFzQUVCREFDQURRaGdBQUJzUUFBREFHQURBaGdBQUJzUXdBQUEySUFBQmdEQUJnUXdBQUEySUlBQkFMQUJBUXdBZ0EwSVlBQUFiRUFBQXdCZ0F3SVlBQUFiRU1BQUFOaUFBQVlBd0FZRU1BQUFOaUNBQVFDd0FRRU1BSUFOQ0dBQUFHemdzTHNCOVUzWHJsM2JoWVNFSkp4Ui9OelAvNlpVTG5TNzNXLzkrOS8vUGxnM0xRTUExQ1VDdUk0TkdqUW9PRGMzOTVERDRXaGRVejFqVEg3bnpwM2JwcVdsZWVxcWJRQ0F1aE5zZHdQcW0vLzg1eittYmR1MllaSWl6bEwxYjE5Ly9mV3l1bWdUQUtEdWNRM1lCbDZ2ZDFFdHF0V21EZ0RnQ2tVQTJ5QW9LQ2pMR0ZOUVE1VVRMVnEweUtxekJnRUE2aHdCYklQczdHeVh3K0ZJcjZGSytycDE2OXgxMWlBQVFKMGpnRzNpY0RpcVBjVWNGQlRFNldjQXVNb1J3RFlwTEN4Y0k2a293S3Fpa3lkUGZsM1g3UUVBMUMwQzJDYTV1Ym5seHBoQW81eVg1dWJtbHRkNWd3QUFkWW9BdGxFMXA2RTUvUXdBOVFBQmJDT0h3N0ZTVWxtbG9qS0h3L0YzdTlvREFLZzdCTENOc3JPenl5UmwrcFlkRHNlS244c0FBRmM1QXRobXhoanJsSE10SDlBQkFMZ0tFTUEyYTlpdzRYTGY2OGFOR3krdnFTNEFBTGlJd3NQRGw0YUhoMmZZM1E0QVFOMEpzYnNCa0NRdGNqZ2N4dTVHQUFEcXpoVTlIZUZkZDkzMS94d09SM2U3MjRIL1k0eFp0MjNidGhpNzJ3RUFsN3NyK2hvdzRYdjVjVGdjOTl2ZEJnQzRFbHdWcDZDenM3UHRiZ0lrZGV2V3plNG1BTUFWNDRydUFRTUFjS1VpZ0FFQXNBRUJEQUNBRFFoZ0FBQnNRQUFEQUdBREFoZ0FBQnNRd0FBQTJJQUFCZ0RBQmdRd0FBQTJJSUFCQUxBQkFRd0FnQTNxYlFCN3ZWNWxabVpXS1o4elowN2RONmFPNWVmbnExKy9maW9ySzdQSzl1N2RxNmVlZXNyR1ZnRkEvVkp2QTNqbnpwMWF0MjVkbGZLVWxKU0E5WjFPcDdwMTY2Ym82R2kvbnpQTHVuWHJKby9IWTIyM2JOa3lQZkxJSTdyNzdydVZuSnlzZ1FNSHl1djFubGViYzNKeTFLMWJOem1kemxyVkt5c3I4M3Z0czNUcFV0MXh4eDFxM0xpeFZiWnUzVHAxN2RyMXZOb0ZBRGgzVjhWc1NPZGp6Wm8xdXZQT096Vmd3QUMvY3BmTFZhVnN5Wklsa3FTZ29DQmxaV1ZaNVI2UFI5MjdkL2NycXp3ajBKRWpSelJ4NGtTOS9mYmJ1di8rKytYeGVEUjY5T2hMOFhacXhldjFxbmZ2M2lvdExWV0RCZzNVcTFjdlNkTGF0V3VWbVptcC9mdjM2OHN2djdUcXo1OC9YeDA2ZExDcnVRQndWYXVYQWV4MnU1V1ZsYVcwdERUOS92ZS85MXZYczJkUHBhZW5YNVRqSEQ5K1hGNnZWOUhSMFdyUW9JRWFOR2h3VWZaN3Zvd3hLaXdzMU9iTm15VlYvQUVSRlJXbHJWdTNxbkhqeGxhNUpNWEV4Q2drcEY3K2VnQkFuYWlYMzdETGxpMVRlWG01R2pSb29JY2ZmbGdOR3phMDFybGNMc1hHeGtxU1NrcEt0R3JWS211ZDErdTFlbzJWQlNxVHBMaTRPRWtWb1M1VlhGOGVQbnk0MXE5ZnI3eThQQTBmUGx3elo4NVVVbEtTL3Z2Zi82cDkrL2FhT0hHaWZ2M3JYMHVTaW9xS05HblNKRzNjdUZFdFc3YlV3SUVEL2ZiLzdiZmY2cTkvL2F2eTh2TFVxbFVyVFpnd3dUcFdUWHp2MTNlcWZQbnk1Vld1LzdyZGJ0di9ZQUNBcTFtOUMyQ24wNmtGQ3haWXl5ZE9uTEI2ZnNZWTNYUFBQVnE4ZUxFa1ZRbXpvS0FnclYyNzFscjJuWUt1WEZiNUZMUXZjRGR2M3F5R0RSc3FKeWVuU25zV0wxNnNEejc0UUEwYk5sUkNRb0ltVFpwa3RlOHZmL21MU2t0TGxaR1JJVWw2NVpWWC9MWXRMUzFWUWtLQ09uZnVyQTgvL0ZDSmlZbFczWE1SSHgrdjZkT255K1B4NlA3Nzc3ZmVXK1UvVEFBQUYxZTlHNFNWbnA2dSsrNjdMK0E2dDl1dDRPRGdnT3M4SHM4bDZSR09HVE5HMTE5L3ZabzNiNjRoUTRib2h4OStrTmZyVlVGQmdmN3hqMy9vaFJkZTBQWFhYNi9ycjc5ZUkwYU04TnMySmlaR25UcDFVbDVlbnBvMmJhcERodzdKN1hhZjlaaTlldlZTcjE2OTFLZFBIMGtWZjFqRXhzWXFNVEZSK2ZuNWtpbytDd0lZQUM2ZGV0Y0Q3dDY5dTFxMWFxWGx5NWRMa2pwMDZHQ2RjbmE3M1g2bm9GMHVsN1ZkZVhtNW5FNm5GVnFWQlNxcnJldXV1ODU2M2F4Wk14bGo1SGE3clNCczM3Njl0YjVwMDZaKzIzNzQ0WWZLeU1oUTE2NWRkYzAxMTBoU3JVWlkrM3Jzdmg2OEpIWHExRW1EQmczU3RHblQ5TTQ3NzF5eVB6Z0FBQlhxWFFDZk9hcDM3Tml4V3JwMHFkNTY2eTF0M0xoUmYvdmIzL1RKSjU5SWtnNGZQbXpWS3lvcTBpMjMzS0w1OCtkYlpiNEFXNzE2dFZWVytSVDBoZkNGN2RHalI2M1h2bENXcElNSEQyck9uRGxLUzB0VHAwNmR0SG56WnYzOTczKy9vR01PR3paTXg0NGRrOVBwVkZCUUVBRU1BSmRRdlRzRmZhYnUzYnVycEtSRW8wYU4wcHc1Y3hRWkdXbXR1L0hHRzYzWGh3NGRVdHUyYmV1c1hUZmRkSk02ZGVxa0R6LzhVRVZGUlRwMDZKQSsvL3h6YTczdlZQUGh3NGRWVkZTa2hRc1hYdkF4R3pac3FMWnQyNnFzck16cVVRTUFMbzE2SDhEQndjR0tqNC9YcmwyN3RIMzdkcDArZlZxRmhZVlY2bTNmdmwyMzNYWmJuYlp0eXBRcE9uNzh1UHIwNmFOWFhubkZPalV1U1IwN2R0U1FJVU0wZnZ4NERSczJUTC81elc5cXZkK29xQ2hGUlVVcE9qbzY0UG85ZS9hb1pjdVdGOXgrQU1CVktqdzgzSVNIaDV2ejBiZHZYM1BreUJHVG5KeHNZbUppekx2dnZtdDI3ZHBsWG43NVpkT2pSdzh6ZlBod00zWHFWSk9hbW1xY1RxZDU2S0dIekk4Ly91aTNEN2ZiYmNMRHc0M1g2elV1bDhzY1BYclVSRVJFR0kvSGMxNXR1dFI4N1EyMHZHblRKdE9uVHgvejZLT1BtcDQ5ZTVyWnMyZWY4LzU5L3g5Mi8xNEF3SldnM2wwRDlvbUlpRkIrZnI2Y1RxZm16WnVuTm0zYVNKS21UcDJxa3lkUGFzdVdMZnIrKysvVnJsMDc2OStPSFR2NjdjUGhjQ2cwTkZSZXIxZFJVVkZ5dTkyS2lvcFNVTkRsZVdJaE9Ealk3MW5Yd2NIQit1cXJyeVJWZkI0cEtTa3FMeS9YdGRkZXExLys4cGMydFJJQTZnZUgzUTI0RUw3ZVZuWjI5aVUvVmtsSlNaVlJ5SldabjBjdjErZUJTNzRCYUZ1M2JyMmlmNjhBb0M1Y25sMjF5MUJONFN0VjlJYnJjL2dDQU00TkFWeEhqREVCWjE4NnMwNTEvdmUvLzEza0ZnRUE3RVFBWDBTVjc5TTlrOWZyMVlzdnZsamo5czgrKzZ4MjdkcFZwZHpqOGFoLy8vNjFib2ZiN2Rhc1diUGs4WGlVbTVzYnNNNnNXYk5xdlQ4QXdNVlhyd1podmYvKys1bzNiMTZ0Ni91dUxmZnMyVlBYWG51dDM3cVRKMDlxOCtiTkdqcDBxT2JObXllUHg2TisvZm9wT3p0YlNVbEpXcmx5WmNCOS91NTN2NnRTbHBtWktVbUtqWTNWcTYrK3FvVUxGeW8wTkxUVzdRemtvNDgrMGhOUFBLSEpreWVyWGJ0MlNraEk4THUzOTdQUFByTWViZG05ZS9jcUE4ejI3dDJyYjcvOTlvTGFBQUM0U2wzSWJVaG4zajV6L1BqeGF0ZjM2TkhER0dQTTd0MjdxNVJGUkVRWVk2cmU0bk9tczYzM0dUZHVuRm15Wk1sNWJWdFpSRVNFS1NvcU11WGw1V2JTcEVsbS8vNzlmdXQ5N1RmR21ONjllMWZaUGxEWjJYQWJFZ0RVWHIzcUFWK29vVU9IWHZKZTRlVEprOVdvVWFPQUQ4bW9YRFppeEFpbHBLUUUzSWN4UnNZWXY5NzJ5cFVyTlhMa1NLV2xwVW1xZU03MWdBRUQ5T21ubjZxd3NMREt2TWlCSGtZQ0FMaDQ2bVVBRHgwNlZNbkp5V3JSb3NVbE84YkREejljcS9JQkF3Ym9tV2Vlc1pZYk5Xb2tTY3JLeXJMSzh2UHpOV1RJRUgzenpUZCsyejc1NUpNQmozSGl4QWtOR2pUSWI1cEVuNkZEaDBxcU9LMCtmLzU4NjNpK3VZRUJBSFdqWGdidzk5OS9YNnRwK3lyemVyM1ZUbFVZeUxKbHkveVdmUk0zbkZudXMyalJJaVVuSjZ1d3NMREtmYzA3ZHV4UXExYXRhbjNzWnMyYXFhU2tSTVlZT1J5QmI4azF4aWdoSVVGdnZ2bW1XclJvb2RUVVZMLzFGekxERXdEZzdPcGxBQWR5WnMvMDdiZmZWa3hNakxYc2NybHFQVERxekgxNVBCNGRQWG8wNERwSmV1R0ZGL1RZWTQvcHNjY2VDemliMHBJbFMzVGl4QW50M3IxYnQ5eHlpOSs2cUtnb1NkS3BVNmVzOW9XR2hxcEpreVlxS0Nqd20rN1E2WFFxT1RsWk8zYnNrTmZyMVpOUFBxbW5uMzVhVFpvMDBlREJnLzMyNnl2cjE2K2ZoZzhmWHF2M0RRQ29KODUzRU5hWmc2NXFNd2pyeElrVFp1REFnWDVseHB4OUVKYkg0ekd2dmZhYWVlcXBwOHlvVWFQTW5qMTdyUHFwcWFubTRNR0RWZHBXMmNxVkswMWtaS1JadjM2OWVmenh4MDFXVmxhMTc2bTB0TlJhL3VNZi8yaTJidDNxVjhmdGRwdlJvMGViM2J0Myt3M0MyclJway9YNm5udnVxZlp6T0JzR1lRRkE3ZEVEcnFYRGh3L3JoaHR1T0tkdFNrcEtsSkNRb050dnYxMlRKazNTanovK3FGV3JWaWszTjFlelpzM1NkZGRkcHk1ZHVsUTd6ZUhxMWFzMWNlSkVUWmd3UVZGUlVmclZyMzZsVWFOR3FheXNUSDM3OXEzeDJMZmNjb3QyN05paHUrNjZ5eW9MRGc3V2pCa3ovT3FkUEhsU2t5Wk4wb29WSzg3cHZRRUFMZ3dQNHFpRnp6Ly9YRnUyYkpIRDRWQlNVcEs4WHE4MU4rOC8vL25QZ050OC9mWFhldTY1NTdSbHl4YU5HREZDd2NIQjZ0eTVzNjY1NWhxbHBLUm84dVRKU2tsSjBSMTMzR0Z0NC9WNkpVbWxwYVY2N2JYWE5IWHFWRTJaTWtXUFBQS0lKS2wxNjlhYU1XT0dac3lZb2J5OHZCcmJIQkVSb2ZYcjExdkxtelp0MG5mZmZWZWwzczZkTy8xT1U1ZVhsMnZ3NE1IV1QwMFBGd0VBbkQ4Q3VCYmF0R21qckt3c3padzVVNkdob1JvM2JwemF0V3NYc0s3SDQ5RlRUejJsMU5SVVRaOCszWHI0eGVuVHA1V1JrYUZCZ3dZcE9qcGFTVWxKMnJScGt6WDZ1S0NnUU04Ly83ekN3c0tVbEpTazIyKy9YUmtaR2JydnZ2djg5bi9qalRkcXdZSUZDZ3NMVTNGeHNYYnYzbTJOZHA0eVpZcWVlZVlaOWVuVFIrSGg0ZnIrKysrMVk4Y09TUlczSVczYnRxMUtlNWN0VzZiZzRHQk5tREJCUC96d2c2NjU1aHFscHFaYVA2MWJ0NzVvbnlNQTRQOWMwYlBXbk90c1NJRUdPTlhrd1FjZjFPdXZ2NjRYWDN4Ump6Lyt1QjU0NEFGSkZUM2lOV3ZXS0NrcFNTVWxKV3Jac3FVT0hUcWtZY09HYWN1V0xkcS9mNy9hdDI4dnA5T3A2T2hvUGZEQUE5cTRjYU82ZHUycXlaTW5xMm5UcHRxd1lZT1NrNU4xOE9CQmZmTEpKOXEzYjU5eWNuTDA0b3N2YXQ2OGVjckl5TkNKRXllcXRNbmo4Y2pqOFNnc0xFeXRXclZTZG5hMmJyNzVadDE4ODgzcTJMR2pPbmJzcUE0ZE9xaDkrL2FhTld1V3Z2cnFLMDJZTUVGdnZ2bW1KazZjcUJZdFdxaE5telo2NktHSE5HM2FOTVhIeHlzek0xTWJObXpRbDE5K3FUMTc5cWhaczJieWVyMXl1OTNxMTYrZlJvOGVmVTZmTDdNaEFjQlY3bUk5Q2FzbTQ4YU5Nek5uenF4U3ZtalJJbE5TVW1KNjllcGx3c1BEVFk4ZVBjeTc3NzdyVjZlMHROUTg4OHd6WnVIQ2hlYmt5Wk1COTMvZ3dBRmpUTVZnTFkvSEU3Q08xK3MxYnJmYnVOMXV2M291bDZ2R3RuczhIak45K25RVEdSbHBCZzhlYkp4T3A0bUtpakwzM251dm1UWnRtdm5xcTYvTWwxOStHWEJibDh0bHlzdkxxMjFUSUF6Q0FvRGF1Nko3S25VeEgzQnBhYW1hTkdsU1l4MVR3LzIybHdPWHk2V1FrSkFxYmZSNnZRb0t1bmhYSWVnQkEwRHRNUXI2TE00V3ZwSXU2L0NWVk8wOHhSY3pmQUVBNTRadjRIcWlwS1RFN2lZQUFDb2hnQzlRZVhtNVZxMWFWYVhjNi9WcTBhSkZPbjM2dEYvNVR6LzlwTmRmZjczYS9mMzV6MzhPV083MWVqVnQyalM1WEM2ckxDY254NXJLc0NZZWowZVBQdnFvamh3NWN0YTZBSUM2d1Nsb1ZjelJlK3pZTWV0Qkc3N1hIbzlIRFJzMjlLc2JIUjJ0OGVQSFc4dWxwYVg2K09PUGxaZVhwK2VmZjk0cVg3QmdnVkpUVTlXblR4OXJ3Z05KV3JGaWhmWEl5TEZqeDZxNHVGaXhzYkZhdkhpeFBCNlBmdmpoQjhYRnhhbE5telpLVEV5MHR2dnV1KytVazVQamR6cTVWYXRXZXYzMTE5V25UeCtGaEZUOXJ4d3dZSUFreWUxMnE3Q3dVTTg5OTF5Vk91bnA2ZWYwV1FFQUxnNENXRkptWnFhaW82T3QzbVJVVkpReU16TzFldlZxYmQrKzNRcmNsU3RYS2ljbngyL2JsaTFiNnFPUFB0SnJyNzJtSVVPRzZCZS8rSVZ5YzNNMVo4NGNwYVNrcUhuejVsWmRwOU9wK2ZQblM1SkdqeDZ0eE1SRXpaMDdWODJiTjlmczJiTWxWWVRtM0xsekZSc2I2M2VjOVBSMDllL2YzMitLUVovKy9mdGJyNXMyYldwTk9YajA2RkZ0M3J5NTJ2ZmRzMmZQV245R0FJQ0xpd0N1d1kwMzNxaVZLMWRheTN2MjdGR1hMbDJzNVZtelptbk9uRG5XY3YvKy9mMG1SWWlMaTdQV2JkaXdRWjkrK3FrNmR1eW9tVE5uU3BLT0h6K3U3T3hzUlVkSFczV1BIajJxdUxnNEhUNThXSEZ4Y1pvN2Q2NEtDZ3IwelRmZmFQejQ4VlVtVGFpSnkrV3FzWDdsMDlrQWdMcEZBUCtzckt6TUNxdnk4bkpKVXNlT0hmMGUrWmlUazZOKy9mcFp5eU5Hak5DSUVTT3NaV09NSWlJaXRIejU4b0J6RFo4NmRVb0ZCUVVhUEhpdzdyenpUcDA2ZFVxREJ3OVcxNjVkTlhmdVhFbitQV0JmbVMva216UnBvbTNidHVtTk45Nm85bjFNbno1ZFlXRmhraXBHUDU4NXpXQmw5SUFCd0Q0RThNOGFOMjVzaFpWdmlyK21UWnNxSkNSRUJRVUZhdHk0c1E0ZVBLaE9uVHBWdXc5aktwNUJVZDF0U1MrOTlKS2tpcENkTUdHQ0lpSWlsSnVicTBhTkdtbmV2SG5XdElXVmU4Nzc5dTN6RytSMTExMTMxZnE2TFQxZ0FMaDhFY0EvQzlRRGxxVEl5RWhsWldXcFdiTm02dEdqaHhXdVhxKzN5bk9hZlNyM2tpdTc5OTU3dFh2M2JoMDVja1N4c2JIYXRHbVR0bTNicG1QSGpsVzVCdXl6ZlBseWpSa3pSdSs4ODQ0azBRTUdnS3NFQWZ5elFEMWdTZXJidDY4U0V4UFZwRWtUdjJjaUJ3VUZhY09HRFg3N1NFOVAxMXR2dmFVaFE0Wm96Smd4MVI1cndJQUIrdnp6ejVXU2txSXVYYm9vSkNTa3lqVmdTWm83ZDY2R0RoMnE1czJiV3dGOHJqMWczMGpvNnRZREFPeEJBRmRqNjlhdEtpc3JVMVJVbEVKRFErWHhlSFRublhkV1c3Kzh2Rnh6NXN4UmZIeThQdmpnQTkxOTk5MktqSXlzdG41b2FLaFdyMTZ0a3lkUGF0Q2dRVld1QWZ0VUhrWHQ4K0NERDFvRHZTbzdkZXFVZGJwNjhlTEZXckJnZ1Zhc1dLRVhYbmhCR1JrWjJyRmpoMTUrK1dYcmxxVTFhOVlvSXlQRG11NFFBRkIzNnYyRE9FcEtTcFNhbXFyVHAwOXIxS2hSNnR1M3IwNmZQcTM1OCtkcjc5Njkycjkvdnc0ZVBLajgvSHdWRkJRRTNJZkw1VkpDUW9MQ3dzSTBjT0JBeGNmSDY2V1hYZ3I0Z0E2ZnZMdzh4Y2JHV3NFWUZ4ZW51TGc0cXdkYytUcndtWDc2NlNlbHA2ZFgrU2t1THBaVWNXL3lSeDk5cExadDIrcUxMNzZRSkQzeXlDTnlPQnhhdEdpUkpHbmt5Skc2NmFhYk5HdldMRzNjdVBGOFB6NEF3SG1xOXoxZ2o4ZWpmZnYyS1NFaFFWMjZkRkduVHAwVUV4T2o5OTU3VDN2Mzd0WElrU00xWnN3WUZSWVdhdXpZc1VwT1R2YnJsZWJsNWVuTk45OVVpeFl0ck5QRUR6endnTnh1dDk1NDR3MWxabVpxeElnUnV1MjIyeVJKTzNmdTFMRmp4N1J1M1RvMWE5Wk16WnMzVjA1T2poSVNFdFM1YzJjTkhEalFyd2Q4UHRMUzBoUVRFNk1tVFpxb1FZTUdLaW9xVXZQbXpmWHFxNi9LNFhCbzM3NTkycmx6cDhMQ3dwU1ltS2pseTVmcm5udnV1YUJqQWdET1RiMFA0Qll0V3ZnOTJjcG4yYkpsZXVlZGQvVHNzODlhRDdyd1BhWHE0NDgvVm1ob3FLWk1tYUxObXpmcjZhZWYxaC8rOEFlL3lRMSsrOXZmNnRaYmI5Vzc3NzZyWWNPR3FYdjM3a3BLU3RLMTExNnJxVk9ueXV2MUtpVWxSZW5wNlZxL2ZyM2VmLzk5SFRod1FBNkhRdzgvL0xDOFhxOXV1T0VHelo0OVc4SEJ3WDV0ODNxOUFhL3QrcTdwOXU3ZDIzcUMxNkJCZ3pSdzRFQy9mUmhqTkhyMGFJV0VoT2kyMjI2ei9qZ0FBS0JXTHRWOHdFODg4WVQ1K09PUHpjcVZLLzNLM1c2M1diQmdnVFZIN3BJbFM2cWQ1N2V5WGJ0Mm1jT0hEL3VWSFR0MnpCUVhGOWU2VGVQR2piTmVqeG8xS21DZFAvM3BUN1hlMzZYQWZNQUFVSHVYOXp4NloxRVg4d0dqOXBnUEdBQnFyOTRQd2dJQXdBNEVNQUFBTmlDQUFRQ3dBUUVNQUlBTkNHQUFBR3hBQUFNQVlBTUNHQUFBR3hEQUFBRFlnQUFHQU1BR0JEQUFBRGE0S2laajhEMENFUUNBSzhVVjNRTTJ4cXl6dXczd1o0ejUxdTQy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ZlbC93L3U3NkVHQ2VUanZnQUFBQUJKUlU1RXJrSmdnZz09IiwKICAgIlR5cGUiIDogImZsb3ciCn0K"/>
    </extobj>
    <extobj name="ECB019B1-382A-4266-B25C-5B523AA43C14-3">
      <extobjdata type="ECB019B1-382A-4266-B25C-5B523AA43C14" data="ewogICAiRmlsZUlkIiA6ICI4MTY4Mjk4ODk4MCIsCiAgICJHcm91cElkIiA6ICIxMTI3NjU5NDYyIiwKICAgIkltYWdlIiA6ICJpVkJPUncwS0dnb0FBQUFOU1VoRVVnQUFBZGtBQUFIbUNBWUFBQUEvYS9SNkFBQUFDWEJJV1hNQUFBc1RBQUFMRXdFQW1wd1lBQUFnQUVsRVFWUjRuT3pkZVh4TVYvOEg4TTlNRmtTQzFwSVMxTktXMXRiTUNFRklZaXRLRUd2OFVvTFNXR3FwQnhVbGdqeHFYNHZXVW12dFN5SkViVTFzb1pyWTJ3ZEpXMHRJa0gyUlpKYnoreU9kMjR4SklvbU1oUG04WDYrOE9uZWRNMU56dnZlZWU4NzVBa1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2TEZsSkYrQmwyTnZiWDVUSlpDMUt1aHowTHlGRXlPWExsMTFMdWh4azJsZzNsRDZtV2pmSVM3b0FMNE0vb3RKSEpwTzVsSFFaaUZnM2xENm1XamVZbDNRQmlrTjRlSGhKRjRFQUtKWEtraTRDa1I3V0RhV0RLZGNOci9XZExCRVJVV25HSUV0RVJHUWtETEpFUktRblBUMWRlcTNSYUtCU3FVcXdOSzgzQmxraW9semN2WHNYZS9mdUxlbGlHTjMyN2R0eDh1UkphVGt6TXhNLy92aWp0QndXRm9hK2ZmdVdSTkhlQ0F5eVJFUzVPSERnQUM1ZXZKanZQbDkrK1NVbVRKaVE2N1pldlhwaC9mcjFBSURZMkZqTW1ERURIVHQyaElPREE1eWRuYkYyN2RwaUw3UE85ZXZYb1ZRcWtaV1Y5Y0o5UC9yb0kweWZQaDBIRHg2RXA2Y25QRDA5RVJ3Y0RFOVBUd0JBWkdRa0dqZHViTFN5dnVuZWlON0ZSRVF2Ni9yMTZ4ZzdkcXkwbkpxYUNtdHJhemc3TytkNXpOU3BVekY3OW14cFg1MmJOMi9pL3YzNzZOcTFLOVJxTlVhTUdBRlhWMWZzMnJVTEZTdFd4UDM3OS9IdzRVT2pmcDZDc3JlM3g5aXhZMUdyVmkwa0ppWWlLQ2dJQU5DelowOEF3TFZyMTlDMmJkdVNMT0pyalVHV2lBaEFreVpORUJvYUNnQTRkKzRjRGh3NGdFV0xGZ0VBdEZvdExsMjZoSll0VytvZGs1NmVEbjkvZjRTRWhLQjc5KzdTK21QSGpxRlpzMmF3czdQRHJWdTNFQjBkalNGRGh1RHR0OThHQU5TdFd4ZDE2OVo5Ulo4c2Z4cU5ScnByall1THc3Qmh3d0FBang4L2hrcWx3dFdyVi9IZ3dRUHMyTEVEMGRIUk9IZnVYRWtXOTdYRDVtSWlvaHpVYWpWKy9QRkhUSmt5UlZxWGtaR0IwYU5IRyt4clpXVUZGeGNYSER0MlRGb25oTUR4NDhmUnJWczNBRUQxNnRWUnRteFpyRml4UXE5RFVVNWFyUmFiTm0yQ201c2JXclpzaVc3ZHV1R1BQLzRBQUtoVUtxeGV2UnJkdTNlWHRxMWJ0dzVhclZZNlBqazVHWk1uVDBicjFxM1J2WHQzZzJidXJLd3NMRml3QUs2dXJuQnljb0tQanc5U1UxT1JrcEtDb1VPSElpUWtCQUJRdVhKbGJOeTRFUnMzYmtTMWF0V2tnTHA3OTI3czJMRURGU3BVS01JM2F0b1laSW1JY2xpM2JoMkdEQm1DYXRXcUZXai9ybDI3NHVMRmkwaE9UZ1lBWExseUJmSHg4ZWpjdVRNQW9FS0ZDcGcvZno1T256NE5OemMzYk55NDBTRFlMbDI2RlB2Mzc4ZWNPWE53N3R3NXJGcTFDcFVxVlFJQTZVNTV5WklsT0hmdUhMNzk5bHNjT0hBQTMzLy92WFM4cjY4dmtwS1NFQmdZaUUyYk5pRXNMRXp2L0hQbnpzWC8vdmMvN055NUUwRkJRVWhJU01EaXhZdGhZMk9EUllzV0lUZzRHSm1abVhqMjdCbUdEQmtDVDA5UHBLV2w0ZGl4WTdDeHNVRnFhaXBpWW1KUXBVcVZJbit2OUJwU0tCUkNvVkFJS2gxMC96OUsrdDhGVVZIcmhnc1hMb2ptelpzTElZU1lNV09HY0hWMWxmNFVDb1hlc281S3BSS3VycTdpNE1HRFFnZ2gvdnZmLzRxdnZ2cks0TnpKeWNsaXpabzF3dG5aV1hUdDJsWGN1blZMV3UvZzRDQXVYYnBrY0V4Q1FvSlFLcFhpeXBVcmV1c0RBZ0pFeDQ0ZGhSQkN4TVhGQ1lWQ0lXN2V2Q2x0UDMvK3ZGQW9GQ0l6TTFQRXg4Y0xwVklwdlo4UVFwdzllMWEwYmRzMjErL2c2ZE9uWXV2V3JVSUlJZExTMHNTdVhidkV1WFBueE04Ly95eG16cHo1NGk4eEY2WmNOL0NaTEJFUmdOdTNiMlBObWpWU00renMyYk9sYmVucDZXamJ0aTFPblRwbGNKeTV1VGs2ZGVxRVk4ZU9vVWVQSGpoNThpU21UWnRtc0orTmpRMjh2YjB4YU5BZ2ZQMzExL0R4OGNIZXZYc1JIUjBOalVhREJnMGFHQnp6Nk5FakNDRlFyMTQ5dmZXMWE5ZEdmSHc4dEZvdFltTmpwWFU2T1R0aHhjVEVRQWdCRHc4UGcvT3JWQ3BZV0ZnZ0tTa0pNMmJNUUV4TURQNysrMi9VcVZNSGdZR0JBSURwMDZmandJRURTRXRMZzRPRFE3N2ZJUmxpa0NVaUF2RHc0VU9NR1RNRzN0N2VoVDYyVzdkdUdERmlCSTRkT3dhMVdwMXZiOXdLRlNwZzZOQ2hHRFZxRkxSYUxkNTY2eTBBd0wxNzk5Q29VU085ZmF0V3JRb2dlOHh1em1FMER4NDhnSzJ0TGVSeXVSUlFIejkrTEwzV0JWNEFVbWVydzRjUDQ1MTMzakVvejlPblQvSFpaNThoT0RnWUtwVUt2WHIxd3U3ZHU2WHRtWm1aT0hueUpESXlNdkljcmtSNTR6TlpJaUlBTGk0dVJiNVRhOXEwS1d4dGJiRnExU3AwN05nUmxwYVcwclk3ZCs1ZzNicDF1SGZ2SGpRYURlTGk0bkRnd0FHMGFORUNjcmtjdHJhMmFOZXVIZno5L1hINzltMW9OQnFwUjNLVktsWFFvVU1IK1B2NzQ4NmRPOUJvTkxoeDR3YldybDJMd1lNSEF3QnExYXFGZXZYcVllWEtsVWhPVGtaMGREUzJiTmtpdmIrdHJTMFVDZ1VXTFZxRTJOaFlhRFFhM0w1OUc3LysraXNBSUNJaVFncmd0Mi9mUmtwS0NnWU9ISWcrZmZvQUFDd3NMRkMxYWxWOCtPR0hzTE96SzlMM1k4b1laSW1JWHBKTUprT1hMbDN3Nk5FanFWZXhUb1VLRlJBZUhvNGhRNGJBMGRFUi8vZC8vNGZ5NWN0ajNyeDUwajcrL3Y1bzBxUUpSbzhlRFNjbko4eWFOUXVabVprQXNwdXRsVW9seG93WmcxYXRXbUhtekpudzh2TEN3SUVEcGVPLy9mWmJQSDM2RkowNmRjTFVxVlBoN3U2dVY0YjU4K2RETHBlamI5KythTk9tRFdiTm1nVWhzaCtSWHJ4NEVTMWJ0b1JHbzhIcTFhc3hiTmd3ckY2OUdoVXJWa1JXVmhaOGZYMVJ1WEpscEtlbjQvTGx5OGI2Q3Q5WXIzWFNkdDJEZEthektoMTA2YXdpSWlKZTYzOVg5UHA3bWJwQnFWVGl4SWtUR0RSbzBBdjNEUTRPTG56aFNwa3VYYnBnK2ZMbFdMcDBLU3dzTERCNzlteDg5dGxuNk5DaEF5SWlJbUJoWVlFVksxYmd5Wk1uK09xcnI3Qmp4dzZVTFZ1MlVPOWh5blVEbjhrU0VlVlFzMlpOdlBYV1cyOUVBQzJJelpzM28xcTFhaGc3ZGl3Kyt1Z2p5T1Z5YWRhbnExZXY0cU9QUG9LRmhRV3NyYTJ4ZnYzNlFnZFlVOGNnUzBTVVEwQkFRRWtYNFpXeXRiVUZnRnpuSjI3V3JKbmVjdVhLbFY5Sm1kNGtmQ1pMUkVSa0pBeXlSRVJFUm1MU1FWYXIxZUxvMGFQSXlNaklkZnZGaXhlbEhuaDVHVGx5cERHSzlzcjQrdnJxellGS1JBV2oxV3F4ZXZWcVBIbnl4R0NiUnFOQmNuSXk3dCsvait2WHIrT1hYMzdCbjMvK2FYQzhzZXVmMk5oWWRPdldUVzhheDcvLy9sdEtBa0RHWjlMUFpQZnUzWXNuVDU0Z01EQVFjK2ZPbFFadER4NDhHRnUyYk1IbzBhUHg2NisvNHR0dnY1VW02d2FBYmR1MllmcjA2Ymg3OXk1dTNib2xaYkRRYlFPeTAyWjVlWG5wdlYvOSt2VXhZOFlNZUhsNTRjeVpNN0N5c3NxMVhHZk9uTUdFQ1JNd2FkSWtneDZPc2JHeFdMVnFGY0xDd3BDVWxBUXJLeXQ0ZUhqQTI5dGJlcytjNTE2N2RpMzI3ZHVIelpzM28wYU5HZ2J2RlJRVWhPdlhyeHVzWDcxNmRhNEQxNG5vWHpLWkRCNGVIdkQzOThkZmYvMkY3Ny8vSGlxVkNqS1pET25wNmFoZnZ6NHFWS2lBU3BVcW9Xdlhybm96Tnhtei90RTVkT2dRbWpWcnBsZlhoSVNFb0duVHBzYjZTdWhOOGpKekY5KzllMWVNSERsU2FMVmFjZnIwYWVIbTVpYisvdnR2SVlRUWpvNk8wbnliYXJWYXhNZkhpNWlZR0xGa3lSSXhZY0lFdmZPMGE5ZE9lcTJiUzFRSUlhNWR1eVlVQ29WSVMwdlQyeit2OVRsTm5qeFp1TG01aVlFREIrcXRWNmxVb2tlUEhtTEpraVhpNmRPblFxVlNpVC8vL0ZPY1BYczIxM01mUDM1Y3RHN2RXbHkvZmozUDk5Sjl4dUpneXZPVFV1bnlLdWMxUDM3OHVBZ0pDUkZaV1ZraVBUMWRDQ0ZFWm1abXZ1OXY3UHBIbzlFSVYxZFgwYUpGQzlHbVRSdTkrWmI3OSs4dkhCMGRSWnMyYmFRLzNYc2JpeW5YRFNaNUo1dWNuSXdwVTZaZ3hvd1prTWxrYU51MkxlN2N1WU9oUTRkaXg0NGRCdnUvOWRaYnVIcjFLa0pEUTdGbHl4YTlPVURUMDlPbDVhU2tKSGg0ZUtCMzc5NzQ4TU1QaTF5MjA2ZFBZK25TcFJnM2JoeHUzYm9seldrYUZSVlY0THlVdDI3ZGdwK2ZIL3o4L1BSNkRUbzRPQmpjMGZidTNSc3kyYi9EMXpRYURSNDllb1RRMEZDOU9WQ0o2Ri9SMGRFd016TkR4NDRkcFhVV0ZoWXZQTzVWMUQ5OSt2UkJVbEtTbEkxSG85SEF5Y2tKRVJFUnNMS3kwc3ZTNCtycUNuTnprd3dGcjRUSmZiTnhjWEg0OHNzdjRlenNyRGRQNk5DaFExR3paazJwTzN0T0NRa0ptREZqQnViTm00Y0tGU3JvL1JDY25aMmw1VTZkT2ttdmMydUNMWWpnNEdEVXJWc1hyVnExZ29PREF3NGRPaVFGMlp4NUthZE1tWkpuYzNOOGZEd21UcHlJNGNPSDYxVUFPcm9oQ3MrZVBZT2JteHRzYlcyUm5wNE9sVXFGYXRXcVlmTGt5WEIzZCtkNE9LSjhYTHAwQ2N1V0xjUFlzV05oYjIrdjEyeXIwNnBWSzczbG9LQ2dWMUwvYURRYUFKQ21kOVF0SHo1ODJPQjVyRnF0THRERkFSV055UVZabVV3R0J3Y0hyRisvWHNveUFXUlBraDBhR3Byck1mdjI3VU5LU2dxV0wxOE9BUGpoaHgra1p5THA2ZW5TanlzcEtlbWx5M2ZvMENGOCt1bW5BSUJQUC8wVVM1Y3V4WVFKRTJCdWJpN2xwWnc1Y3liT25qMkxRWU1HWWVEQWdRYkI5dXV2djRaU3FUUjRKcXl6Yk5reW5EOS9IbVhMbGtWeWNqSm16cHlKZDk1NVIvcWhqUnMzRHFHaG9ieTZKY3BIcjE2OVVMZHVYY3lmUHg4ZE9uVFF1enZNeXNwQ3ExYXREUEs2eHNmSGwyajlNMzM2ZEN4WnNnUWFqUVl1TGk0QXNnTnd6cm1XaVNRdjg5eEZsek5TcDAyYk5rS3IxUW9oREorSlBINzhXRVJHUm9xLy92cExMNCtrRVByUFJFNmZQaTI5MWowZnpmbTNjT0hDZkovSlJrWkdpdWJObTRzblQ1NElJWVJJVDA4WGJkcTBFYi84OG92ZWZubmxwZFNkZThxVUthSlhyMTRpS1NuSjREMGNIQnowbG4xOGZFU1hMbDFFNzk2OXBiL2x5NWZuKzkzbHhaU2Z1MURwVXRLNXBsLzBUTmJZOVk5YXJUYklmNnNyVDFSVWxPamN1Yk9JaVlrUlFtVFhDZm4xRVNrT3BsdzM4RllGMmZrV3k1VXJwL2RjTXFlTkd6ZkN3Y0VCNzc3N0x1clVxUU1BMHRWanppdEpBUGp4eHgreGNlTkdhZm41WHNUNU5TTUhCZ1pDQ0NGbHZ3Q3kwMHdkT25SSXV1b0U4czVMcVROdDJqU01HemNPa3laTnd1clZxNlU3VkpWS0JibGNqb3lNREdpMVdsaFpXY0hHeGthYVBzN1gxeGQrZm41NDlPalJpNzR5SXZySG1qVnIwTDkvZjFTdVhCbWRPblhTMjVaeitmang0N2tlYjh6NlI1Zi9WcVBSb0VXTEZnQ0Fldlhxb1YrL2ZsaXdZQUVXTGx3SWpVYkQ1bUlqTXVrZ2UrN2NPY3ljT1JOYXJSYWZmZlpabnZ0MTdOZ1IyN2R2aDBLaGtGSmg2YnJLT3pzN0czU2JMd3FOUm9QZzRHQk1talFKenM3TzB2cHIxNjdCMTljWENRa0pVdDVKbmVmelV1cFlXbHBpOGVMRjhQVDB4Tnk1YytIbjV3Y2crM24wMjIrL2pZQ0FBRVJFUkdEKy9Qbll0MjhmdnY3NmF3RFp6NHNtVHB5SWlSTW40cWVmZm9KY2J0TERxS2tFTlczYXRHYURCZzBlN2RtelIxUFNaY2xQYkd3c05tN2NpUDc5K3dQSWJnN09MU2xCYmluMFNyTCtHVHg0TUo0OGVZS3NyQ3pJNVhJR1dTTXk2U0RicGswYm5EeDVFa0lJM0x0M0Q1MDdkOGJXclZzTm5xTW9sVXA4OTkxMzJMSmxDOWF0VzRkaHc0WWhLeXNMZ09HVkpHQTRWaTAzQ1FrSmVQYnNHWURzNThRM2I5NUVVbElTdW5mdkRoc2JHMmsvVzF0YkxGcTBDTUhCd1hCd2NFQklTQWcrK2VRVDJOblpJVEV4VVM4dlpVNVZxMWJGb2tXTE1ITGtTTlNxVlF1ZmYvNDVidDY4S1YzRkJnVUY0ZVRKa3dibDJyeDVNOGFNR2NNQVN5WEszTno4bThqSXlGNUtwZktBVnF2ZFY3Rml4WkNRa0JCMVNaZnJlV0ZoWVdqVXFGR1I1dlF0eWZySDB0SVNkbloyaUkrUFI1a3laUXBkZGlvNGt3MnljcmtjbVptWktGT21ER1F5R1c3Y3VJR01qQXhVclZvVlFQWVZxVXdtazVwdzNuLy9mZHk2ZFF0QlFVR1lNbVVLNnRXckIwdEx5eUpmU2JxNXVVbXZ5NVVyaDlhdFc2Tmx5NVo2QVJhQU5FVGcwS0ZENk5DaEE4TER3L0hUVHo4aE5UVVZsU3RYUnR1MmJURjE2dFJjMzZOSmt5Ync4ZkdCbjU4ZmF0ZXVqY09IRDZOMTY5YVF5K1ZZdEdpUk5Bd29weUZEaHFCU3BVcUYvanhFeFUwbWs5a0tJYnhsTXBsM1VsSlN2RUtoQ0pESlpQdVNrcEpPUkVaR1pwWjArUURnMkxGamNIVjFMZlJ4cjZyK2NYSnl5cmNjZCs3Y3liVWVvT0pqc2tHMlc3ZHU2TktsaTlTRE5pc3JDNk5IandZQWRPalFBWW1KaVdqZXZEbmtjamtXTEZpQXYvNzZDNEdCZ1FnTURNU0NCUXR3Ly81OXFWZGU1ODZkSVlTQVdxMkdXcTNHbURGak1IRGd3RnlialpvMGFWTG9ISmU2NWx3Z2V3YW52T1IyN2g0OWVxQkhqeDY0YytjT2J0eTRnZi83di85RHo1NDlwZTFhclZadmVjaVFJZExybFN0WG9uYnQyb1VxSzVFeHlHU3l0d0VNRlVJTXJWQ2hRcks5dlgyUVRDYmJKNVBKam9hSGg2ZS84QVJHRUJjWGgwdVhMaGxjNUQ3L1hCYUF3ZFNseHE1Lyt2WHJCd0E0ZS9Zc0FQMW5zbUZoWWZEMTlZVzF0VFZpWW1Jd1lzU0k0djFpU005cm5VRFhXRW5ibnoxN0JxMVdpL0xseXdNQS92ampEN3ovL3ZzdkhOS2kreUdWMXFiV0J3OGVvR2JObWtZN3Z5a25acWJpcFZBbzFnTDRvZ0M3cGdNSUZrTHNzN1MwUEh6eDRzWGtmNDQzU3QyUWswYWpRVVJFaE43ejFxVkxsMkxpeElrRys2NVlzUUxqeG8wcjBIbUxxLzY1ZnYwNm1qUnBJbTIvZi84K2F0V3FCWlZLaFFjUEhpQXpNeE9WS2xWNkpkT25tbkxkOEZwLzRGZnhRNktDMC8yUWlFcFFFSUI5QUg0RVdEZVVGcVljWkV2bkxSY1JVZEVJbVV4bWt1TXhxWFF5MldleWJ3cXRWbHZxbXFkTjhXcVZpbGRobW90bE10a1JyVmE3ejhySzZ2QzVjK2RTL2psK2sxRUxTRlJBcGF0MmZnMUZSRVRvTGFlbHBTRXFLa3Bham82T2ZtRk95SUxvM3IyN3dicTR1RGowNmROSDZzNVBaQ0tTQVd3SDRDNlR5YXFHaDRmM3UzejU4azVkZ0gzVG5EdDNEc25KeWRLeVZxdkZuRGx6OGx6V1NVdEx3K2pSbzNIcjFxMVhVazdLSGU5a1g5S1lNV09rY1cxSGp4N0YrKysvanlsVHBtRFhybDB3TnpmSHdJRUQ4Y3N2djhEYzNCemJ0bTNUbTQwRmdGNkF6TXJLMHB0RFZOY3pFSUJlMHVXYzQrSmlZbUxnNGVHQmN1WEtBUUM2ZE9tUzYwVGxSSys1T0FBQmNybDhYMkppNGtsakRPRXByVG1nNzl5NWcrKysrdzdmZi84OWJHeHNJSVRBd1lNSE1XUEdEQUF3V05hdG16MTdOaElURTFHM2JsMHNXclFJQnc4ZXpMWHNaOCtleGNHREIzTU4xSG5oczI0VFVkTHprd3J4N3p5ak9WLzcrUGlJM2J0M1MrdDBjNUxxNUZibXAwK2ZDbWRuWjZGU3FYSjluK2ZuTEowK2ZicVVKell4TVZGODlkVlhSZjhReGNTVTV5ZWw0cVZRS05iYTI5dkgyTnZicjdhM3QrL2c0dUpTcUJ1Q290UU5wVGtIOUtSSmswUmdZS0RlUE1UUHowdnM2dW9xTkJxTkVFS0loUXNYaXE1ZHU0clkyTmdDZlhhdFZpdlVhclUwNTNGS1NvcTBuTnU2d2pMbHVvSE54VVhVczJkUDlPelpFeXFWQ2oxNzl0UWJCemRzMkREcFNrK2owZVE1SjJsT0owK2VSSXNXTFF5NjZlL2J0dzlkdTNaRlNrb0t1bmJ0aXBzM2J3SUFtalZySnMwNXZIMzdkalJzMkxDNFBocFJpVk9yMVhQZmUrODl1OHVYTDQrK2ZQbnl5ZEk0MjVPT0xnZjAxMTkvamNqSVNMM20yWnc1b0N0WHJneHpjM1BVclZzWGJkcTBNVGhQWGptZ0FXRGh3b1hvMGFNSFRwMDZKYzJCZk9yVUtZTmx1VnlPT1hQbUlDUWtCT3ZXcmNQWnMyZHg1c3laRjM0R21Vd0dNek16bUptWkFjZ2VCcVJiem0wZEZSeURiQkVGQkFRZ0lDQUFGaFlXQ0FnSTBPdDhWTDkrZlh6NzdiZlFhclVGL2dkNStQRGhYSE8vOXVuVEI4SEJ3ZEpFL2lxVkNwNmVuZ2dJQ01EVnExZmg2ZW1KOCtmUEl6UTBGSjZlbm13cXBqZkN0V3ZYSHBUMmVZdDFjc3NCclpNekIzVE9SejdQZTFFTzZKd1g2dUlGZlR3YU5HaUF6WnMzSXlzckM0c1dMU3AxSFNOTkRiOTlJOHJJeU5CN2huUGt5QkcwYjk4ZUFOQytmWHRwWnBocjE2N2gzcjE3bURadEdvNGRPNVp2WHNpUFAvNVk3d296NTEvVnFsV0xKVmtCRVJYYzh6bWdqeDQ5Q3JVNis4WmJsd1A2OU9uVGNITnp3OGFORzNNTnRubmxnTjZ3WVFPY25aMzFrcisvYUVSQi8vNzlZV1ZsaGFsVHA4TGIyeHNPRGc1d2NuTFMrMU1xbFhyTFpEenMrUFFTRWhJU29GYXJNWHo0Y0t4Y3VkSmdlMUpTRWlwV3JDZ3RkK3ZXRGQyNmRZTlNxWlJTVUFIWjZhbjY5KytQOWV2WEl6WTJGZ3NXTElDL3YzK2U3eHNYRjRlZ29DQ0Q5Ym4xUUNhaXdtbmJ0cTMwMnNQREE1OTg4a21lKzBaRlJlSFdyVnRZdG13WmdPeUw1M256NXVIczJiTlNla29uSnljRUJBUmcrL2J0MkxKbEMvYnUzWXRseTViaGd3OCtrTTVqWjJlSEd6ZHVJRGs1R1JVcVZKRFdEeDgrSE1PSEQwZXJWcTBRR3hzcnRWUnB0ZG84MCtvZE9YSUVreWRQUmxSVUZQcjI3UXRMUzB1OVRwUkE5dVFRUVVGQjBqemx6MDhray9NN3lHM2R5SkVqOGNVWEJSbGhSUXl5UlpDY25Bd3ZMeThrSkNSQUpwTmgvUGp4ZW5lczBkSFJzTE96dzhPSEQxR2pSbzE4ei9YcnI3L2l5cFVyOFBQencvcjE2ekZvMENBTUdqUUlaOCtlemZNS015NHVEc09HRFROWS8vejhxRVJVZUtVcEIzUk90cmEyT0g3OE9NNmNPWU1OR3paZzA2Wk5BUDZkbDFqM2JIYlVxRkdGbnZSZjE0Y2tLeXNMclZxMXdxKy8vcXIzcUV1cFZPYmJ1NXJ5eGlCYkJOYlcxdkQxOVVXVEprM1FwazBiTkczYVZOcDI4K1pOVEpzMkRmdjM3OGYxNjlmeDRZY2Y2aDJyVXFrQUFPdlhyMGRrWkNRaUl5UHh4UmRmU0ZldlptWm1tREpsQ21iTm1nVUhCd2U5TkZRYWpRWXBLU21vWExteXdWQWdnSGV5UksvU3E4Z0JuWnVqUjQvcUJmRG45ZS9mSDg3T3pqaDY5R2loUDlPVEowOVFvVUlGZG00cVJud21Xd1J5dVJ6Tm1qWFRleTZpeTRBeGJkbzB6SjgvSHpLWkRJR0JnWHJqWUhmdTNJbU9IVHRLZ2ZmeDQ4ZXdzYkdSRWo3cktKVkt2UC8rK3dnTEMwTlVWQlIyN3R5SjFOUlU5TzNiRnlFaElYQndjRUMvZnYzZzVPUUVUMDlQdEdqUkFwNmVudmprazA5dzVjb1ZUazVCWkFRSkNRbUlpNHREWEZ3YzR1UGpjZjc4ZVNrSGRJMGFOYVMvVHAwNlNSMFY3OXk1ZzNYcjF1SGV2WHZRYURTSWk0dDdZUTdvWThlT1lmMzY5Ym1XNGNTSkU3aCsvYnFVWlNjM3JxNnVSZTdzZE9IQ0JUUnExS2hJeDFMdWVDZGJUSTRlUFFwcmEyc3NXTEFBRFJzMnhLcFZxMUNyVmkyRWhvYml3dzgvUkpjdVhhQlFLTEJ6NTA1VXIxNGRBRkN4WWtVNE9Ubmwrb09ZTjI4ZXlwUXBnM3YzN3VHamp6N0NpUk1ucEx2ZHpwMDdZLzc4K1hCeWNzTDQ4ZVBSb1VNSGJOdTJEVnF0RmgwNmRNQ1dMVnRRcTFhdFYvcjVpZDUwSlpFRHVuWHIxcGczYng3VWFqWDI3Tm1EWThlT1lmbnk1VktHbnNKSVQwOUgyYkpsRVJNVEk1VXpwei8vL0JOcjFxeko5eTZhQ285QnRvZ3lNek9Sa1pFaEJjaE9uVHJodmZmZXd3Y2ZmSUMxYTlmaTFLbFQrUEhISHhFVEV3TnZiMi9VcVZQSFlDeHJmbGVqdW1iaTJyVnJTemxkejU4L2owMmJOdUhSbzBmbzNyMjc5RnkyYnQyNmNITnpnMGFqUWJObXpSaGdpWW9ncjF6UEpaVURHZ0IyN05pQnJLd3M3TnExQ3hzMmJNRDkrL2ZoN2UwTk16TXptSnVidzl6Y0hHcTFHcmEydHVqWXNTUGVmZmRkckZ1M0x0Y0xkMzkvZjZrSitmbUxnNENBQUN4WnNnUWpSNDdNZFF3dm1haVNuUEhwMDA4L0ZZNk9qbUwyN05sNjY5ZXVYU3VHRGgwcTR1TGlwSFY3OXV3UkJ3NGNlT0U1M2R6Yzh0MmVrcElpYnR5NEljM3FVdHFZOHF3dVZMcVVodG5naWtObVptYXV2M2UxV2kyZVBYc21VbEpTUkVwS2lraE5UUlZwYVdraUt5dEwydWUzMzM3VE8xYWxVb24wOUhTUm1abHBjTDZ3c0RBUkVSR1Jaem5XcmwycmQrN0NNdVc2NGJYT2xsSWE4OGxtWkdUQTB0TFNKQWVBbTNMT1NDcGRTbVBkWU1wTXVXNWdjM0V4SzF1MmJFa1hnWWlJU2duVHU5MGlJaUo2UlJoa2lZaEtnV2ZQbnVsTmZERm56aHhjdlhvVlFIYXo5OFdMRjB1cWFQUVNHR1NKaUVxQkV5ZE9ZTldxVmRKeVNFZ0lySzJ0QVFEbHk1Zkh2SG56TUcvZVBHUm1GbnNxWFRJaUJsa2lvbEpnMzc1OUdEQmdBQUFnSmlZR1dWbFpxRnUzTGdDZ1ljT0cyTHAxSzhxVUtmUENMRHhVdXJEakV4RlJLWEQ5K25YTW1qVUxmbjUrMEdxMXlNaklnS3VycThGK0FRRUJzTE96dzA4Ly9WUUNwYVRDWXBBbElpb0ZjZzQzOHZQelE0MGFOVEJpeElnU0xCRVZCellYRXhHVklocU5CbWZPbkRGSVAwZXZKOTdKRWhHVkl1Zk9uVU5pWWlMR2poMXJrTEl1TGk0Ty8vblBmL1JTNjFIcHhpQkxSRlNLN05peEEwT0dETUdwVTZld2MrZE9hUjd6aElRRXVMdTdvM1hyMWlWY1Fpb01OaGNURVpVU0VSRVJ1SEhqQmdZUEhndzNOemQ4OTkxM0FBQWhCUHo5L2RHblR4OHBpeGU5SG5nblMwUlVDcWhVS3N5ZlB4OGpSNDVFeFlvVk1YandZSGg3ZTJQZHVuVjQrdlFwMHRMU01HclVxSkl1SmhVU2d5d1JVU213ZE9sU1dGbFp3Y1BEQTBCMnZ0ZFJvMFpKcWUwMmJ0eG9rQU9XU2o4R1dTS2lFbmJnd0FIODhzc3YyTFJwRTVLVGszSDY5R2tjT1hJRU1URXhtRDE3TmpJeU1qQmh3Z1EwYU5BQW5UdDNob09EQTJ4dGJVdTYyRlFBRExKRVJDV3NlZlBtc0xlM1IxSlNFb1lPSFFxbFVva0JBd2JBeGNWRnVudnQwcVVMRGg0OGlFMmJOaUU2T2hwZmZQRkZDWmVhQ29KQmxvaW9oTldxVlV0NmZlclVLYWxIY1U1bHk1YkZ3SUVETVhEZ3dGZFpOSHBKN0YxTVJGU0s1QlpnNmZYRklFdEVSR1FrYjBSek1hY2ZJNkxjc0c2Z2t2WmEzOGtLSVVKS3VneWtUd2p4YTBtWGdZaDFRK25EdW9HSWlFb1ZoVUloRkFvRkU4aSt4bDdyTzFraUlxTFNqRUdXaUlqSVNCaGtpWWlJaklSQmxvaUl5RWdZWkltSWlJeUVRWmFJaU1oSUdHU0ppSWlNaEVHV2lJaklTQmhraVlpSWpJUkJsb2lJeUVnWVpJbUlpSXlFUVphSWlNaElHR1NKaUlpTWhFR1dpSWpJU0Joa2lZaUlqSVJCbG9pSXlFZ1laSW1JaUl5RVFaYUlpTWhJR0dTSmlJaU1oRUdXaUlqSVNCaGtpWWlJaklSQmxvaUl5RWdZWkltSWlJeUVRWmFJaU1oSUdHU0ppSWlNaEVHV2lJaklTQmhraVlpSWpJUkJsb2lJeUVnWVpJbUlpSXlFUVphSWlNaElHR1NKaUlpTWhFR1dpSWpJU0Joa2lZaUlqSVJCbG9pSXlFZ1laSW1JaUl5RVFaYUlpTWhJR0dTSmlJaU1oRUdXaUlqSVNCaGtpWWlJaklSQmxvaUl5RWdZWkltSWlJeUVRWmFJaU1oSUdHU0ppSWlNaEVHV2lJaklTQmhraVlpSWpJUkJsb2lJeUVnWVpJbUlpSXlFUVphSWlNaElHR1NKaUlpTWhFR1dpSWpJU0Joa2lZaUlqSVJCbG9pSXlFZ1laSW1JaUl5RVFaYUlpTWhJR0dTSmlJaU1SRmJTQlNBaUlxQnAwNlkxemMzTnYzbHU5UmYvL1BmN25DdlZhdlhjYTlldVBYZzFKYU9Yd1NCTFJGUUs5RW1vSW1NQUFDQUFTVVJCVk92WHp5d3lNakphSnBQWjVyZWZFQ0wydmZmZXM5dXpaNC9tVlpXTmlzNnNwQXRBUkVUQTc3Ly9MdXpzN09vRGFQNkNYYmVlUEhreTZGV1VpVjRlbjhrU0VaVVNXcTEyWHdGMks4ZytWRW93eUJJUmxSSnl1VHhVQ0JHZnp5NXhGU3RXREgxbEJhS1h4aUJMUkZSS2hJZUhxMlF5V1VBK3V3U0VoSVNvWDFtQjZLVXh5QklSbFNJeW1TelA1bUM1WE02bTR0Y01neXdSVVNtU2xKUjBBa0J5THB1U0V4TVRUNzdxOHRETFlaQWxJaXBGSWlNak00VVF1ZlVlUGhRWkdabjV5Z3RFTDRWQmxvaW9sTW1qeVpoTnhhOGhCbGtpb2xKR0pwTWRCWkNlWTFXNlRDYjd1YVRLUTBYSElFdEVWTXFFaDRlbkF3aldMY3Rrc2lQL3JLUFhESU1zRVZFcEpJU1Ftb2NMT0VrRmxVSU1za1JFcFpDbHBlVmgzV3NySzZ2RCtlMUxSRVJFaGFSUUtBNHBGSXJBa2k0SEZaMTVTUmVBaUlqeXRFOG1rNG1TTGdRVjNXdWQ2czdlM3Y2aVRDWnJVZExsb0g4SklVSXVYNzdzV3RMbElOUEd1cUgwTWRXNjRiVitKc3NmVWVrams4bGNTcm9NUkt3YlNoOVRyUnZlaU9iaThQRHdraTRDQVZBcWxTVmRCQ0k5ckJ0S0IxT3VHMTdyTzFraUlxTFNqRUdXaUlqSVNCaGtpWWlJaklSQmxvaW9rSlJLSlZKU1VneldaMlJrWU11V0xVaFA1d3lJbEkxQmxvam9INkdob1hCMmRqYjRVeXFWeU1yS2V1SHhGaFlXdUgvL1BxWk1tUUt0Vm11VU1sNi9maDFLcFpLQi9EWEJJRXRFOUE5bloyZUVob1lhL0JXVW1aa1pwazJiaHF5c0xPelpzOGVJSlMxZTkrN2RRKy9ldlF0MElVR0Z3eUJMUkZTTTVISTV1blhyaGpWcjFpQTVPYm1raTFNZ1NVbEp1SGZ2WGtrWDQ0M0VJRXRFbE1PRUNSUFF0bTFidmViaXdnb0xDNE9GaFFXMmJkdVc1ejVaV1ZsWXNHQUJYRjFkNGVUa0JCOGZINlNtcGtyYnRWb3RObTNhQkRjM043UnMyUkxkdW5YREgzLzhJVzIvZHUwYUJnMGFCRWRIUi9UcjF3L1hyMStYdHYzNjY2OFlOR2dRV3Jac2lSNDllaUFzTEF6QXYwM05nWUdCYU4rK1BSWXRXZ1FBOFBMeUFnQzBhdFZLYjB6cnpwMDcwYmx6WjdScTFVcmFsMHlJUXFFUUNvVkNVT21nKy85UjB2OHVpRjZtYnVqYXRhdUlqWTNWVzdkdTNUcWgwV2owL3Ewbkp5Zm5lbnhTVXBKbzNicTFDQThQRnk0dUxpSWxKU1hYL1diTW1DR0dEaDBxWW1KaVJFSkNndkQyOWhhelpzMlN0aTlhdEVqMDZORkRYTGx5UmFoVUtoRVZGU1VlUG53b3JsMjdKaFFLaFpnNGNhS0lqWTBWU1VsSll0eTRjYUovLy83U3NhZE9uUkkzYjk0VW1abVowbm1FRU5LeFBqNCtJalUxVlNxYmJuMW1acVowanZ2Mzd3dUZRaUV1WHJ3bzB0TFN4STBiTndyNVRmN0xsT3NHM3NrU0VmMGpPVGtaYVdscHFGYXRtdDc2enovL0hISjV3YXJMM2J0M1E2bFVRcUZRb0hYcjF0aTZkYXZCUGdrSkNUaHk1QWkrL3ZwcjJOcmFvbEtsU3ZEMDlNVEpreWNCQUNrcEtkaTFheGRtenB5SlpzMmF3ZHpjSFBYcTFVUDE2dFdsYzR3ZlB4N1ZxbFZEaFFvVjRPSGhnYWlvS0ttemxhdXJLK3JWcTRlb3FDaFlXMXNqT2pvYWFyVmFPbmJ3NE1Fb1g3NDhySzJ0OC93Y0ZoWVdrTWxraUltSmdaV1ZGUm8xYWxTZ3owLzYzb2hwRlltSWlzTmZmLzBGalVZREp5Y252ZlhQbmoxRFlHQWc3T3pzOGowK1BqNGVXN2R1eFlvVkt3QUFYM3p4QlR3OVBlSG01cVozYkV4TURJUVE4UER3TURpSFNxVkNkSFEwTkJvTkdqUm9rT2Q3VmExYVZYcGR2bng1Q0NHZ1ZxdGhhV21KbFN0WElqQXdFRTJiTmtXWk1tVUFRSyszYzgyYU5mUDlIQUJnYTJ1TE9YUG1ZUG55NWRpMmJSdW1UWnNHZTN2N0Z4NUgraGhrODZCVUtoRVNFZ0liRzV1U0xnb1J2U0xObWpYRDJiTm45ZGFscHFiQ3hjVUZiNy85ZHI3SENpRXdaODRjT0RrNW9WbXpaZ0NBMnJWcm8zZnYzdkR6ODhQYXRXdWx1MkhkdVE0ZlBveDMzbm5INEZ4dnZmVVdnT3hldjRXOWczenc0QUUyYmRxRVBYdjJvRjY5ZWdnTEM4UFBQLytzdDQ5TVZyQUViRjI3ZGtYSGpoMnhZc1VLVEpreUJjZVBIeTlVV2NnRWcyeG9hQ2htenB4cHNENDFOUlZoWVdHd3RMVE05YmlzckN5MGF0WEtvSGtsTlRWVmIxMXFhaXArL2ZWWG1KbVpGVy9CWDZIcjE2L0R5OHNMWjg2Y2daV1ZWVWtYaDZoRVhiMTZGZVhLbFVPNWN1WHkzVy9WcWxXNGMrY09mdnJwSjczMW8wYU53cUJCZzdCbzBTSk1tVElGUVBaZG9rS2h3S0pGaXpCNThtUlVxVklGVVZGUlNFeE1SSXNXTFdCcmE0dDI3ZHJCMzk4ZnMyYk5RdjM2OVJFWkdabHY4NjZPcmxuNDBhTkhxRktsQ25iczJQSENZeXBVcUFBQXVITGxDaG8yYklnS0ZTcmcwYU5IaUkyTlJlUEdqVkdyVmkxa1pXVkJDRkhnQUUzWlRDN0k2c2JCUGE4Z1dTTGtjcm5lc1JxTkJpMWF0TkJiWjhyWkpvamVCRmxaV2NqSXlFRDU4dVdoVnFzUkZCU0VPblhxNUxtL1JxUEJraVZMY09USUVheGZ2MTRLV0RwbHk1YkZ3b1VMTVd6WU1LU21wbUxxMUtrb1g3NDg1cytmajIrLy9SWjkrL2FGU3FWQ3ZYcjFNSDc4ZU9rNGYzOS9MRisrSEtOSGowWmFXaHJxMUtrRGYzLy9GNWEvVHAwNkdEaHdJQ1pQbm94cTFhcGg0TUNCT0hmdVhMN0h2UHZ1dTNCM2Q4ZjQ4ZU5oYlcyTjQ4ZVBRNlBSWVBiczJZaU9qb2FkblIzbXpwM0xBR3RxaXJOMzhmTTk2NTd2UFppWm1TbWFOMit1ZDR4YXJUWjRmNFZDSWRScWRiR1VxYVRvZWhxbXBhVVY2amhUN2tGSXBjdkwxQTBQSHo2VS9pMHJGQXJSdG0xYjhjc3Z2eGo4VzlmVkQwdVdMQkhkdW5VVGtaR1IrWjczeG8wYm9sT25UbUxGaWhWRkt0ZnJ6SlRyQnBPN2t3V3l4OEdGaDRjWHVMZWdqbGFyUmZ2MjdRM1c1N1pPMStTNllzVUtMRjI2Rk5IUjBYQndjTURzMmJPaDFXclJyVnMzTEY2OEdHM2F0QUdRUGVkcDU4NmRNWC8rZkZoYlc4UEx5d3V6WnMzQ3lwVXJJWlBKTUdmT0hOeTVjd2ZyMTYrSHViazVac3lZZ2NhTkcrZDdubGF0V21IbnpwM1l1SEVqVWxKUzBLZFBIL3puUC84QkFDUW1KbUxPbkRrNGYvNDhLbGV1akY2OWVtSE5talhTZURvaVUxVzllbldjT1hOR2FoNnRXTEdpUVYweGFkSWtxVVBSOE9IRE1XellNRlNzV0RIZjh6WnExQWk3ZCs4dVVKTXZ2VGxNTXNqZXZuMGIrL2J0MCt1bXJ3dGUrWkhMNVRoMTZwUzByR3N1enJudStlYml3TUJBL1BEREQxQ3IxWmd3WVFJV0xsd0lmMzkvdUxxNjRzaVJJMUp3UEhueUpDcFZxZ1JIUjBmY3VIRURBQkFaR1ltREJ3OWkvdno1bUQ1OU9seGRYWEg0OEdFc1hib1VTNVlzd2NHREIvTTl6NE1IRDdCdzRVS3NXYk1HalJzM3hsOS8vU1dWYStiTW1jakl5RUJRVUJDRUVKZzZkV29SdjAyaU40K1ZsVlcrL1JFR0RSb2t2WDYrZVRnL2xTcFZlcWx5MGV2SDVNYkpGblVjbkVhamdZV0ZSYUhmYjlTb1VYajc3YmRSclZvMWVIbDU0ZlRwMHdDQXZuMzdJaVFrUkpyays5Q2hRM0IzZDlkNzVqRmd3QUJZV1ZtaFc3ZHVpSStQaDVlWEY2eXNyUERKSjUvZy92MzcwR2cwK1o0bnIzRnU4Zkh4T0hmdUhDWk1tSURLbFN1alNwVXErUHp6end2OTJZaUlLSDhtZHlkYjFIRndtWm1aeU1yS1FxZE9uUXkyNWJaT0oyY3dyMXExS3RMVDA2SFZhcUZVS2xHOWVuV2NPblVLU3FVU1Y2OWV4Yng1OC9TTzFWMzE2cTZvcTFTcEFnQlNNNVZHbzhuM1BIbU5jNHVOalFXUVBieEFoMDFZUkVURnorU0NiRkhId1NVbko2TkJnd2JZdm4yN3RFN1hYSnh6N05qenpjV3BxYWxTa0x4Nzl5NnFWYXNtM1RIMzdkc1hodzhmeHFOSGo5QytmWHRwYkZ4aDVYZWUzTWE1NmNiK1BuMzZWQXF1ang4L0x0SjdFNzJwdEZvdFVsTlRDOVVjL0RwYnVYSWxNak16cFg0YlFIWlA2MTY5ZXNIWDF4Y3RXN1lzd2RLOXZrd3V5T2FtSU9QZ2ROM1lDMnZWcWxXWU9uVXFuajU5aW8wYk42SkhqeDdTdGs4Ly9SVGZmZmNkN3QrL2o5bXpaeGVwN1BtZEo2OXhialZyMWtUOSt2V3hjdVZLK1ByNklpVWxKZGVwMzRoTXlhMWJ0M0RwMGlYY3YzOGZVVkZSaUlxS1F1Zk9uVEZ0MnJSOGo0dU5qY1hJa1NOeDRNQ0JRbmVtTEMyaW9xTHcwMDgvNFoxMzNrRjRlRGdBb0VhTkdxaFpzeWFlUEhtQ1pjdVdTZnRXclZwVm10R0tYc3drZzJ4aHg4RUIyWU8waXpKM1o5T21UZEdyVnk5a1ptYWlhOWV1R0RGaWhMVE54c1lHcnE2dStPT1BQNkJRS0FwOTdoZWRKNzl4YnQ5Kyt5MW16WnFGenAwN28zNzkrZ1paUEloTWpWcXRoa3Fsd3NjZmY0ekF3RUNFaG9iQzB0SlNhckhLYTlJWlcxdGJCQVFFbEdESlgwNXNiQ3dtVFpxRTVjdVg0L0xseTNCd2NJQkNvVUI0ZURqOC9Qenc4ODgvNDd2dnZvTzN0N2ZlVkk1a0FvbzZGcTZ3NCtCVUtwWDQ5Tk5QeFY5Ly9hVzNqMjZjckZhckZTcVZTangrL0ZnMGI5NWNhRFNhQW84MUhUQmdnTml4WTBlaFAwTnhueWUzTEJ5RlpjcGo0YWgwZWRreDlJNk9qdExyTjNVOHZNNkZDeGZFbmoxN2hCQkMvUDMzMzJMQmdnVkNDQ0ZjWFYybCtpczBORlFjUG55NHlPOWh5blhENjltMjhaSjA0K0JPbmp5SkV5ZE9JQ1FrQkM0dUxucjc1QndIOS92dnY2Tm16Wm9HZDdzeW1Remx5cFdEVnF1Rms1TVR1bmJ0aWpadDJoU295U2dwS1FtN2QrOUdYRndjM056Y2l2eFppdXM4UktadTJyUnA2Tm16SjdwMTZ3YVZTb1dlUFh1aVo4K2VMenhPbDZNMVBUMWQ3L1h6MjdPeXNnQmtqMUdmTkdrU1dyVnFoZTdkdTJQOSt2WFM5b0ljbjE4ZTJ0enl4Y2JIeDhQUjBWRnYxcWVNakF5MGE5Y09ZV0ZoYU5teUpXN2N1SUgrL2Z0ajh1VEp1SFRwRXZyMzc0K2twQ1I0ZVhtaGYvLytXTFZxRlRadDJvVCsvZnNYeTNkdFNreXl1UmdvM0RpNHBrMmI1cHF3V0M2WFM1Mm93c0xDb0ZhckN6ek1wMHVYTG5qbm5YZXdaTW1TbDVvZnVMak9RMlRxZEwzeTE2eFpneTFidGtoTndCcU5wbGpmNTJYSHFNK2RPeGNQSGp6QXpwMDdVYVpNR1V5Yk5nMkxGeStHcjYrdnRNL0ZpeGR4Nk5BaENDRmdiVzJkNzNoNkFKZzFhNWJCK3pnNE9HRDM3dDFGLzZBRXdJU0RiR0c5YUlpTGJseXFUcE1tVGFRT0JMa3BycG1WaXVzOEx5b3ZrU2xJU0VqQWdRTUhvTlZxTVgzNmRIenp6VGQ1SmcwcEN0MFk5YTFidDZKeTVjb0Fzc2ZvangwN3RzRGxPM0xrQ0g3NjZTZlkydG9DQUR3OVBURnQyalM5SUt2TEY2dlR0MjlmakJzM0R1bnA2YkN5c3RJYlQ3OWp4dzdzMmJQSDRMMjBXaTNjM2QxekxjZisvZnNML0psTkhZTnNDY2pJeUVEWnNtVkx1aGhFOUp6Rml4ZmowMDgveGM2ZE85RzRjV05NbWpTcFdIdlN2dXdZOVJmbG9kVjVQbDlzZnVQcFBUdzhjajFmVG5mdjNzVzc3NzViNEhMU3Ywd3V5Q1lsSmFGY3VYSjZWNmVQSGozQzVjdVgwYTFidHp5UHUzNzlPcG8wYWFLMzd0YXRXNmhkdTdiQjBKL1kyRmlvMVdyWTJkbEpXWCtpb3FKUXNXSkZXRmxab1gzNzlqaDkrblN1Vjhobno1NDFtQ2lqTUI0OGVJQXJWNjZnZS9mdUJkcC8vLzc5QmxlcnVhMTdWZXp0N2QrOWZQbnkzUko1Y3pKcGh3NGR3dVhMbDdGbnp4N3MzTGtUSGg0ZXFGZXZYcUV5eitoKzB4a1pHZExqRzkzelVnQXZIS1Arb3VOZmxJZFdKN2N5NXplZS9rVy85NXhCdG0zYnRwZzRjV0srKzlPL1RDN0lidDI2RlhGeGNYcE5LMmZQbmtWYVdscSt4NDBkTzlZZ1JkNlJJMGRRdG14WmpCbzFTbS85bVRObmNQejRjWHovL2ZjQXNwTTUrL3Y3WTh5WU1WQ3IxYWhkdTNhZVRWRFRwMDlIYUdnbzNOM2RvZFZxYysxRWxaaVlxRGRmY2s0V0ZoWll0V29WR2pSb2dQZmZmei9mendSa1A0ZDYvZ2VXMnpwalVpZ1U3d2toK2dCd2w4bGtMUUF3bnhhOWN0ZXVYWU8vdjc5ZTM0YVdMVnNXNnBsc25UcDFZR1ZsaGFDZ0lBd2VQQmlabVpsNlk5QmZORWI5UmNlL0tBOXRmdklibDY5ci90MitmVHZzN2UzeDBVY2Y2VzEzY0hCZ0UzRVJtVnlRSFRWcUZFYVBIbzJqUjQ5aStmTGxBTEt2S3F0VXFZSmR1M2JwN2Z2NTU1K2pUNTgrZXV2R2pSdUh1M2YxYjdTT0hqMHF2UTRJQ0lDN3V6dENRa0x3Nk5FakFObTlrK3ZXclF1bFVvbkZpeGVqYWRPbUJTcnJwazJiY3AxUVBHZldINlZTbVd2Mmp5KysrTUpnM2RHalIvSHp6ejlqOWVyVjBqcXRWb3V1WGJ2cTdmZjh1dURnNEFLVnR6RHM3ZTAva3N2bGZmOEpyazJacDVKSzJyUnAwL0lkR1pCYnRxMmM1SEk1eXBRcEEzOS9meXhhdEFoNzkrNUYxYXBWNGVycWlvc1hMMHI3NVRkR3ZTREh2eWdQYlY0S01pNi9USmt5bURCaEFyWnQyMll3dnpzVmpja0ZXVE16TXl4ZHVoUVdGaGJvMHFVTC92NzdieXhldkJnclY2NUUvLzc5c1hQblRyMGZtdTZIbFphV2h2YnQyK1BVcVZQWXUzY3ZVbEpTTUhUb1VBREE2ZE9uRVJ3Y0xEM2o2TnUzTHdCZ3pKZ3hTRTlQeDR3Wk13QUE1OCtmeDVFalIyQnBhWW51M2JzakxTME5LcFVLa3laTnd0YXRXNUdZbUNpOVQ2VktsVEI4K0hDWW1abTk4RE1kUDM0Y1ptWm15TXpNaEplWEYrYk9uWXY2OWV2bnVtK1BIajNnNHVJQ2EydHJ5R1F5ZUh0N1krM2F0WHI3NUxhdUdNaVVTcVc5N280VlFFTWhUSExZSEpWU0x4cDZsMWUycmFTa0pGaFpXVW45TE5xMWE0ZDI3ZHJwSGV2cDZTbTlybGV2SHJaczJTSXRQejhKekl1T2YvdnR0N0Znd1lKY3kvaWlEb3kzYjk4MnVISElxVy9mdnJoMTZ4Yis5Ny8vb1V5Wk1yQ3hzY0dkTzNla1ptNHFQSk1Mc2dEMG1vTysvLzU3REI4K0hFRDIxR0xQVi95Nkg1YXpzN1AwdWx1M2J2RHg4VUZHUmdiUzB0S3diTmt5TEZ5NFVEcG0vLzc5dUh2M0x2ejkvZkh3NFVOMDZkSUZucDZlT0hEZ0FCSVRFM0gwNkZGVXJWb1Y2OWF0UTJwcUtucjM3bzNldlh2cnZZKzd1enMyYk5nZzNjbk9temRQbXQ1dDVzeVpCcCtwVTZkT1VLdlZTRWxKZ2JlM3Q4SDJNbVhLSUNnb1NDcmY5ZXZYTVhyMGFNVEh4K1BCZ3dkU1I0bE9uVHJoNTU5L1JraElDTTZjT1lQeDQ4ZS96Tnl0Y29WQzBVSUkwVmN1bDdzTEllb1c5VVJFSlVVbWs2RlhyMTU2NjNyMTZvV25UNS9DeHNZR2UvZnVOUWlLcFUxU1VoSisvdm5uQW8ybjkvSHhBUUM0dUxoSWM2L25WcWRRd1poVWtOMjdkeTlXcmx5SjFOUlU2V3J2eElrVHVITGxpclJQemc1RGxwYVdldE9sYmQ2OFdXODU1MWpheVpNbkE4Z08yanQzN3NTVksxZmc2K3VMeno3N0RPKy8vejY4dmIzUnJGa3pORy9lSEZGUlVhaGF0U3Fpb3FMUXVuWHJBcFg5K1BIalVwRE5iWjdqdlh2M29tL2Z2dGk3ZHkvcTFLbUQrL2Z2bzFhdFdybWVhOGlRSWZqeXl5OHhaTWdRckYyN1ZxOG5Zbkp5TXVSeU9WeGNYR0JoWVlIbzZPaENCMWw3ZS90Mi96UUZ1d093azhsa0JoY3YrVEhWbVdHbzlNZzVjWU5jTHBkYW8zUm16SmlCYjc3NUJpZFBub1NEZzRQMCt5K3RDak9lWHZmbzV2aytLRlEwci9XRE1GMWxYTmp4blVxbE10ZGpsRXFsTkIrcHp1UEhqL0hISDM5Z3lwUXBhTml3SVpZc1dZTEtsU3NqTkRRVXYvenlpOEVnYmlFRVRwNDhpZmJ0MjJQeDRzV3d0N2RIeDQ0ZGtaS1NBaHNiRyt6YXRRdjM3dDNEVjE5OWhVOCsrUVNiTjIrR25aMGQxR28xN3R5NWc2RkRoNkpCZ3dhNGMrY09xbFNwSXYyRGYvandJV3JVcUNHOXo2eFpzMkJ2YncrbFVvbExseTdCejg4UGxTcFZrbnI5NWZaWkFPRE9uVHRZdm53NUtsV3FoS2lvS0V5ZVBCbUhEeCtXOHR6R3g4ZWpZc1dLZXNmbHpETDBvdS8xSCsxeTNMM1d6TzhZSW1QaTJPL1NRVmMzUkVSRXZOWXhweWhNNms2MnNKNCtmWW9CQXdiQTBkRVJscGFXK1Bqamo2VUovcDg4ZVlLeVpjdm1PdnhsOWVyVldMVnFGZTdmdjQrd3NEQ3BvOUhHalJ2aDZ1b0tEdzhQMUtwVkN6VnExSkFDckx1N094bzBhQUJ6YzNQTW5UdFh5dXFoQzNidDI3YzNtSVQ4MmJObmtNdmxrTXZsQ0FvS2dyVzFOUTRkT2lSdHo1bm4xc2ZIQngwN2RnUUFlSGw1b1hIanh2ajg4ODl4NE1BQnpKa3pCd0R3OTk5L28wK2ZQaGc5ZXJUMFhMa29JaUlpemdBNEEyQ2lVcWwwRUVMMGxjbGtmUXJhWEd5S1AwUXFYcSs2TlVTdFZrTW1reFdvRHdXWkZwTU9zcy8zcWdYMG00dHRiVzF4OHVSSnlPVnlPRHM3WStMRWlaZzRjU0xtejUrUHQ5NTZDeU5IamdRQVRKa3lCUzR1THRJNDIwMmJObUhRb0VIWXYzOC8zbjMzWGZ6eHh4L3c5ZlZGaFFvVklKZkw0ZVRraElVTEYyTHAwcVVBQUhOemN3UUdCZ0xJZmlaYnMyWk5aR1Zsd2N6TVRKb3JOQ1VsUlhwdFoyZUhwVXVYSWpFeFVlcFovUHdWdTFLcGxEcEU1ZlQrKys4alBqNGVZOGVPaFl1TGkvUytRSGJ6VUxWcTFSQVdGZ1ozZC9maVNOdWxEUThQdndqZ0lvQXB6WnMzLzFpcjFmWUIwQWRBdzVjOU9WRnBNWDM2ZERSczJGRHFESm1YMjdkdjQ5dHZ2OFhHalJ2MWh1amwxZklFQUU1T1RnWTVzTnUwYVlQUTBGQ1lteGV1Q3ZmMTljV3NXYk1LTmZhWFhvNUpCOW5uaDZZb2xVb0VCUVhsZXpXcTY3ams3dTZPaElRRVJFWkc0dmJ0Mi9qdmYvOHI3Wk9hbW9yR2pSdkQxOWNYdlhyMXd1Yk5tK0hyNnd1NVhDNGxnZ1lnVGZqOXZKaVlHQ21sMU5PblQvVjZOU1ltSm1MWXNHRUFnRC8vL0JPMWF0VkN2Mzc5a0ppWWFIQ2VMbDI2NkMwZlAzNGN2Lzc2SytiUG40OHhZOGJBeGNWRkdvTVhIeCtQTFZ1MllPalFvU2hidGl5MmJOa0NMeSt2UEwrSEloQy8vZmJiWlFDWEFYenp6eENlUHYvME5tNVduRzlFVkZSRnpRMDdlUEJnekpneEE1OTk5bG0rZ2UvVXFWUFNKQkliTm15QWpZME5CZzRjbU8rNWN4dW5xOVZxODZ5bnVuZnZyamNPWDYxV0l6QXdFRnF0RmtGQlFmRHo4OVBiLytEQmcxSnJWa0d3Q2I1d1RDcklKaVFrd00vUER4VXFWTURxMWF2UnIxKy9RdWRIckZTcEVvS0NnckJqeHc2NHU3dERyVlpqK3ZUcGVqK3NHalZxWVBiczJWaStmRGtXTDE2TXNtWEw0dGF0VzJqY3VESG16Sm1EeE1SRUxGNjhHTjk4OHcyU2s1TU5tcHl2WHIyYTV4Q2NuRTZmUG8wbVRacmdxNisrTXRpbVZDcHg5T2hSZ3g5aW8wYU44UDMzMzZOS2xTcUlpSWpBVzIrOWhiaTRPSXdmUHg0Tkd6YkVvRUdESUpQSk1INzhlS2hVS2d3Yk5zd29UV0NYTDEvK0hjRHZBT1lvbGNyNlFvZytRb2crLzB4R1FWUWlDcEliMXRuWk9kZjFXcTBXSFRwME1GaS9ZY01HdlBmZWV4QkM0UERody9qNjY2OEJBSmN1WGRMTEwxMVllZDJOSmlZbTZ0MzU2c3FyMFdoeXZYRG8yYk1uZXZUb0FRQm8wYUlGUWtORDlXYXh5MjBkRlp4SkJkbUxGeStpWXNXS09ITGtDTmF2WDQvaHc0Y2pKU1VGWm1abXNMQ3d3RHZ2dklPdVhidENwVkpCbzlHZ1FZTUdXTEZpQlZKVFU2WEovNU9UazNIKy9IbGN1blFKTmpZMlVqcXAzMzc3RFNOR2pFRDU4dVd4Y09GQ2hJZUh3OW5aR1FFQkFVaElTTUM1Yytjd2V2Um9sQ3RYRGl0WHJvU1ZsUlVXTFZxRXFWT25TazNJS3BVS2xwYVdPSHIwcVBURHlObE1EUHg3VmZ2NDhXTWNPWEpFYjJLSmdpaGZ2anhXckZnaGpkY2RQWG8wUER3ODBMcDFhL2o0K0VnL3drV0xGbUh1M0xrWU5Xb1VmdmpoaCtMNCt2TVVIaDRlQldBQmdBWDI5dmFjSUpWS05WMnYydzBiTmlBdExRM2p4bzNUMng0Y0hJd2pSNDVnNWNxVmV1dlBueitQaHc4Zm9sV3JWa2hLU3BKR0lPaCtjem5UNm8wYk53NmRPM2ZXT3o0dUxrNXZYYzZ4dXJwSFUzbFp2bnc1OXUvZkQ2MVdLOVV0YVdscENBd01SSTBhTmZRdXBPVnl1Y0dGZFc3cnlBUVVOakd6UnFNUkdvMG0xL1dabVpraVBUMWRaR1ptNmlWajd0Q2hnM0IwZEJSTGxpd1J3Y0hCd3NIQlFYaDVlWWw5Ky9aSkNjNlRrNVBGNnRXcnhXZWZmU2FFeUU1dy9PelpNNFAzQ1E4UEYxcXRWbTlkVEV5TXlNek1GQjRlSHNMWjJWbXNYcjFhckZpeFFpUW1KZ29oc2hNbjU1U1FrQ0I2OSs0dFltSml4SlFwVS9MOHJDOUtLcDN6ZTNqdzRFR2UrK2tTMXhlRUtTZG1wdEtscUVuYnIxMjdKaFFLaFpTc2ZNZU9IYUpUcDA3QzBkRlJMRnk0VUcvZkd6ZHVpSUVEQnhxY1k5YXNXV0x6NXMwRzY0Y09IU3FWYWZ2MjdXTE9uRGw2djUzbmY2K0hEeDhXcnE2dVFxRlFDRmRYVjNIcjFpMGhoQkJwYVdtaVE0Y08wbjV1Ym03aTRjT0gwbktiTm0xRTc5NjlwYjkyN2RvSkliSi95MDVPVHRKK0hUdDJGRStmUHRWN3o1eWZQYjkxaGNXNjRUVlYxQi9TeTBoTlRjMXpXMjRCdkNpZUQ4UXZ1OStyd2g4U2xSYkZFV1R2Mzc4dkZBcUZ1SGp4b2toTFN4TTNidHd3MkgvZ3dJSGl5cFVyMG5KcWFxcHdkbllXc2JHeGV2dWRPblZLOU96WlV5clR3SUVEeGYvKzl6KzkzMDVlRjhXT2pvNUNpT3o2eGNmSFI4VEV4SWdlUFhwSTI3dDA2U0lXTEZnZ0xsKytMSVRJRHJJNTZZTHMwNmRQUmNlT0hmWFdQMzhSelNCYi9GNjYrNmlweVptajhYbkYwQnNYUU43UFdvcTZIeEVWbm9XRkJXUXlHV0ppWW1CbFpZVkdqUm9aN1BQNTU1OWo2ZEtsMEdxMUFJRDE2OWZEMmRuWllON2ZBd2NPU0pQSkFNQ0tGU3ZRb0VHRFFwWG53b1VMTURNelEzeDh2RjRHbmN6TVRMejMzbnM0ZVBCZ3ZzY25KeWZyVFN5VGxaV0ZNbVhLUUtsVVNuOUFkcGFkL05icEVwOVF3WmpVTTluU2pubG1pVW9QVzF0YnpKa3pCOHVYTDhlMmJkc3diZG8wMk52YjYrM1RvVU1ISERwMENDdFdySUNEZ3dNT0h6Nk1uVHQzR3B4cit2VHBVcEoxSUxzMzh2TnlEaCtzVWFNR05tellvTGQ5MDZaTkdEOStQS0tpb3ZSbWFjdk16RVNuVHAyd2V2VnFaR1ptQW9CZVB3NmRSNDhlU1dYUWFyVlNIeEJkYitHc3JDeTBhdFhLWUNpUlVxbkVtVE5uWGpoVEZPV09RZllWS3NrOHMwUlVlRjI3ZGtYSGpoMnhZc1VLVEpreUpkZlp6K2JNbVlQKy9mdGoxNjVkK082Nzc2U2Nyem5sRExCQTRZY1BabVJrb0ZtelptalVxQkUyYnR3SVIwZEhBTm5CVXF2Vnd0cmFHajQrUGxDcjFRQ0EzYnQzUzhmcU9qcGR1M1lOalJzM0JwQWRtSit2WjU0OGVZSUtGU3F3ZzFNeFk1QXRvcTVkdStMSmt5ZlNFQ0RkYTQxR1kvQ1AxOW5aR1pNblR5N1JQTE5FVkRpUEhqMUNiR3dzR2pkdWpGcTFhaUVyS3d0Q0NMM0hOUGZ2MzhmcTFhdWgwV2hRdDI1ZExGdTJES05IajVhQ1lIRXBXN1lzeG93Wmc4aklTRnk2ZEVtYVN6bG42NWVycTZ1MGYyeHNMSjQrZllvblQ1NGdLeXNMVzdkdVJYQndNQll2WGl3ZDkveVFuQXNYTHVUYUpFNHZoMEcyaUlLRGcrSHM3Q3hka1RvNU9TRTRPQmpIangvSGxTdFhwQW5Eang0OUtxV3llcFY1Wm9tbzZPUnlPVFFhRFdiUG5vM282R2pZMmRsaDd0eTVrTWxrVUt2VnVIRGhBZzRlUElnTEZ5NmdWNjllMkx0M0w2eXNyTEJ6NTA3NCtQaWdVcVZLNk5LbEM1eWRuZkhCQng4VVMvK0p0TFEwK1BqNHdNdkxDMlhLbElGR284SE5temYxNmdKM2QzZFVybHdadnI2K3NMT3pRL1hxMVRGOStuVHMzNzhmalJvMXdqdnZ2QU8xV28zZmYvOGRsU3RYbG83Nzg4OC9zV2JOR29PSkt1amxNY2dXcytyVnErc2xjYjl6NXc0KytPQURBSzgrenl3UkZVN08zTEExYTliRS92Mzc5YlpydFZvTUhUb1VqeDgvUnE5ZXZUQnQyalM5WU9YcDZZbStmZnNpS0NnSSsvZnZ4ODgvLzR6Tm16ZkQydHI2cGN2Mnd3OC9vRmF0V3ZEeThzTG16WnV4YXRVcVdGbFpZY0tFQ2RJKysvYnRNd2pvRnk1Y1FGSlNFcFl0VzRhVksxZGk3OTY5c0xTMGxEcGlCUVFFWU1tU0pSZzVjaVRhdEduejB1V2tOMGhKRE9ISnFYbno1cUpmdjM2aVg3OStvbm56NWtJSUlWSlNVa1RQbmoybGZVYU1HQ0VpSXlPbHRiWHBNZ0FBSUFCSlJFRlU1Yi8vL2x1TUdERkN0R3paVW56Ly9mY2lMUzFOYk51MlRTZ1VDdkg0OFdNaGhCQS8vUENEV0xKa2lkNTc2YnJoOSs3ZFd5UWtKRWpyLy92Zi8wcXZaOHlZVWZ3ZnNoQk11WnMrbFM2RnJSc2VQMzRzMHRMU3hQang0NFdQajArKyt5WWtKQlI0dUo1dUxMM09nUU1IY3Qwdk1EQXd6eUY1eDQ4ZkYwSUlrWjZlTGxRcWxiUytvR1hRYURSU25hSFZha1ZtWnFiZXNXRmhZU0lpSWlMUDQ5ZXVYU3V5c3JJSzlGNTVNZVc2Z1VONFhvS1ZsUlYyNzk2TjNidDNvMHlaTWdBQWEydHJtSnViSXo0K0hoa1pHWGp3NEFIcTFhdUhyS3dzckZ5NUVyTm56OFkzMzN5RE1tWEtTSGxtWTJKaXBEeXpRSGJ5K0lKTXF3am9wNkhMTGM4c0ViM1k4dVhMMGFGREIyaTEyaGZtaHExVXFWS0JoK3M5MzhmaStlVHZPajE2OU1pelNWbVhQYXRjdVhKNjA3Y1d0QXh5dVZ4cVVwYkpaTEMwdE5RNzF0SFIwYURYZEU1ZmZQR0ZOT01kRlI2YmkxOUNlbnE2MUZWZTEzVWVBRnEyYkluUTBGRFkyTmpBMGRFUk1wa01GaFlXK1BERER6Rm16QmdzWHJ3WU0yYk1nS3VySzVvM2J5N2xtVDF6NWd3Y0hCencyMisvNGNzdnZ3UUFLYzlzWm1ZbWhnd1pncGlZR0F3ZVBGajZRYWFrcE9oTng2YkxNMHRFQlRkMzdsek1uVHUzcEl0QmJ5QUcyWmVndTVNRm9EZThwa3VYTHBnM2J4N0tseStQTVdQR0FNaStnbnhWZVdhSmlLaDBZSkF0UmhFUkVVaFBUNGVUa3hQS2xTc0hqVWFEanovK1dOcitxdkxNRXRIcjU5bXpaNGlNakVTVEprMEFaSSsvZFhOelE3Tm16UkFlSGc2MVdvMldMVnVXY0NtcHNCaGtpeUExTlJWSGpoeEJSa1lHUm84ZWpULy8vQk1aR1JuWXZuMDc3TzN0VWJ0MmJUeDQ4RUI2TnFzYm5QNnE4c3dTMGV2bnhJa1RDQW9La3NiUmg0U0VZTkNnUVFDeXAzUDkrdXV2MGJKbFMzejExVmRTSHhBcS9kanhxUWcwR2czdTNyMkxiNzc1QnVQSGo4ZWhRNGRRdG14WkxGNjhHRTVPVHZEMjlzYllzV1BoNGVHQjhlUEhJems1R2NDL2VXWWJOV3FFeFlzWEl6VTFGYmR1M1lKYXJZYWZuNStVWjNiV3JGa0dRd2VBZ3VlWkphTFh6NzU5K3pCZ3dBQUEyUmZVV1ZsWnFGdTNMZ0NnWWNPRzJMcDFLOHFVS1FNaFRMS1Q3bXVMZDdKRlVMRml4Vng3SUFZRkJXSGh3b1VZT1hLa2xBVDU5dTNiR0RKa0NCWXZYb3pObXpjYlBjOHNFYjJlcmwrL2psbXpac0hQenc5YXJSWVpHUmw2c3pqcEJBUUV3TTdPRGovOTlGTUpsSklLaTBHMm1OU3NXUlBSMGRIdzhmSEJKNTk4SXEzMzlmWEY3dDI3VWFkT0hYVG8wQUhUcGsyVHBrRjcrKzIzVWI5K2ZUUnUzQmoyOXZaU2oyRkhSMGZzM3IwYmI3MzFGcnk4dlBEdzRVTU1HREFBYXJWYW10WEp4c1pHYjM1U05oY1R2ZDUwRS9VRGdKK2ZIMnJVcUlFUkkwYVVZSW1vT0x6V3VkSjBnNXR6L3VOOGs0bm41azB0YlhScHNTSWlJa3B2SWNra3ZNNTFnMGFqd1NlZmZJSUZDeFpBb1ZDVWRIR0toU25YRGJ5VGZZMlU1Z0JMUk1YajNMbHpTRXhNeE5peFl3MHkrc1RGeGVFLy8va1ArdlRwVTBLbG84SmlrQ1VpS2tWMjdOaUJJVU9HNE5TcFU5aTVjNmZVa3pnaElRSHU3dTVvM2JwMUNaZVFDb085aTRtSVNvbUlpQWpjdUhFRGd3Y1BocHViRzc3Nzdqc0EvNmJGN05PbkQ2cFhyMTdDcGFUQzRKMHNFVkVwb0ZLcE1ILytmSXdjT1JJVksxYkU0TUdENGUzdGpYWHIxdUhwMDZkSVMwdkRxRkdqU3JxWVZFZ01za1JFcGNEU3BVdGhaV1VGRHc4UEFJQ1ptUmxHalJvRmIyOXZtSm1aWWVQR2pVeHgrUnBpa0NVaUttRUhEaHpBTDcvOGdrMmJOaUU1T1JtblQ1L0drU05IRUJNVGc5bXpaeU1qSXdNVEpreEFnd1lOMExselp6ZzRPTURXMXJha2kwMEZ3Q0JMUkZUQ21qZHZEbnQ3ZXlRbEpXSG8wS0ZRS3BVWU1HQUFYRnhjcEx2WExsMjY0T0RCZzlpMGFST2lvNlB4eFJkZmxIQ3BxU0FZWkltSVNsaXRXcldrMTZkT25jcDFidUt5WmN0aTRNQ0JHUGovN2QxNVdGVFYvd2Z3OTZDTWlKQUxLaWJ1bHFZbUpxaG8yUmZCVERGTkhZMEVOVkJ6VjlSTXM1UmN5UVd3RkhlK0tKcTViN21YeTA5eWV6UWd0OXpSUUF4SWhaRmxtSUdadWI4L2FPNlhZWVpOdWFMTysvVThQZDI1YysrZGMwZm1mdTQ1OTV6ekdUandlUmFObmhGN0Z4TVJ2VUE0K2YrcmhVR1dpSWhJSXE5RWM3Rmh5aTRpb3Z4NGJhRHk5bExYWkFWQk9GbmVaU0JqZ2lCY0tPOHlFUEhhOE9MaHRZSEtqWXVMaTJDWTBKeUlpRjRkTDNWTmxvaUk2RVhHSUV0RVJDUVJCbGtpSWlLSk1NZ1NFUkZKaEVHV2lJaElJZ3l5UkVSRUVtR1FKU0lpa2dpRExCRVJrVVFZWkltSWlDVENJRXRFUkNRUkJsa2lJaUtKTU1nU0VSRkpoRUdXaUloSUlneXlSRVJFRW1HUUpTSWlrZ2lETEJFUmtVUVlaSW1JaUNUQ0lFdEVSQ1FSQmxraUlpS0pNTWdTRVJGSmhFR1dpSWhJSWd5eVJFUkVFbUdRSlNJaWtnaURMQkVSa1VRWVpJbUlpQ1RDSUV0RVJDUVJCbGtpSWlLSk1NZ1NFUkZKaEVHV2lJaElJZ3l5UkVSRUVtR1FKU0lpa2dpRExCRVJrVVFZWkltSWlDVENJRXRFUkNRUkJsa2lJaUtKTU1nU0VSRkpoRUdXaUloSUlneXlSRVJFRW1HUUpTSWlrZ2lETEJFUmtVUVlaSW1JaUNUQ0lFdEVSQ1FSQmxraUlpS0pNTWdTRVJGSmhFR1dpSWhJSWd5eVJFUkVFbUdRSlNJaWtnaURMQkVSa1VRWVpJbUlpQ1RDSUV0RVJDUVJCbGtpSWlLSk1NZ1NFUkZKaEVHV2lJaElJZ3l5UkVSRUVtR1FKU0lpa2dpRExCRVJrVVFZWkltSWlDVENJRXRFUkNRUkJsa2lJaUtKTU1nU0VSRkpoRUdXaUloSUlneXlSRVJFRW1HUUpTSWlrZ2lETEJFUmtVUVlaSW1JaUNUQ0lFdEVSQ1FSQmxraUlpS0pNTWdTRVJGSmhFR1dpSWhJSWd5eVJFUkVFbUdRSlNJaWtnaURMQkVSa1VRWVpJbUlpQ1FpSys4Q1dCcG5aK2Q2RlN0V25GbGc5YWgvLzc4bS8wcXRWanYvOHVYTGljK25aRVJFVk5ZWVpKK3pUejc1cE1LZE8zY2V5R1F5eDZLMkV3UWg1WTAzM25EYXNXT0g3bm1WallpSXlsYUY4aTZBcGJsMjdacmc1T1RVRkVDN1lqYjk4Zmp4NHdlZVI1bUlpRWdhZkNaYkR2UjYvYTRTYkZhU2JZaUk2QVhHSUZzT3JLeXNvZ1JCU0MxaWs4ZFZxMWFOZW00RklpSWlTVERJbG9PWW1KaGNtVXoyY3hHYi9Ienk1RW50Y3lzUUVSRkpna0cybk1oa3NrS2JnNjJzck5oVVRFVDBDbUNRTFNkUG5qdzVCaURkekZ2cFNxWHkrUE11RHhFUmxUMEcyWEp5NTg0ZGpTQUk1bm9QNzc5ejU0N211UmVJaUlqS0hJTnNPU3FreVpoTnhVUkVyd2dHMlhJa2s4bU9BRkRsVzZXU3lXUy9sRmQ1aUlpb2JESElscU9ZbUJnVmdNT0cxektaN05DLzY0aUk2QlhBSUZ2T0JFRVFtNGRMT0VrRkVSRzlKQmhreTVsY0xqOW9XTGExdFQxWTFMWkVSRVJVU2k0dUx2dGRYRnoybFhjNWlJaW9iRlVzN3dJUUFHQ1hUQ1lUeXJzUVJFUlV0bDdxVkhkdDI3WTlMNVBKT3BSM09laC9CRUU0K2NjZmYzaVVkem5Jc3ZIYThPS3gxR3ZEUy8xTWxqK2lGNDlNSnV0UzNtVWc0clhoeFdPcDE0Wlhvcms0SmlhbXZJdEFBRnhkWGN1N0NFUkdlRzE0TVZqeXRlR2xyc2tTRVJHOXlCaGtpWWlJSk1JZ1MwUkVKQkVHV1NJaUlva3d5QklSRVVtRVFaYUlpRWdpRExKRVJFUVNZWkFsSWlLU0NJTXNFUkdSUkJoa2lZaUlKTUlnKzR6VWFuVjVGMEV5WjgrZWhVNm5LKzlpRUJHOXRDd3l5RVpHUmhxOXpzbkp3Y2FORzVHVGsyT3liVXBLQ2g0OGVBQUFjSGQzQndERXhjWGgwYU5IVUtsVTZOS2xpOW45QU9EMDZkT2xMdHVDQlF2TXJoOC9mbnlKajNINDhHR2NQMysrMUo5ZDBJUUpFNkJTcVo3NU9FU1VSeEFFYk5teTVhbHV6ck95c2pCMjdGamN2SGxUZ3BLUlZGNkpCQUdsRlJZV0JuOS9md0NBVHFmRGpCa3pZR3RyQzdsY2JyTHRxVk9uY1BUb1VheFpzd1pBM284a0tDZ0k0OGFOZzFhclJZTUdEY3p1QndBelpzeEFWRlFVRkFvRjlIbzlyS3hNNzJtVVNpVk9uRGdodmo1NjlDaSsvdnByK1BqNEdHMTM1ODRkbzNVclZxeEFqUm8xekg2dW82TWpmdnJwSjdpNXVabThkK0hDQlV5ZE9oVUFrSjJkalFvVktoaVZQeW9xQ2txbEV0V3FWVE43YkNKNmVqS1pEQWtKQ1FnTURNVGl4WXZ4OE9GRDlPblRwOUR0ejUwN0J5RHZ1ak4zN2x3b2xVbzBidHdZSVNFaDJMdDNyOWw5bnVibW5xUmpNVUUySnljSGYvenhoMUhnVWFsVW1ERmpCbTdjdUFHNVhDNytzUXVDQUFjSEI2eGZ2eDRLaFFJblQ1NUVVbElTQU9EYXRXdG8zTGd4WEYxZEVSb2FDbWRuNXhKOWZtUmtwTm5BNWVucGFYYjdMVnUybUd4WGNOMjllL2ZFbXdXRDNOeGM1T2Jtd3RiV1ZxeDU1eGNWRllXb3FDZzhmUGdRdnI2K2lJaUlnTDI5UGJLenMxRzNibDNrNU9TZ2E5ZXV6RjVDSkpFcFU2WmcyTEJoT0hqd0lIcjE2aVVHMHFLRWhvYml5cFVyaUl5TWhGd3V4NWRmZm9rdnYvenlPWlNXbnBYRkJGbXRWb3ZBd0VDc1g3OGVBSkNjbkl4eDQ4YWhYYnQyR0QxNk5KbzNidzRnN3hucmdnVUw0T1hsQlFBWU1HQUFBR0RjdUhGUXFWUUlEQXdFa1BlODh0Q2hRNURMNWVqVnF4ZXlzcktRbTV1TEtWT200TWNmZjRSU3FVUldWaFk4UFQxUnJWbzFEQjgrSEJVcVZDaTBmSWJQeThqSWdKZVhGelp2M293QkF3YWdYcjE2QUlBYU5XckF6ODhQaVltSk9INzhPQUNnY2VQR2lJcUtFbytSbnA2T1ljT0dZZWpRb2Zqb280K2cxK3VSa0pDQVJvMGFHWDJXWHEvSG5EbHpNSExrU0RSbzBBQm56cHpCbWpWclRKclJpYWpzVmF4WUVTdFhya1NWS2xWS3RQMjhlZk53L3Z4NWhJZUg0L1RwMDZoVnF4YmVmLzk5aVV0SlpjVmlncXl0clMwKy92aGpiTnk0RVFCUXUzWnRUSmt5QmUrKyt5Nm1UWnVHS2xXcXdOUFRFN3QzNzhibm4zK09WcTFhQVFCMjc5Nk4rUGg0QkFVRjRlKy8vMGFQSGowd2VQQmc3Tm16QjBxbEVrZU9IRUd0V3JVUUhoNk96TXhNOU92WEQvMzY5UU9ROXd6M3hJa1RVQ2dVaUlpSUVHdXlDeFlzd05kZmZ3MEErUGJiYndIa1BVY0Y4bXFzaG1XNVhJNE5HellZblljaEdCZVVtWm1KQ1JNbW9IdjM3dmpvbzQ4QUFQZnYzOGVvVWFPd1pNa1M4WHdBSURBd0VIZnYza1hIamgwUkZoYUcxTlJVM0x0M0Q3dDI3U3F5NllxSXlvYWRuUjBBb0hQbnprVnU5OTU3NzhIVjFSVmp4NDVGZW5vNlFrSkNFQndjL0R5S1NHWEVZb0lzQVBqNitrS24wMkhuenAyd3NyTEN1KysraThURVJEZzdPK1BRb1VObzNibzFnb09Eb2RmckFlUTFNYTlac3dZWEwxN0VyRm16TUdUSUVMejU1cHNZUFhvMDJyUnBnM2J0MmlFdUxnNjFhdFZDWEZ3YzNuMzMzUktWdy9EY0ZRRG16cDFiNkhacGFXa1lObXlZeWJxQ1VsSlNNR1hLRkxSdDJ4WWpSb3dBa05may9mcnJyeU1nSUFBQkFRRll2MzQ5R2pSb0FBQjQvLzMzMGJoeFk5amEydUx5NWN2dzgvT0R0N2MzTm0zYXhDQkxKS0dnb0NEOCt1dXZ5TXpNUkV4TWpQajhOREl5RXJHeHNWaTJiSm5aL2JLenN6Rm16QmlNSGowYTdkdTNOd25PMmRuWnFGeTVzdmlhejJWZkhCWVZaR3ZVcUlITXpFeng5ZkxseTZIWDYrSHA2WW5CZ3djRHlPc0kxYWxUSjhURXhNRGEyaG90V3JUQXVISGpFQm9haXNEQVFIaDRlS0JkdTNhd3Q3Zkh0bTNiY09yVUtiUnYzeDdSMGRHWU1HRUNnTHltNmR1M2IwT2owY0RQencvSnljbjQ3TFBQSUpQSkFPUTFDZWNQWnJObnowYmJ0bTNObHJtNElUUXFsUXFmZnZvcE1qSXlrSmlZaUQxNzlzRGEyaG9WSzFaRWFtb3FtalJwZ3VyVnEyUFNwRW5ZdUhFajdPenMwS05IRC9IWVFVRkJXTHg0TVlDOEMwQmhQYVdKNk5uTm1ERUQwNmRQUjRjT0hjUjFPVGs1MkxwMUt4WXZYZ3hCRUhEdzRFRjRlWG1KajVkeWMzTXhkZXBVeE1YRlljQ0FBWkRMNVNaQjFOWFZGUWNPSEdDSHhSZVFSUVZadFZxTlNaTW1pYThQSGp3STRIOU50Zmw1ZVhtaFNaTW1TRXBLd3ZMbHkzSC8vbjJjTzNjT0sxZXVCQUNzVzdjT0hoNGU4UEh4UWYzNjlWRzNibDA0T1RsQnE5VkNvVkNnZWZQbXFGaXhJdWJQbjQrUkkwZGl6NTQ5NG8vRzA5TVRQLy84YzdIbHJWNjllckhOeGJhMnR0aXdZUVBzN094Z2JXMk5Eei84RUtkT25ZSmVyMGVIRGgyd1k4Y09BRUJFUkFReU1qSmdaMmRuMGlISzhOckJ3UUZidDI0dHRseEVWSGIyN05tRE45OThVK3hFZWZMa1NjVEh4MlBjdUhFQWdJQ0FnRUpIRXRDTHoyS0NyRXFsd3FSSmsrRGk0b0kvL3ZnRFFGNXd2WEhqQnBLU2t1RGg0UUVncjNiWG9VTUhNZkNtcDZmRDE5Y1h1M2Z2UnNPR0RYSDkrblhNbWpVTHI3MzJHcXlzck5DNWMyY0VCd2ZqKysrL0I1RFhxV0hmdm4wQThvSlh2WHIxa0pPVGd3b1ZLc0RiMnh0QVhrM1dzT3prNUNUdUt3Z0NkRG9kdG03ZENqYzN0eEkzRnpkczJCQUFjUDc4ZVRScDBrU3NNZWMzZlBod2NkblFXY3B3cnZrN1Q3RW1TL1Q4cEtlblk5MjZkV0l6Y1c1dUxrYU5Hb1doUTRlaVk4ZU9jSFYxaGJlM045emQzWEhreUpGeUxpMDlEWXNKc21scGFiQ3pzOFBvMGFNUkVSRWhycmUydHNiOCtmTlJwMDRkdEdqUndtUy96TXhNdlAzMjI1ZzFheGI2OXUyTERSczJZTmFzV2JDeXNvSmVyeGVibndzTFRzbkp5YWhWcXhZQTROR2pSMFpqWXBWS0pZWU5HNGFjbkJ3TUh6NGNhclVhZmZyMFFhTkdqVEIxNmxRSWdvRHM3R3lqNHdtQ0FCOGZIelJzMkJBTEZ5NDBLdWYzMzMrUC92MzdGL29kREIwNkZLR2hvYndySm5wQkxGdTJER2xwYVpnOGVUS0F2T3VSdmIwOW1qVnJoamx6NW1EcjFxMWlCWUJlVGhZVFpKMmNuQkFhR21wU3kydmF0Q2ttVDU2TW5UdDNpc056OHF0YnR5N216cDJMcFV1WElqUTBGRFkyTnJoNTh5YmVmdnR0ekpzM0QwcWxFcUdob1pnNWN5YlMwOU9oVUNpTTlyOTA2UkthTm0xYVpObmtjamxDUWtMZzZPZ29ydHU1Y3lmUzA5T3haczBhdUxpNG9Hdlhydmp1dSs4d2FOQWdkTy9lSGRiVzFnRHlodU1jUDM0Y1lXRmhjSFYxRlljY0djNVRwVkxCMXRZV2p4NDl3dFdyVjZGV3EzSHAwaVZrWkdSQXFWUUNBUDc3My84aUxTME5lcjBlWDMzMUZjNmRPNGZVMUZRQWVUVnpJaW9iV3EwV3ExZXZSbzBhTmJCNTgyYjQrZmtoSUNBQTl2YjJKdGVtUzVjdXdjYkdwdEJqcVZRcTJOallJRGs1R1FDS0hDSkk1Y2VpcnFEbW1sRUJvRmV2WHZEdzhFQk9UZzRlUEhpQVNwVXFBY2lySFFZSEJ5TW1KZ2J1N3U3NCtlZWZrWmFXaGpObnptRHMyTEdvWExreXdzTENZR3RyaTVDUUVIejExVmRpRTNKdWJpN2tjam1PSERraVB2UE0zMHdNR0hkcXloOWdNekl5RUJFUmdkT25UNk4vLy83aW1Mamh3NGNqTEN3TVlXRmhHRGx5Sk5xM2J3OS9mMy9VckZrVEV5Wk1RTGR1M2NSaldGbFo0WU1QUGtEdjNyMVJ1WEpscU5WcStQajRJQzR1RHZ2MzcwZXRXclZRcTFZdHpKMDdGdzRPRG5Cd2NFRE5talVCQU5PbVRjT3BVNmZRcGswYm94NkxSUFJzSWlNam9kVnFzWC8vZm9TSGg0dERjeXBXckNoMldMU3lzb0pHbzBGMmRqYmF0R21Ec0xBd3M4Y0tDZ29TbTVEZDNOeGdiMi8vUEUrRkxJR0xpNHZnNHVJaWxKYTVmWGJzMkNHNHVyb0tIVHAwRUVKRFE4WDFVVkZSUW5aMnRzbjJNVEV4Z2w2dk4xcVhuSndzYURRYXdjZkhSM0IzZHhkV3Jsd3BMRnUyVEZBcWxZSWdDSUtIaDRmUjltbHBhVUsvZnYxTWpwMlptU2tjUEhoUXlNM05OVnYrNk9obzRhKy8vaElFUVJEdTM3OWZ6Tm1XWG01dXJxQlNxVXE5bitIZm83ei9Mb2llOXRvZ05ZMUdZM2E5VnFzVk5CcU5vRktwQkpWS0phalZha0dqMFFnNm5VN2NKam82MnVpMTRYZGEyREZmSkpaOGJUQmZ0WHRKR1A3Ulh1UXBBQVZCS0xRRy9hcHhkWFVGQU1UR3hsckdDZE1MNjJXNE5sZ1NTNzQyV0dRV251ZkpVZ0lzRVJHWllwQWxJaUtTQ0lQc0t5QWxKUVU5ZS9ZMHl2MzYxMTkvbVl5eEpYcFpPRHM3MS92a2swL1lYWlplZWhiVnV4aUFTWjVXQUxoNzl5NmFOR2xpdEM0d01CQXRXN2JFbkRsekVCc2JLNjcvKysrL1ViZHVYWk5sQThOTVR0N2UzbENyMWNVT2dVbEtTaEpUWFJVM1diakI0c1dMamVaSjNyOS9QOXEwYVFOYlcxdHgzY21USnd0Tnc5ZXVYVHRVcjE2OTJNOUpTMHREZEhSMGljcEVWSllxVnF3NDg4NmRPMzFkWFYzMzZQWDZYVldyVmoxNTh1UkpiWG1YcXl4Y3VYSUYvdjcrT0hYcUZESXlNakJxMUNqczNyM2JiTDdwWjVHU2tpTFpzYW5rTENySWZ2YlpaeVhlZHQ2OGVkaXlaUXRtelpwbHRONHdsS2Znc2prclZxeEEvZnIxaS95Y1RwMDZpY3VsbmRSYnI5ZmpndzgrUUZaV0ZxeXRyY1hjdENkT25NRGh3NGVSa0pDQW5UdDNpdHYvOU5OUGFOaXdJV3hzYkhEMDZGRUFlVFhlc0xBd2hJU0VtRHcvTG1uUUo1S0NUQ1p6RkFSaHRFd21HLzNreVpOVUZ4ZVhuMlV5MmE0blQ1NGN1M1BuanFhOHkxY1dIQjBkQzAyK1hob0pDUW1ZT0hFaXRtM2JCcmxjWHFiSHBtZGpVVUgyOXUzYlpoTWtlM2w1bVNSRXp4LzgzTjNkeFhHc0twVktIT3VhZnhuSXE5bm1ENVFCQVFIaXBCSDM3dDFENDhhTlRaYWZoU0FJZVBMa2lYaE9PcDBPblR0M1JteHNMR3h0YlkzTzFjUER3NlJXblp5Y2pNbVRKOFBHeGdhK3ZyNEFnS3lzTENRbEpSbE50VWhVM21ReVdRMEFRd1ZCR1ByYWE2K2x0MjNiOW9CTUp0c2xrOG1PeE1URXFJbzl3Q3Z1eVpNblNFaElLTzlpa0JrVzFZYlFzR0ZEYUxWYVRKa3lCVk9tVEJGenVRTEFva1dMeFBXR2JmUGJ2bjA3dG0vZkRsdGJXN1BMMjdkdk4vbThaY3VXaWU5VnFsVEo3SDd6NXMxNzV2T1N5K1hpZjBCZTRvT0N6Mk8xV3EwWThBSGd6ei8veE1TSkUvSFdXMi9oUC8vNUR6WnYzb3lRa0JCVXJWb1Y4K2JOTTJwNkpuckJ2Q2FUeVh3QjdCSUU0YUdMaTh2T3RtM2Ircmk1dWIxV2xoOXk0Y0lGK1ByNndzM05EYjE3OXhadldxOWN1UUpYVjFlY09YTUdBd1lNUUtkT25SQVFFQ0RPb0ZiYysva1p0algwcDlEcjlZaU1qTVRISDM4TU56YzM5T3paRTlldlh5K3lQQURnNys4UElLOXlZQmd1VS9EWXVibTVXTGx5SlhyMTZpVWVPenc4WEV6dGFkaisvUG56OFBYMVJjZU9IZUh0N1MxK1BqMGRpNnJKYnQyNkZWcHR5UjdyRk14R1k2NzJXckFtVzVCTUpoT25XVlNyMWVLeVNxVVNsK1Z5T1Q3NDRJTkNtMllMNW9rMDZOdTNyempmYVVFelpzekFraVZMb05QcDBLVkxGd0I1dFZ4REVBYUFtalZySWpnNEdBMGFOTUNDQlFzd2FOQWdQSHo0RUFzWExoUi9wRS9MVWdlZFU3bXdCZEJmSnBQMXo4M05oWXVMeXdFQXU4cml3RmxaV1pnNWN5YmVlT01OaElXRlljR0NCV0x5RHdEWXQyOGYxcTVkQzYxV2kwbVRKaUU0T0JoQlFVRWxmdCtjNzcvL0hsRlJVWmczYng1YXRXcUZoSVFFOGZkZlZIa2lJeVBoNysrUGMrZk9HZjNPOHdzS0NzSzFhOWV3Wk1rU05HblNCTmV1WGNQMDZkT2gxV294WnN3WWNidmR1M2RqMmJKbGtNdmxtRGx6SnViTm00Zk5temMvOWZkbzZTd3F5QUo1Yy9HR2hvWWFyVE9YNmk2LzVzMmJZKzNhdFZDcFZKZytmVHJtejUrUDExNHp2V24rL1BQUHhXVkJFRkN4WWtYczNyMGJRTjd6VGNPeXU3dTd1R3hnYUdZMnpEVnNrRDlQWk1HQWE1aVcwZkFzMXNES3lnb0toUUpqeG94Qml4WXQ0T2pvQ0sxV2EvVGpTMHBLd3Rtelp4RWRIUTA3T3pzTUdUSUU5KzdkUTNCd01DcFZxb1FQUC95d3lPK0U2QVVseUdReVFSQ2UvVDdQdzhNRGFyVWFjWEZ4c0xPenc0TUhENHh1MHNlTUdTTW0yL0QzOXpkcGxTcnUvWUl5TWpLd2JkczJyRnk1RW0zYXRBRUFvdzZaaFpXbkpQT0xLNVZLSERod0FCRVJFV2pXckJrQXdOblpHYU5IajBaWVdKaFJrQjAvZnJ3NHhlckFnUU1SRUJBQXZWN1B6bE5QeWFLQ3JMbWV4WThlUFVKT1RvNUpMMkVBNk4rL1AzNzg4VWNBUUo4K2ZhQldxNkZVS2pGa3lKQkNQMlA1OHVVWVAzNDhzck96TVhyMGFQRVBzN0NhTEFBc1diSUVqUm8xQWdCTW1qUUpDb1ZDVEt4dThNOC8vOERQencvTGx5ODNTVGhneU94alNGMEg1UDA0UC9ua0V5eGV2QmpCd2NIUTZYUkd6Y1haMmRsbzFxd1pPblRvZ01qSVNGeTllaFdOR3pkR1lHQWdhdFNvQWJWYWpWV3JWaFY2bmtXeHhGbGRxR3k1dUxpc0JqQ3FCSnVxWkRMWkliMWV2OHZXMXZiZ21UTm5NdjdkUC9KWnl4QVdGb1o5Ky9iQjJkbFpuTS9jMExRS0FMVnIxeGFYYTlXcUJaVktWYXIzQzNydzRBRjBPaDJhTjIvK1ZPVXBTbEpTRWdSQk1CbEYwYUJCQTZTbXBob2R4OEhCUVZ5MnQ3ZUhJQWdtTitsVWNoWVZaTGRzMllLaFE0ZENyVmFMNnpRYWpkay9Ia05IS0VOV204dVhMMlBSb2tVNGRPaVFtTzBpTmpZV1k4YU13Wnc1YzR5Q29sNnZoMUtweEcrLy9TWW1ESWlPamtaWVdCanM3ZTNoNys4UGpVYURRNGNPb1hyMTZtS0FOZlFFN042OXUwbDVhdGV1allrVEoyTDgrUEZZdjM0OTZ0U3BVK3o1ZnZiWlozajQ4Q0Z5Y25KZ1pXVmxGR1E3ZGVvRXBWSUp2VjZQYWRPbUlTRWhBWGZ1M01HdFc3ZlFyMSsvWW85TlZJN1NBZXdIc0VzbWsvMGlSY2VueE1SRVJFWkdZc2VPSFdqU3BBbk9uVHVIWDM3NXhXaWJ6TXhNc2RVcFBqNGV0V3ZYTnFydEZmZCtRWVpoZFFrSkNXalZxbFdweTFNVVE3ck4rUGg0dlAzMjIwYkhkWFIwWkMxVlFoYjN6ZDYrZlJ0YnRtekJsaTFieEVCNDdOZ3hQSHIwU0Z4Ly8vNTlrLzJTa3BKUW9VSUZqQm8xQ3BzMmJjTGV2WHN4YmRvMEJBWUdtdFE2NCtMaXpQNmdSbzBhaFlzWEx5STBOQlRlM3Q2NGVQR2ltRG5qd1lNSENBOFB4K3pac3d1ZGlyRkhqeDdvMGFNSEprMmFaRFR4UkdIa2NqbWNuSnlnVXFuRU85LzhEaDgrakpFalIyTEVpQkVJRHc5SGZIdzhzckt5Y1BQbXpXS1BUZlNjUFFhd3pzcks2cVAwOVBUYXNiR3hnMk5qWS9kSTFiUFkwQ3ljbEpTRTlQUjBrOUVIUUY2clZWWldGdUxqNDdGdTNUcjA3dDI3Vk84WDVPam9pUC84NXo4SUNnckNyVnUzb05QcGNQUG1UYU5tNnNMS1kzaDhkZkhpUmFTbnA1c2N1MmJObXVqYXRTdUNnb0p3Ky9adDZIUTZYTDE2RmF0WHJ5N1YwRVlxUFl1cXlUNkw3dDI3bzFPblR0aThlVE9XTGwwS096czdWS2xTQlhmdTNNSFpzMmZoNHVJaTVuNDhldlFvM056Y2pQYlB5Y25CK2ZQbjBiZHZYK3pkdXhkZHUzWkZuejU5eEY3TXdjSEIrT3FycjFDM2JsMHhUMlJLU2dvQUdBWHJDUk1tSURFeEVSY3ZYaFEvbzdqeHJMZHYzemFicU4zSHh3YytQajdRNi9WSVRFekV6WnMzY2VQR0RhU2twQlRhWkVYMHZBaUNrQUpnTjRCZFZhdFdqWHFlazFFMGF0UUlBd2NPeE5TcFUxRzdkbTBNSERnUVo4NmNNZHJHMmRrWmZmdjJoVWFqZ1plWEYwYU1HRkdxOTgwSkNnckMwcVZMTVhic1dHUmxaYUZSbzBZSUNncENreVpOaWl4UHc0WU5vVkFvTUhIaVJOaloyWW5qNFBPYk8zY3VsaTlmam5IanhrR3BWS0pldlhydzkvY1hXK3RJR2kvMXM3T255YlRSdVhObnNaT1JsNWVYMk9tcFc3ZHVPSERnQUhRNkhUNzg4RU54bTE5Ly9SVy8vdm9yN3Q2OWk0eU1ESFRxMUFrZmYvd3gyclZyaDdpNE9KdzlleGFuVDUvR24zLytDWGQzZDh5YU5RdGVYbDVZdTNZdG1qWnRpdnYzNzBPaFVNRGUzaDdPenM0WU5td1luSjJkY2V6WU1mejAwMDk0OE9BQmdvT0QwYng1Y3pGSVQ1dzRVZng4TnpjM3JGeTUwdXk1R0o3QkdzNC8vK3R6NTg1aDFxeFpzTE96UTNKeU1rYU1HSUdoUTRjQ2tHN0dKMHZPdEVGbHk5blp1VjRqVWJFMUFBQU11RWxFUVZUejVzMlRkdXpZb1N0K2ExTlNadUhKUDJPVHVhRnV4YjF2aVhodGVFazlUYzdJOTk1N1Qxek9uNXRScDlNSmE5ZXVGYnAwNlNKOCsrMjM0dnEvLy81Yk9IcjBxSEQzN2wyVC9MSDVaV1JrQ0RkdjNoUUVRUkJ1M0xnaHJ0ZHF0Y0xldlh1RnpNeE1zL3M5ZnZ4WTBHcTFSdXV5czdNRnBWSlo2RDc1WGI1ODJlaDFRa0tDSUFpQ2tKT1RJOXk5ZTFlNGZ2MjZrSlNVWkxSTmp4NDlpajF1YWJZenNPU2NrZlJpa1RLZjdPWExsd1VYRnhjaEt5dnJxZDYzUkpaOGJiQzQ1dUw4TXpMbGI0YTFzckxDaUJFalRKcDBYbi85ZGJ6Kyt1dkZIdGZPems3c0dwKy9xYlZDaFFybzA2ZFBvZnVaYThhMXNiRVJhN1hGYWQyNnRkRnJ3elNPMXRiV2hjNHFWZHlRcGRKdVIwUkU1bGxja0NVaWVoYXRXN2N1c2htNnVQZkpzbGhjNzJJaUlxTG5oVUcyRlBSNlBiWnMyV0kwNjB0WjVYSlZxVlI0L1BpeCtGOXFhbXFabFp1SVhtN2J0Mi9IK2ZQblRkWXJsVXB4M25URE9IZURJMGVPNE04Ly96Ujd2Q3RYcnBpc3UzbnpKckt6czh1b3hHVEE1dUovZGV2V3plejZ5cFVyWTkrK2ZSQUVBVUZCUVZBcWxmajAwMC9GOTB1VHkzWE9uRG00ZE9tU21JYzJmejVhaFVLQkkwZU9pTnNtSmliaTVNbVRBSUNlUFh1aVhyMTZBUEltOWpjTVZMOTY5YXJSd1BLVWxKUkNVKzk1ZVhrQnlCdi9wMVFxeFduVGdMeHBHYWRPblZyNGwwTkVwYUpRS0ZDdFdqVUF3SzFidDNENjlHbTR1Ym1aOU1GUXFWUml4aXR2YjI5eDJ0VGs1R1NqeVNhYU4yK08wTkJRazZHQng0NGRFOGUxeDhmSFkrUEdqZGl3WVFPQXZHdlR0R25Uekpadi9QanhKcG0yRGgwNkJCc2JHNk1wRnVuWk1jais2K2pSbzJqZnZqMSsvLzEzQURCYTFtZzBtRDE3Tm5RNkhSWXVYQWdySzZ1bnl1VnF5RTNyN2UyTjdkdTNpLzgzR0R4NHNMaGNjRDdpL0xYbndwWUw3dnZreVJOVXJWb1YzM3p6amRpSjZkQ2hRemg0OENCV3JGanhGTjhTRVpXRVRxZkR1blhyQUVEcytHaGpZMlBTbWREZDNkM290U0ZBR2hLUHVMbTVHV1VFTTZ6UHlNakFvVU9Ic0gzN2RqeDgrQkRuejU5SGFHZ280dVBqc1hYclZxeGZ2eDdwNmVrWVBYcTB1TytjT1hQRWFWY05BZ0lDRUI4ZmI3UXUvODErVWZteXFXUVlaSXZ4OE9GRGpCOC9IdSsvL3o3R2poMHI5a2dXbmpLWHE3ZTNOKzdmdjIvMC96cDE2bURac21XRmxzSEJ3VUg4d1JyY3VIRURiNzMxbHRFNlE3b3J3MXpHcnE2dTRyS2hKcHVabVduMEdtQXZZcUxuUWExV0Z6blN3SnhhdFdxWlRhUHA1ZVdGQXdjT29FS0ZDamh4NG9RNFM5eWFOV3RRcjE0OXZQWFdXemg4K0RDeXM3TXhkKzVjY1QvRERYaFdWaFk4UFQxeDRzUUo3Tnk1RXhrWkdlSTQrdDkrK3cySER4L0dnZ1VMbnZaVUtSOEcyV0pVcVZJRlgzenhCZHpjM0NBSUFoWXRXb1FoUTRhSVNkd044eDRiTXVJVWw4dFZvOUdnZnYzNlJqWFpvbjU0Zm41K3NMS3lncCtmbjlGNmMwRzJLUC84ODQvWTR6RXVMazVNTXZDc2FlMkl5THpCZ3dmajNyMTdZazNVeHNiR3BHWllzQ2JyNStlSFc3ZHVpYi9MR2pWcVlPVElrU2JIWHJWcUZRSUNBbEN6WmsxeHVzWVZLMWFJd3dmUG5EbUR6cDA3aTYxbkJvYWJibmQzZDNHNVo4K2UrT2FiYjZCV3E1R1ZsWVVmZnZnQndjSEJ6M3I2OUM4RzJXTFkydHFLejBGQ1EwT1JtSmdvVHJadFRrbHl1UnBxdFVLQmRGeGR1M1lWdHpOa3hUQTBIeFhVclZ1M1F0OHJ6c0NCQThXbWNDSXFlMnZXckVHZE9uWFFwMCtmRXVkaU5kUllGUW9GbGk5ZkRnQkd0ZEQ4bkp5Y01ILytmRGc3TzRzMVVvVkNnWVNFQkVSSFIrUGN1WE5HcVRmTjJiQmhnMUhROS9YMUZaY05mVFRXclZzblBsdW1wOE1naTd6QWVPSENCZWoxZXJFRFZQN2xYMzc1QllzV0xVSnFhaXBDUTBOaGJXMzkxTGxjdFZxdDJFbkt3Y0hCS09tN0lBaGkwKzJtVFp1TWp0dXhZMGUwYk5sU2ZGMi9mbjJqR25OU1VsS0ptMzBMUzBCQVJHVmo4dVRKSnBQNHE5VnFmUFRSUjBoUFQwZlZxbFZOOWhrelpveEpla2xEaGk1ekNuYXUzTDE3dDNnOWV2ejRNZnIyN1l1TWpBengwZEMyYmR1Z1ZxdHgvZnAxcU5WcW5EaHhBdUhoNFhCd2NFQlVWQlQrNy8vK0Q3Tm56MzZLczZXaU1NZ2liMUx1N094c2RPM2FWWnhZdTMzNzlqaDY5Q2d5TXpNeGZ2eDRPRHM3WS9yMDZaREpaRVkxME5MbWNzM016QlFuOUYrOWVqVUFtRzB1enQ4SnlxQWt5Wm1MbzFLcFVLVktsV2MrRGhFVnpuQVRucEtTQW05dmJ3d1pNZ1EyTmpZNGNPQUFGQW9GSWlJaVVLTkdEZXpac3dlM2J0MUNzMmJOOFBqeFl3QjVOOHcrUGo1bzJiS2wwVkNiZS9mdUdjM2laaGcybUpHUmdWNjllaUU4UEZ4OHozREQ3ZW5wS1M0L2V2UUluMzc2S1RwMjdBaTVYSTUzM25sSG5PSHU0Y09Ic0xHeE1jcHpEZVFGYm5vMkRMTC9ldno0c2RsbWtVcVZLbUhreUpGNDU1MTNBQURMbGkxRGxTcFZ4RTVHaFNrc2wydTFhdFdNbW1VS0l3akNNOVU0YzNKeUFBQVJFUkg0NTU5L3hQVzNiOTh1OHU2WWlNcU9vNk9qMkF3Y0VoSUNtVXlHL3YzN1kvWHExYWhkdXpiMjdkdUhVYU5HaVZPeUFubFR1UnBxd1ptWm1ZaVBqMGVyVnEzZzZlbUpUWnMyNGY3OSsyS2ZDaUF2a0I0NGNNRG9jdzIxMS93MTJTWk5tdUQ0OGVPd3NyS0N1N3M3SmsrZWpNbVRKMlBSb2tXb1hyMjYrT3gzMnJScDZOS2xDM3IyN0NuZEYyTkJHR1QvZGZIaVJhTS9YQU5yYTJ1ODg4NDdFQVFCUC96d0F5NWV2R2pTcEdPT0laZHJhbXFxVVM3WGxKUVVrMDVNNWh3N2RnejM3dDBULy9DclY2K090V3ZYRnJxOTRZZVVsWldGa1NOSElpRWhBVzNhdElGS3BZS25weWNTRWhLZzErdXhmdjE2SkNRa1lOdTJiZWpmdjc5SmwzNGlLcHBPcDhQKy9mdlJvMGVQRXM4eG5wKzN0emNHRHg0TUp5Y25iTnUyVFJ3YmE4NzY5ZXNCUUJ3YmYvLytmWHp4eFJmWXNXT0hVVCtQTTJmT0dOMDhtNnZKbXFOVUtuSGt5QkVvRkFxa3BhV0pFMXA4OTkxM3BUNHZNbzlCRm5tMXh1M2J0eGQ2NTVhYW1pcU9rMTIxYWhWc2JXM0Y1cURTNW5KMWRIUTBlVlpqYUM3VzYvVlFxVlN3dGJYRmpSczNqSDVFYVdscFpuc1pGbFNsU2hWOCtlV1hhTm15cFZGd2I5NjhPYVpQbjQ3TXpFeXNYYnNXUzVjdXhiWnQyekJseXBSaWowbEUvM1BqeGcyc1hic1dmZnYyTmZ1K1hxK0hScVBCNmRPbjhlVEpFOHljT1JNZE8zWUVrSGN0TWZ6dVpzK2VqWU1IRDRyNVhMVmFMVzdjdUlHTWpBd3NYYm9VUFhyMHdMNTkrNHpHMnpkdDJoUXRXclRBamgwN01HalFJR1JuWjBPbFV1SEVpUlBvMGFNSHRGb3R2dnZ1TzR3Wk02WkU2U3lyVmF1R0F3Y09ZTXVXTFZBb0ZOQnF0Wmd4WTBhWlBKcWlQUHdtQWF4Y3VSSkpTVWxpVi9qOGR1N2NpZFdyVjZOUG56NFlOMjZjVWVZZTRIOVpmZkkva3pXWHk5WEE4SXpHbk83ZHU2Tjc5KzZ3dHJhR2pZME5saTlmYmxUcjFXZzBoWjVEV2xvYS9Qejg0T25wYWJTUFdxMUdXRmdZRGg4K2pONjllMlArL1BtUXkrVll0bXdaamg4L2p0bXpaMlBRb0VIRk5uOFRVWjVMbHk3Qnc4T2owUGRYckZnQm1VeUcvZnYzWS9EZ3dYampqVGZnNE9BQWxVb0ZiMjl2S0JRS3RHN2RHcXRXcmNJWFgzeUJVNmRPd2NuSkNXbHBhVml5WkFtNmRldUcrdlhyWStuU3BSZzJiQmprY2psU1VsTEVtK2FoUTRkaTBhSkZHRFJvRVA3NTV4KzBiOThlMDZkUFIyQmdJSGJ1M0ltOWUvZkN6ODhQV1ZsWmtNdmw4UEx5Z2s2blE2OWV2VEJpeEFoa1ptYUtqNi9TMDlOeDl1eFovUDc3NzdDM3Q0ZW5weWRDUWtJUUhSMk5FU05HaUVNVnlVS1ZWYzdJMk5oWTRjS0ZDMGJyRml4WUlBaUNJQnc5ZWxTSWlZa3h1OS9UNUhLOWVQR2l5WEhNclN0TGUvZnVGVkpTVXN5K2w1YVdKangrL0xoTVBzZVNjMGJTaTBYS2ZMTFRwazBUb3FPalM3VlBlbnE2c0hEaFFpRTFOZFZvdlVxbEVtN2R1aVZvTkJxVGZiS3lzZ1N0Vml2NCt2b0tYbDVld3ZyMTY4WDNjbk56eFdWRG5tdWxVbWx5REkxR0kyUm5ad3NhalViUTYvVkMxNjVkaFk0ZE93cExsaXdSRGg4K0xMUnYzMTd3OS9jWGR1M2FKWlloUFQxZFdMbHlwVEJreUpCU25XTlJMUG5hOEZLUDVURDhvekd0MUl2Qk1JQStOamIycGY2N29wY2ZydzBsazVXVlZlaG9BNzFlYjlKeTk3UXMrZHJBTER4RVJCYXFxT0Y4WlJWZ0xSMi9SU0lpSW9rd3lCSVJFVW1FUVphSWlFZ2lETEpFUkVRU1laQWxJaUtTQ0lNc0VSR1JSQmhraVlpSUpNSWdTMFJFSkJFR1dTSWlJb204RWdrQ0RGTjJFUkhseDJzRGxiZVh1aVlyQ01MSjhpNERHUk1FNFVKNWw0R0kxNFlYRDY4Tl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lBUQytIODlYeWNhRnlyQUhRQUFBQUJKUlU1RXJrSmdnZz09IiwKICAgIlR5cGUiIDogImZsb3ciCn0K"/>
    </extobj>
  </extobjs>
</s:customData>
</file>

<file path=customXml/itemProps7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1905</Words>
  <Application>WPS 演示</Application>
  <PresentationFormat>宽屏</PresentationFormat>
  <Paragraphs>152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175</cp:revision>
  <dcterms:created xsi:type="dcterms:W3CDTF">2019-06-19T02:08:00Z</dcterms:created>
  <dcterms:modified xsi:type="dcterms:W3CDTF">2020-08-18T05:34:47Z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