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61D3-089F-8584-F98A-C27FC3638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E81C4-9A3A-0640-23A8-2D1EECA00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49817-1A43-36A9-98DE-DF620FB1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16D5-4C23-DE4D-9B02-E46C165C15C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89F71-49C2-7070-91AE-D1AAAA49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C03AB-A9A5-8FE2-17E0-E4543BC8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C13-73A2-BB4E-8CA7-DE19E7FC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8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57E0-0C31-C6B4-313C-29FF0139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23C8A-8DAC-6F52-534B-877ED2B2E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F9A5E-094D-C2D1-F184-D5AA4042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16D5-4C23-DE4D-9B02-E46C165C15C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182C1-E3CE-EFD3-E17F-929C962B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56624-C1EF-6126-642E-228B2D65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C13-73A2-BB4E-8CA7-DE19E7FC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6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81171-D663-D407-B92D-FFFDECDA7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E578D-A8F7-83B5-38BA-FCA467D9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C65AC-7B4A-FAB4-EE17-F742325C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16D5-4C23-DE4D-9B02-E46C165C15C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7DE1D-D281-8222-90DC-C31236B4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CE8CA-546F-CD8A-2ABD-07CA7354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C13-73A2-BB4E-8CA7-DE19E7FC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2F62-D229-9DC7-7E5D-79CCAC5F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39F0A-2F3E-D8E8-69CD-C45ABAAC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2A1B-7E77-B271-8299-4CBABC23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16D5-4C23-DE4D-9B02-E46C165C15C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CEB83-321E-E631-2BF8-DD6C5B92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4F3F-8BE8-AA0B-4DA6-232DC89E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C13-73A2-BB4E-8CA7-DE19E7FC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2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851B-9F8B-1698-3138-3B72BEB6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843BB-3F41-2684-2DD4-F8C80B9D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033F3-32B2-83FE-C18C-D9B84C5A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16D5-4C23-DE4D-9B02-E46C165C15C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4BEC1-EA92-AA13-BD20-943B4B37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775D2-F375-E26C-32E8-30985C5F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C13-73A2-BB4E-8CA7-DE19E7FC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4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C82-3327-D38D-0DE5-95C76E6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2DFD-BF38-EFD8-CA01-912FA4A17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078D0-6E0B-6B31-A871-B6356FB5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0C3F3-1F0C-5E27-B52F-C7409DBF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16D5-4C23-DE4D-9B02-E46C165C15CB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5A69A-71A4-E031-BAF1-CEEB3B8E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EA542-A6F6-D76B-B7D6-CA254262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C13-73A2-BB4E-8CA7-DE19E7FC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8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A34B-CC2A-165C-D231-832F4F4D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DC588-1C1B-4E6E-D2E3-6EBA2E4A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903FE-6295-8323-A0A5-8227D5D98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BCF7F-44DD-2CB4-540B-E435D94FD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344D1-4A53-1932-33D0-855486F3E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663C0-55AC-37E0-B4D6-330240F8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16D5-4C23-DE4D-9B02-E46C165C15CB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A8EA3-C7F5-5009-5232-4A02CFDC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2F253-3D23-D05D-3352-1ECB3445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C13-73A2-BB4E-8CA7-DE19E7FC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0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0BC8-D4C4-994A-B14C-7C0011E7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A8A8-6BBD-D6D9-A2BB-468B0F3A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16D5-4C23-DE4D-9B02-E46C165C15CB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6CC5B-09A5-ACC3-AA0A-5D2BAE89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6BA2D-3733-9142-826E-BB2B06C4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C13-73A2-BB4E-8CA7-DE19E7FC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9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43297-5117-5199-DC8D-A26E143D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16D5-4C23-DE4D-9B02-E46C165C15CB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87912-00B0-4A27-B591-6DFF719A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A220-E58E-E063-7C76-2154C9C0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C13-73A2-BB4E-8CA7-DE19E7FC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5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81D4-A269-524A-6AA7-6658DB1B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9DF3-6E21-78E1-5A94-87D0B2069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40599-A566-2C1B-D68E-B4B45C938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73CBC-D20E-297E-CB3A-25F48DF7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16D5-4C23-DE4D-9B02-E46C165C15CB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240DF-25D9-4544-73C7-F0EE4C88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B476C-8D29-D905-A2DF-A17F9069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C13-73A2-BB4E-8CA7-DE19E7FC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CC1D-FBB7-F3DA-70CA-8F203160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FD744-5B1C-49FC-A4F9-FDAFD564A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B24AA-CC0F-668D-00F6-9D5F29536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94C21-BCB5-EC5C-A089-4C97A7EC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16D5-4C23-DE4D-9B02-E46C165C15CB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4A570-A121-0B24-1591-3EB4FA8A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68ED9-4DE3-A7EE-885E-0E41B876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C13-73A2-BB4E-8CA7-DE19E7FC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5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CA5D0-94F5-3E94-4F96-1F498137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B86DE-F07E-C8FC-A342-4B6FEAED3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113CD-345A-69C6-3283-B2682399E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816D5-4C23-DE4D-9B02-E46C165C15C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A9FA7-15E2-1FC2-25C3-5E4C5D61E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FD1EB-8541-17B8-3D04-FDFFD2A1B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15C13-73A2-BB4E-8CA7-DE19E7FC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4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C09C5B-9313-D45E-BB18-CA522A830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1" y="4357687"/>
            <a:ext cx="27432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4A80E4-10CC-A9F1-A1D5-376B0DEE1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245" y="893860"/>
            <a:ext cx="3120172" cy="2535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EBECB-3C1B-E79F-F90B-5F8BB702D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663" y="3429000"/>
            <a:ext cx="3991337" cy="3294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8641A0-2ECD-3A80-DB64-3036528B8E88}"/>
              </a:ext>
            </a:extLst>
          </p:cNvPr>
          <p:cNvSpPr txBox="1"/>
          <p:nvPr/>
        </p:nvSpPr>
        <p:spPr>
          <a:xfrm>
            <a:off x="147636" y="4933651"/>
            <a:ext cx="2915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Trends in music? </a:t>
            </a:r>
          </a:p>
          <a:p>
            <a:endParaRPr lang="en-US" sz="2800" dirty="0">
              <a:latin typeface="Avenir Book" panose="02000503020000020003" pitchFamily="2" charset="0"/>
            </a:endParaRPr>
          </a:p>
          <a:p>
            <a:r>
              <a:rPr lang="en-US" sz="2800" dirty="0">
                <a:latin typeface="Avenir Book" panose="02000503020000020003" pitchFamily="2" charset="0"/>
              </a:rPr>
              <a:t>Trends in steps?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E4E080-3D85-B5A6-7FB5-06D955632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4840"/>
            <a:ext cx="8451850" cy="43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6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D7BB-5CA7-872B-311A-C0B14A8D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8672" y="365125"/>
            <a:ext cx="3363328" cy="6323996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1. Can a specific combination of audio features explain how active I am?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346D9-E262-383C-BBD8-0F3F6AA11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09" y="685800"/>
            <a:ext cx="8640763" cy="60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9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B9C8-6679-2E34-6497-C42D195B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8" y="714375"/>
            <a:ext cx="3228976" cy="5918857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2. Are there groupings of audio features that describe the variance in my data?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8FC48-4B01-3DAA-2A06-0E2D0AF61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5" y="666512"/>
            <a:ext cx="8186736" cy="62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5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39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Office Theme</vt:lpstr>
      <vt:lpstr>PowerPoint Presentation</vt:lpstr>
      <vt:lpstr>1. Can a specific combination of audio features explain how active I am? </vt:lpstr>
      <vt:lpstr>2. Are there groupings of audio features that describe the variance in my data?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Zeigler</dc:creator>
  <cp:lastModifiedBy>Spencer Zeigler</cp:lastModifiedBy>
  <cp:revision>2</cp:revision>
  <dcterms:created xsi:type="dcterms:W3CDTF">2022-05-02T14:31:39Z</dcterms:created>
  <dcterms:modified xsi:type="dcterms:W3CDTF">2022-05-02T15:47:42Z</dcterms:modified>
</cp:coreProperties>
</file>