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naheim"/>
      <p:regular r:id="rId22"/>
      <p:bold r:id="rId23"/>
    </p:embeddedFont>
    <p:embeddedFont>
      <p:font typeface="PT Sans Narrow"/>
      <p:regular r:id="rId24"/>
      <p:bold r:id="rId25"/>
    </p:embeddedFont>
    <p:embeddedFont>
      <p:font typeface="Geologica SemiBold"/>
      <p:regular r:id="rId26"/>
      <p:bold r:id="rId27"/>
    </p:embeddedFont>
    <p:embeddedFont>
      <p:font typeface="Geologica Medium"/>
      <p:regular r:id="rId28"/>
      <p:bold r:id="rId29"/>
    </p:embeddedFont>
    <p:embeddedFont>
      <p:font typeface="Actor"/>
      <p:regular r:id="rId30"/>
    </p:embeddedFont>
    <p:embeddedFont>
      <p:font typeface="Geologica"/>
      <p:regular r:id="rId31"/>
      <p:bold r:id="rId32"/>
    </p:embeddedFont>
    <p:embeddedFont>
      <p:font typeface="Roboto Mono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Anaheim-regular.fntdata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Anahei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eologicaSemiBold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GeologicaMedium-regular.fntdata"/><Relationship Id="rId27" Type="http://schemas.openxmlformats.org/officeDocument/2006/relationships/font" Target="fonts/Geologica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eologica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eologica-regular.fntdata"/><Relationship Id="rId30" Type="http://schemas.openxmlformats.org/officeDocument/2006/relationships/font" Target="fonts/Actor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font" Target="fonts/Geologica-bold.fntdata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37" Type="http://schemas.openxmlformats.org/officeDocument/2006/relationships/font" Target="fonts/DMSans-regular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39" Type="http://schemas.openxmlformats.org/officeDocument/2006/relationships/font" Target="fonts/DMSans-italic.fntdata"/><Relationship Id="rId16" Type="http://schemas.openxmlformats.org/officeDocument/2006/relationships/slide" Target="slides/slide12.xml"/><Relationship Id="rId38" Type="http://schemas.openxmlformats.org/officeDocument/2006/relationships/font" Target="fonts/DM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13284a53fc_8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13284a53fc_8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313284a53fc_8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313284a53fc_8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313284a53fc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313284a53fc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13284a53fc_8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313284a53fc_8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313284a53fc_8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313284a53fc_8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13284a53fc_6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13284a53fc_6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313284a53f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313284a53f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13284a53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313284a53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13284a53fc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13284a53fc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13284a53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313284a53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313284a53f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313284a53f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13284a53fc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13284a53fc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13284a53fc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13284a53fc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13284a53fc_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313284a53fc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313284a53fc_8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313284a53fc_8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700" y="1222750"/>
            <a:ext cx="4580700" cy="21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700" y="3504975"/>
            <a:ext cx="3366900" cy="373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0" y="4407553"/>
            <a:ext cx="1212375" cy="741147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-285348" y="-7"/>
            <a:ext cx="1704146" cy="900675"/>
            <a:chOff x="-285348" y="-7"/>
            <a:chExt cx="1704146" cy="900675"/>
          </a:xfrm>
        </p:grpSpPr>
        <p:grpSp>
          <p:nvGrpSpPr>
            <p:cNvPr id="13" name="Google Shape;13;p2"/>
            <p:cNvGrpSpPr/>
            <p:nvPr/>
          </p:nvGrpSpPr>
          <p:grpSpPr>
            <a:xfrm rot="-5355889">
              <a:off x="429749" y="-89670"/>
              <a:ext cx="300811" cy="547594"/>
              <a:chOff x="178625" y="1764575"/>
              <a:chExt cx="448800" cy="81699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355889">
              <a:off x="480597" y="-82171"/>
              <a:ext cx="299252" cy="469581"/>
              <a:chOff x="227750" y="1896863"/>
              <a:chExt cx="446475" cy="7006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3313295">
              <a:off x="791059" y="73304"/>
              <a:ext cx="299239" cy="469561"/>
              <a:chOff x="227750" y="1896863"/>
              <a:chExt cx="446475" cy="7006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rot="5241960">
              <a:off x="1027780" y="-37409"/>
              <a:ext cx="299231" cy="469548"/>
              <a:chOff x="227750" y="1896863"/>
              <a:chExt cx="446475" cy="7006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 rot="6065317">
              <a:off x="402188" y="412917"/>
              <a:ext cx="300791" cy="547559"/>
              <a:chOff x="178625" y="1764575"/>
              <a:chExt cx="448800" cy="816994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 rot="6065317">
              <a:off x="348055" y="473916"/>
              <a:ext cx="299233" cy="469551"/>
              <a:chOff x="227750" y="1896863"/>
              <a:chExt cx="446475" cy="70060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 rot="-6865873">
              <a:off x="70533" y="265236"/>
              <a:ext cx="299233" cy="469550"/>
              <a:chOff x="227750" y="1896863"/>
              <a:chExt cx="446475" cy="700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68" name="Google Shape;68;p2"/>
            <p:cNvGrpSpPr/>
            <p:nvPr/>
          </p:nvGrpSpPr>
          <p:grpSpPr>
            <a:xfrm rot="-4937440">
              <a:off x="-182249" y="331545"/>
              <a:ext cx="299208" cy="469512"/>
              <a:chOff x="227750" y="1896863"/>
              <a:chExt cx="446475" cy="700600"/>
            </a:xfrm>
          </p:grpSpPr>
          <p:sp>
            <p:nvSpPr>
              <p:cNvPr id="69" name="Google Shape;69;p2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75" name="Google Shape;75;p2"/>
          <p:cNvSpPr/>
          <p:nvPr/>
        </p:nvSpPr>
        <p:spPr>
          <a:xfrm>
            <a:off x="7916824" y="-6500"/>
            <a:ext cx="1245328" cy="1307945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/>
          <p:nvPr>
            <p:ph hasCustomPrompt="1" type="title"/>
          </p:nvPr>
        </p:nvSpPr>
        <p:spPr>
          <a:xfrm>
            <a:off x="1284000" y="2621725"/>
            <a:ext cx="65760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73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4" name="Google Shape;344;p11"/>
          <p:cNvSpPr txBox="1"/>
          <p:nvPr>
            <p:ph idx="1" type="subTitle"/>
          </p:nvPr>
        </p:nvSpPr>
        <p:spPr>
          <a:xfrm>
            <a:off x="1284000" y="3745474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5" name="Google Shape;345;p11"/>
          <p:cNvSpPr/>
          <p:nvPr/>
        </p:nvSpPr>
        <p:spPr>
          <a:xfrm>
            <a:off x="7705367" y="-6500"/>
            <a:ext cx="1456776" cy="1530024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3"/>
          <p:cNvSpPr txBox="1"/>
          <p:nvPr>
            <p:ph idx="1" type="subTitle"/>
          </p:nvPr>
        </p:nvSpPr>
        <p:spPr>
          <a:xfrm>
            <a:off x="872376" y="22853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3"/>
          <p:cNvSpPr txBox="1"/>
          <p:nvPr>
            <p:ph idx="2" type="subTitle"/>
          </p:nvPr>
        </p:nvSpPr>
        <p:spPr>
          <a:xfrm>
            <a:off x="3419247" y="22853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3"/>
          <p:cNvSpPr txBox="1"/>
          <p:nvPr>
            <p:ph idx="3" type="subTitle"/>
          </p:nvPr>
        </p:nvSpPr>
        <p:spPr>
          <a:xfrm>
            <a:off x="872376" y="401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3"/>
          <p:cNvSpPr txBox="1"/>
          <p:nvPr>
            <p:ph idx="4" type="subTitle"/>
          </p:nvPr>
        </p:nvSpPr>
        <p:spPr>
          <a:xfrm>
            <a:off x="3419247" y="401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3"/>
          <p:cNvSpPr txBox="1"/>
          <p:nvPr>
            <p:ph idx="5" type="subTitle"/>
          </p:nvPr>
        </p:nvSpPr>
        <p:spPr>
          <a:xfrm>
            <a:off x="5966124" y="22853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3"/>
          <p:cNvSpPr txBox="1"/>
          <p:nvPr>
            <p:ph idx="6" type="subTitle"/>
          </p:nvPr>
        </p:nvSpPr>
        <p:spPr>
          <a:xfrm>
            <a:off x="5966124" y="40185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3"/>
          <p:cNvSpPr txBox="1"/>
          <p:nvPr>
            <p:ph hasCustomPrompt="1" idx="7" type="title"/>
          </p:nvPr>
        </p:nvSpPr>
        <p:spPr>
          <a:xfrm>
            <a:off x="872376" y="133202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/>
          <p:nvPr>
            <p:ph hasCustomPrompt="1" idx="8" type="title"/>
          </p:nvPr>
        </p:nvSpPr>
        <p:spPr>
          <a:xfrm>
            <a:off x="872376" y="30646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7" name="Google Shape;357;p13"/>
          <p:cNvSpPr txBox="1"/>
          <p:nvPr>
            <p:ph hasCustomPrompt="1" idx="9" type="title"/>
          </p:nvPr>
        </p:nvSpPr>
        <p:spPr>
          <a:xfrm>
            <a:off x="3419247" y="133202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hasCustomPrompt="1" idx="13" type="title"/>
          </p:nvPr>
        </p:nvSpPr>
        <p:spPr>
          <a:xfrm>
            <a:off x="3419247" y="30646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/>
          <p:nvPr>
            <p:ph hasCustomPrompt="1" idx="14" type="title"/>
          </p:nvPr>
        </p:nvSpPr>
        <p:spPr>
          <a:xfrm>
            <a:off x="5966124" y="133202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0" name="Google Shape;360;p13"/>
          <p:cNvSpPr txBox="1"/>
          <p:nvPr>
            <p:ph hasCustomPrompt="1" idx="15" type="title"/>
          </p:nvPr>
        </p:nvSpPr>
        <p:spPr>
          <a:xfrm>
            <a:off x="5966124" y="30646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16" type="subTitle"/>
          </p:nvPr>
        </p:nvSpPr>
        <p:spPr>
          <a:xfrm>
            <a:off x="872376" y="1877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17" type="subTitle"/>
          </p:nvPr>
        </p:nvSpPr>
        <p:spPr>
          <a:xfrm>
            <a:off x="3419247" y="1877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3" name="Google Shape;363;p13"/>
          <p:cNvSpPr txBox="1"/>
          <p:nvPr>
            <p:ph idx="18" type="subTitle"/>
          </p:nvPr>
        </p:nvSpPr>
        <p:spPr>
          <a:xfrm>
            <a:off x="5966124" y="1877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4" name="Google Shape;364;p13"/>
          <p:cNvSpPr txBox="1"/>
          <p:nvPr>
            <p:ph idx="19" type="subTitle"/>
          </p:nvPr>
        </p:nvSpPr>
        <p:spPr>
          <a:xfrm>
            <a:off x="872376" y="36099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20" type="subTitle"/>
          </p:nvPr>
        </p:nvSpPr>
        <p:spPr>
          <a:xfrm>
            <a:off x="3419247" y="36099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6" name="Google Shape;366;p13"/>
          <p:cNvSpPr txBox="1"/>
          <p:nvPr>
            <p:ph idx="21" type="subTitle"/>
          </p:nvPr>
        </p:nvSpPr>
        <p:spPr>
          <a:xfrm>
            <a:off x="5966124" y="36099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7" name="Google Shape;367;p13"/>
          <p:cNvSpPr/>
          <p:nvPr/>
        </p:nvSpPr>
        <p:spPr>
          <a:xfrm rot="-2700036">
            <a:off x="-174325" y="123710"/>
            <a:ext cx="1052447" cy="611460"/>
          </a:xfrm>
          <a:custGeom>
            <a:rect b="b" l="l" r="r" t="t"/>
            <a:pathLst>
              <a:path extrusionOk="0" h="1790" w="3081">
                <a:moveTo>
                  <a:pt x="2988" y="1212"/>
                </a:moveTo>
                <a:cubicBezTo>
                  <a:pt x="2936" y="1211"/>
                  <a:pt x="2895" y="1252"/>
                  <a:pt x="2894" y="1304"/>
                </a:cubicBezTo>
                <a:cubicBezTo>
                  <a:pt x="2894" y="1320"/>
                  <a:pt x="2898" y="1335"/>
                  <a:pt x="2906" y="1349"/>
                </a:cubicBezTo>
                <a:lnTo>
                  <a:pt x="2371" y="1650"/>
                </a:lnTo>
                <a:cubicBezTo>
                  <a:pt x="2356" y="1622"/>
                  <a:pt x="2326" y="1604"/>
                  <a:pt x="2292" y="1603"/>
                </a:cubicBezTo>
                <a:cubicBezTo>
                  <a:pt x="2254" y="1603"/>
                  <a:pt x="2221" y="1626"/>
                  <a:pt x="2207" y="1659"/>
                </a:cubicBezTo>
                <a:lnTo>
                  <a:pt x="1644" y="1326"/>
                </a:lnTo>
                <a:cubicBezTo>
                  <a:pt x="1649" y="1315"/>
                  <a:pt x="1652" y="1303"/>
                  <a:pt x="1652" y="1290"/>
                </a:cubicBezTo>
                <a:cubicBezTo>
                  <a:pt x="1652" y="1241"/>
                  <a:pt x="1615" y="1202"/>
                  <a:pt x="1568" y="1197"/>
                </a:cubicBezTo>
                <a:lnTo>
                  <a:pt x="1571" y="914"/>
                </a:lnTo>
                <a:lnTo>
                  <a:pt x="1575" y="536"/>
                </a:lnTo>
                <a:cubicBezTo>
                  <a:pt x="1622" y="533"/>
                  <a:pt x="1660" y="494"/>
                  <a:pt x="1661" y="445"/>
                </a:cubicBezTo>
                <a:cubicBezTo>
                  <a:pt x="1661" y="394"/>
                  <a:pt x="1620" y="352"/>
                  <a:pt x="1569" y="351"/>
                </a:cubicBezTo>
                <a:cubicBezTo>
                  <a:pt x="1538" y="351"/>
                  <a:pt x="1511" y="366"/>
                  <a:pt x="1494" y="389"/>
                </a:cubicBezTo>
                <a:lnTo>
                  <a:pt x="838" y="0"/>
                </a:lnTo>
                <a:lnTo>
                  <a:pt x="176" y="372"/>
                </a:lnTo>
                <a:cubicBezTo>
                  <a:pt x="159" y="350"/>
                  <a:pt x="133" y="336"/>
                  <a:pt x="104" y="335"/>
                </a:cubicBezTo>
                <a:cubicBezTo>
                  <a:pt x="53" y="335"/>
                  <a:pt x="11" y="376"/>
                  <a:pt x="10" y="427"/>
                </a:cubicBezTo>
                <a:cubicBezTo>
                  <a:pt x="10" y="474"/>
                  <a:pt x="44" y="513"/>
                  <a:pt x="89" y="519"/>
                </a:cubicBezTo>
                <a:lnTo>
                  <a:pt x="82" y="1192"/>
                </a:lnTo>
                <a:cubicBezTo>
                  <a:pt x="36" y="1198"/>
                  <a:pt x="1" y="1236"/>
                  <a:pt x="1" y="1283"/>
                </a:cubicBezTo>
                <a:cubicBezTo>
                  <a:pt x="0" y="1334"/>
                  <a:pt x="41" y="1376"/>
                  <a:pt x="92" y="1376"/>
                </a:cubicBezTo>
                <a:cubicBezTo>
                  <a:pt x="126" y="1377"/>
                  <a:pt x="155" y="1359"/>
                  <a:pt x="172" y="1332"/>
                </a:cubicBezTo>
                <a:lnTo>
                  <a:pt x="728" y="1662"/>
                </a:lnTo>
                <a:cubicBezTo>
                  <a:pt x="727" y="1667"/>
                  <a:pt x="727" y="1673"/>
                  <a:pt x="727" y="1679"/>
                </a:cubicBezTo>
                <a:cubicBezTo>
                  <a:pt x="726" y="1730"/>
                  <a:pt x="767" y="1772"/>
                  <a:pt x="818" y="1773"/>
                </a:cubicBezTo>
                <a:cubicBezTo>
                  <a:pt x="869" y="1773"/>
                  <a:pt x="911" y="1732"/>
                  <a:pt x="912" y="1681"/>
                </a:cubicBezTo>
                <a:cubicBezTo>
                  <a:pt x="912" y="1675"/>
                  <a:pt x="912" y="1669"/>
                  <a:pt x="910" y="1664"/>
                </a:cubicBezTo>
                <a:lnTo>
                  <a:pt x="1483" y="1342"/>
                </a:lnTo>
                <a:cubicBezTo>
                  <a:pt x="1500" y="1366"/>
                  <a:pt x="1527" y="1382"/>
                  <a:pt x="1558" y="1382"/>
                </a:cubicBezTo>
                <a:cubicBezTo>
                  <a:pt x="1587" y="1382"/>
                  <a:pt x="1613" y="1369"/>
                  <a:pt x="1631" y="1348"/>
                </a:cubicBezTo>
                <a:lnTo>
                  <a:pt x="2200" y="1684"/>
                </a:lnTo>
                <a:cubicBezTo>
                  <a:pt x="2199" y="1688"/>
                  <a:pt x="2198" y="1691"/>
                  <a:pt x="2198" y="1695"/>
                </a:cubicBezTo>
                <a:cubicBezTo>
                  <a:pt x="2198" y="1746"/>
                  <a:pt x="2239" y="1788"/>
                  <a:pt x="2290" y="1789"/>
                </a:cubicBezTo>
                <a:cubicBezTo>
                  <a:pt x="2341" y="1789"/>
                  <a:pt x="2383" y="1748"/>
                  <a:pt x="2384" y="1697"/>
                </a:cubicBezTo>
                <a:cubicBezTo>
                  <a:pt x="2384" y="1689"/>
                  <a:pt x="2383" y="1681"/>
                  <a:pt x="2381" y="1674"/>
                </a:cubicBezTo>
                <a:lnTo>
                  <a:pt x="2921" y="1370"/>
                </a:lnTo>
                <a:cubicBezTo>
                  <a:pt x="2937" y="1386"/>
                  <a:pt x="2960" y="1397"/>
                  <a:pt x="2985" y="1397"/>
                </a:cubicBezTo>
                <a:cubicBezTo>
                  <a:pt x="3036" y="1398"/>
                  <a:pt x="3078" y="1357"/>
                  <a:pt x="3079" y="1305"/>
                </a:cubicBezTo>
                <a:cubicBezTo>
                  <a:pt x="3080" y="1254"/>
                  <a:pt x="3039" y="1212"/>
                  <a:pt x="2988" y="1212"/>
                </a:cubicBezTo>
                <a:moveTo>
                  <a:pt x="1542" y="1198"/>
                </a:moveTo>
                <a:cubicBezTo>
                  <a:pt x="1500" y="1206"/>
                  <a:pt x="1467" y="1243"/>
                  <a:pt x="1467" y="1288"/>
                </a:cubicBezTo>
                <a:cubicBezTo>
                  <a:pt x="1466" y="1299"/>
                  <a:pt x="1469" y="1309"/>
                  <a:pt x="1472" y="1318"/>
                </a:cubicBezTo>
                <a:lnTo>
                  <a:pt x="903" y="1639"/>
                </a:lnTo>
                <a:cubicBezTo>
                  <a:pt x="888" y="1609"/>
                  <a:pt x="857" y="1588"/>
                  <a:pt x="821" y="1587"/>
                </a:cubicBezTo>
                <a:cubicBezTo>
                  <a:pt x="785" y="1587"/>
                  <a:pt x="753" y="1607"/>
                  <a:pt x="738" y="1637"/>
                </a:cubicBezTo>
                <a:lnTo>
                  <a:pt x="183" y="1309"/>
                </a:lnTo>
                <a:cubicBezTo>
                  <a:pt x="185" y="1301"/>
                  <a:pt x="187" y="1293"/>
                  <a:pt x="187" y="1285"/>
                </a:cubicBezTo>
                <a:cubicBezTo>
                  <a:pt x="187" y="1238"/>
                  <a:pt x="153" y="1199"/>
                  <a:pt x="108" y="1192"/>
                </a:cubicBezTo>
                <a:lnTo>
                  <a:pt x="115" y="520"/>
                </a:lnTo>
                <a:cubicBezTo>
                  <a:pt x="160" y="514"/>
                  <a:pt x="196" y="476"/>
                  <a:pt x="196" y="429"/>
                </a:cubicBezTo>
                <a:cubicBezTo>
                  <a:pt x="196" y="417"/>
                  <a:pt x="194" y="405"/>
                  <a:pt x="189" y="394"/>
                </a:cubicBezTo>
                <a:lnTo>
                  <a:pt x="838" y="29"/>
                </a:lnTo>
                <a:lnTo>
                  <a:pt x="1482" y="411"/>
                </a:lnTo>
                <a:cubicBezTo>
                  <a:pt x="1479" y="421"/>
                  <a:pt x="1476" y="432"/>
                  <a:pt x="1476" y="443"/>
                </a:cubicBezTo>
                <a:cubicBezTo>
                  <a:pt x="1475" y="488"/>
                  <a:pt x="1507" y="526"/>
                  <a:pt x="1550" y="535"/>
                </a:cubicBezTo>
                <a:lnTo>
                  <a:pt x="1542" y="1198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13"/>
          <p:cNvGrpSpPr/>
          <p:nvPr/>
        </p:nvGrpSpPr>
        <p:grpSpPr>
          <a:xfrm>
            <a:off x="8234176" y="248027"/>
            <a:ext cx="1176581" cy="1531600"/>
            <a:chOff x="8119247" y="630500"/>
            <a:chExt cx="1421678" cy="1850652"/>
          </a:xfrm>
        </p:grpSpPr>
        <p:sp>
          <p:nvSpPr>
            <p:cNvPr id="369" name="Google Shape;369;p13"/>
            <p:cNvSpPr/>
            <p:nvPr/>
          </p:nvSpPr>
          <p:spPr>
            <a:xfrm rot="-1724548">
              <a:off x="8511269" y="781782"/>
              <a:ext cx="599684" cy="1474670"/>
            </a:xfrm>
            <a:custGeom>
              <a:rect b="b" l="l" r="r" t="t"/>
              <a:pathLst>
                <a:path extrusionOk="0" h="4355" w="1771">
                  <a:moveTo>
                    <a:pt x="19" y="4136"/>
                  </a:moveTo>
                  <a:lnTo>
                    <a:pt x="1745" y="4227"/>
                  </a:lnTo>
                  <a:cubicBezTo>
                    <a:pt x="1746" y="4232"/>
                    <a:pt x="1748" y="4237"/>
                    <a:pt x="1749" y="4242"/>
                  </a:cubicBezTo>
                  <a:cubicBezTo>
                    <a:pt x="1756" y="4270"/>
                    <a:pt x="1762" y="4299"/>
                    <a:pt x="1766" y="4328"/>
                  </a:cubicBezTo>
                  <a:cubicBezTo>
                    <a:pt x="1768" y="4336"/>
                    <a:pt x="1769" y="4345"/>
                    <a:pt x="1770" y="4354"/>
                  </a:cubicBezTo>
                  <a:lnTo>
                    <a:pt x="0" y="4261"/>
                  </a:lnTo>
                  <a:cubicBezTo>
                    <a:pt x="4" y="4219"/>
                    <a:pt x="11" y="4177"/>
                    <a:pt x="19" y="4136"/>
                  </a:cubicBezTo>
                  <a:moveTo>
                    <a:pt x="91" y="3916"/>
                  </a:moveTo>
                  <a:lnTo>
                    <a:pt x="1646" y="3997"/>
                  </a:lnTo>
                  <a:cubicBezTo>
                    <a:pt x="1629" y="3967"/>
                    <a:pt x="1611" y="3938"/>
                    <a:pt x="1592" y="3910"/>
                  </a:cubicBezTo>
                  <a:cubicBezTo>
                    <a:pt x="1583" y="3895"/>
                    <a:pt x="1573" y="3881"/>
                    <a:pt x="1563" y="3868"/>
                  </a:cubicBezTo>
                  <a:lnTo>
                    <a:pt x="155" y="3794"/>
                  </a:lnTo>
                  <a:cubicBezTo>
                    <a:pt x="131" y="3833"/>
                    <a:pt x="110" y="3874"/>
                    <a:pt x="91" y="3916"/>
                  </a:cubicBezTo>
                  <a:moveTo>
                    <a:pt x="325" y="3577"/>
                  </a:moveTo>
                  <a:lnTo>
                    <a:pt x="1483" y="3771"/>
                  </a:lnTo>
                  <a:cubicBezTo>
                    <a:pt x="1464" y="3751"/>
                    <a:pt x="1444" y="3732"/>
                    <a:pt x="1423" y="3715"/>
                  </a:cubicBezTo>
                  <a:cubicBezTo>
                    <a:pt x="1376" y="3675"/>
                    <a:pt x="1324" y="3641"/>
                    <a:pt x="1272" y="3608"/>
                  </a:cubicBezTo>
                  <a:lnTo>
                    <a:pt x="433" y="3468"/>
                  </a:lnTo>
                  <a:cubicBezTo>
                    <a:pt x="395" y="3503"/>
                    <a:pt x="359" y="3540"/>
                    <a:pt x="325" y="3577"/>
                  </a:cubicBezTo>
                  <a:moveTo>
                    <a:pt x="501" y="3097"/>
                  </a:moveTo>
                  <a:lnTo>
                    <a:pt x="1550" y="2822"/>
                  </a:lnTo>
                  <a:cubicBezTo>
                    <a:pt x="1594" y="2773"/>
                    <a:pt x="1634" y="2721"/>
                    <a:pt x="1666" y="2662"/>
                  </a:cubicBezTo>
                  <a:lnTo>
                    <a:pt x="384" y="2998"/>
                  </a:lnTo>
                  <a:cubicBezTo>
                    <a:pt x="421" y="3033"/>
                    <a:pt x="460" y="3066"/>
                    <a:pt x="501" y="3097"/>
                  </a:cubicBezTo>
                  <a:moveTo>
                    <a:pt x="121" y="2669"/>
                  </a:moveTo>
                  <a:cubicBezTo>
                    <a:pt x="136" y="2695"/>
                    <a:pt x="152" y="2720"/>
                    <a:pt x="168" y="2745"/>
                  </a:cubicBezTo>
                  <a:lnTo>
                    <a:pt x="1667" y="2661"/>
                  </a:lnTo>
                  <a:cubicBezTo>
                    <a:pt x="1667" y="2660"/>
                    <a:pt x="1667" y="2660"/>
                    <a:pt x="1667" y="2660"/>
                  </a:cubicBezTo>
                  <a:cubicBezTo>
                    <a:pt x="1689" y="2619"/>
                    <a:pt x="1707" y="2576"/>
                    <a:pt x="1721" y="2532"/>
                  </a:cubicBezTo>
                  <a:lnTo>
                    <a:pt x="98" y="2623"/>
                  </a:lnTo>
                  <a:cubicBezTo>
                    <a:pt x="98" y="2624"/>
                    <a:pt x="98" y="2625"/>
                    <a:pt x="98" y="2626"/>
                  </a:cubicBezTo>
                  <a:cubicBezTo>
                    <a:pt x="105" y="2640"/>
                    <a:pt x="113" y="2655"/>
                    <a:pt x="121" y="2669"/>
                  </a:cubicBezTo>
                  <a:moveTo>
                    <a:pt x="67" y="2366"/>
                  </a:moveTo>
                  <a:lnTo>
                    <a:pt x="1753" y="2383"/>
                  </a:lnTo>
                  <a:cubicBezTo>
                    <a:pt x="1755" y="2370"/>
                    <a:pt x="1756" y="2357"/>
                    <a:pt x="1757" y="2344"/>
                  </a:cubicBezTo>
                  <a:cubicBezTo>
                    <a:pt x="1759" y="2315"/>
                    <a:pt x="1760" y="2287"/>
                    <a:pt x="1760" y="2258"/>
                  </a:cubicBezTo>
                  <a:lnTo>
                    <a:pt x="63" y="2240"/>
                  </a:lnTo>
                  <a:cubicBezTo>
                    <a:pt x="63" y="2282"/>
                    <a:pt x="64" y="2324"/>
                    <a:pt x="67" y="2366"/>
                  </a:cubicBezTo>
                  <a:moveTo>
                    <a:pt x="96" y="1978"/>
                  </a:moveTo>
                  <a:cubicBezTo>
                    <a:pt x="89" y="2007"/>
                    <a:pt x="83" y="2036"/>
                    <a:pt x="78" y="2065"/>
                  </a:cubicBezTo>
                  <a:lnTo>
                    <a:pt x="1746" y="2083"/>
                  </a:lnTo>
                  <a:cubicBezTo>
                    <a:pt x="1740" y="2041"/>
                    <a:pt x="1733" y="1999"/>
                    <a:pt x="1724" y="1957"/>
                  </a:cubicBezTo>
                  <a:lnTo>
                    <a:pt x="106" y="1940"/>
                  </a:lnTo>
                  <a:cubicBezTo>
                    <a:pt x="103" y="1953"/>
                    <a:pt x="99" y="1966"/>
                    <a:pt x="96" y="1978"/>
                  </a:cubicBezTo>
                  <a:moveTo>
                    <a:pt x="172" y="1770"/>
                  </a:moveTo>
                  <a:lnTo>
                    <a:pt x="1675" y="1786"/>
                  </a:lnTo>
                  <a:cubicBezTo>
                    <a:pt x="1661" y="1743"/>
                    <a:pt x="1644" y="1701"/>
                    <a:pt x="1626" y="1660"/>
                  </a:cubicBezTo>
                  <a:lnTo>
                    <a:pt x="237" y="1645"/>
                  </a:lnTo>
                  <a:cubicBezTo>
                    <a:pt x="213" y="1685"/>
                    <a:pt x="192" y="1727"/>
                    <a:pt x="172" y="1770"/>
                  </a:cubicBezTo>
                  <a:moveTo>
                    <a:pt x="366" y="1451"/>
                  </a:moveTo>
                  <a:lnTo>
                    <a:pt x="1524" y="1463"/>
                  </a:lnTo>
                  <a:cubicBezTo>
                    <a:pt x="1504" y="1431"/>
                    <a:pt x="1483" y="1400"/>
                    <a:pt x="1461" y="1369"/>
                  </a:cubicBezTo>
                  <a:cubicBezTo>
                    <a:pt x="1453" y="1358"/>
                    <a:pt x="1445" y="1348"/>
                    <a:pt x="1437" y="1337"/>
                  </a:cubicBezTo>
                  <a:lnTo>
                    <a:pt x="475" y="1327"/>
                  </a:lnTo>
                  <a:cubicBezTo>
                    <a:pt x="438" y="1367"/>
                    <a:pt x="400" y="1408"/>
                    <a:pt x="366" y="1451"/>
                  </a:cubicBezTo>
                  <a:moveTo>
                    <a:pt x="1374" y="677"/>
                  </a:moveTo>
                  <a:lnTo>
                    <a:pt x="503" y="668"/>
                  </a:lnTo>
                  <a:cubicBezTo>
                    <a:pt x="543" y="712"/>
                    <a:pt x="586" y="754"/>
                    <a:pt x="631" y="794"/>
                  </a:cubicBezTo>
                  <a:lnTo>
                    <a:pt x="1243" y="801"/>
                  </a:lnTo>
                  <a:cubicBezTo>
                    <a:pt x="1286" y="759"/>
                    <a:pt x="1331" y="719"/>
                    <a:pt x="1374" y="677"/>
                  </a:cubicBezTo>
                  <a:moveTo>
                    <a:pt x="1510" y="525"/>
                  </a:moveTo>
                  <a:cubicBezTo>
                    <a:pt x="1523" y="507"/>
                    <a:pt x="1536" y="488"/>
                    <a:pt x="1547" y="469"/>
                  </a:cubicBezTo>
                  <a:lnTo>
                    <a:pt x="260" y="339"/>
                  </a:lnTo>
                  <a:cubicBezTo>
                    <a:pt x="273" y="360"/>
                    <a:pt x="286" y="380"/>
                    <a:pt x="300" y="401"/>
                  </a:cubicBezTo>
                  <a:cubicBezTo>
                    <a:pt x="316" y="425"/>
                    <a:pt x="333" y="450"/>
                    <a:pt x="350" y="474"/>
                  </a:cubicBezTo>
                  <a:lnTo>
                    <a:pt x="1460" y="586"/>
                  </a:lnTo>
                  <a:cubicBezTo>
                    <a:pt x="1477" y="566"/>
                    <a:pt x="1494" y="546"/>
                    <a:pt x="1510" y="525"/>
                  </a:cubicBezTo>
                  <a:moveTo>
                    <a:pt x="1645" y="193"/>
                  </a:moveTo>
                  <a:cubicBezTo>
                    <a:pt x="1647" y="182"/>
                    <a:pt x="1649" y="170"/>
                    <a:pt x="1651" y="158"/>
                  </a:cubicBezTo>
                  <a:lnTo>
                    <a:pt x="85" y="0"/>
                  </a:lnTo>
                  <a:cubicBezTo>
                    <a:pt x="101" y="45"/>
                    <a:pt x="121" y="89"/>
                    <a:pt x="143" y="132"/>
                  </a:cubicBezTo>
                  <a:lnTo>
                    <a:pt x="1624" y="282"/>
                  </a:lnTo>
                  <a:cubicBezTo>
                    <a:pt x="1632" y="252"/>
                    <a:pt x="1639" y="223"/>
                    <a:pt x="1645" y="1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 rot="-1724548">
              <a:off x="8792248" y="738232"/>
              <a:ext cx="307461" cy="1445888"/>
            </a:xfrm>
            <a:custGeom>
              <a:rect b="b" l="l" r="r" t="t"/>
              <a:pathLst>
                <a:path extrusionOk="0" h="4270" w="908">
                  <a:moveTo>
                    <a:pt x="0" y="4222"/>
                  </a:moveTo>
                  <a:lnTo>
                    <a:pt x="7" y="4097"/>
                  </a:lnTo>
                  <a:lnTo>
                    <a:pt x="882" y="4142"/>
                  </a:lnTo>
                  <a:cubicBezTo>
                    <a:pt x="883" y="4147"/>
                    <a:pt x="885" y="4152"/>
                    <a:pt x="886" y="4158"/>
                  </a:cubicBezTo>
                  <a:cubicBezTo>
                    <a:pt x="893" y="4186"/>
                    <a:pt x="899" y="4214"/>
                    <a:pt x="904" y="4244"/>
                  </a:cubicBezTo>
                  <a:cubicBezTo>
                    <a:pt x="905" y="4252"/>
                    <a:pt x="906" y="4261"/>
                    <a:pt x="907" y="4269"/>
                  </a:cubicBezTo>
                  <a:lnTo>
                    <a:pt x="0" y="4222"/>
                  </a:lnTo>
                  <a:moveTo>
                    <a:pt x="783" y="3914"/>
                  </a:moveTo>
                  <a:cubicBezTo>
                    <a:pt x="766" y="3884"/>
                    <a:pt x="748" y="3854"/>
                    <a:pt x="729" y="3826"/>
                  </a:cubicBezTo>
                  <a:cubicBezTo>
                    <a:pt x="720" y="3812"/>
                    <a:pt x="710" y="3798"/>
                    <a:pt x="700" y="3784"/>
                  </a:cubicBezTo>
                  <a:lnTo>
                    <a:pt x="41" y="3749"/>
                  </a:lnTo>
                  <a:lnTo>
                    <a:pt x="34" y="3875"/>
                  </a:lnTo>
                  <a:lnTo>
                    <a:pt x="783" y="3914"/>
                  </a:lnTo>
                  <a:moveTo>
                    <a:pt x="620" y="3687"/>
                  </a:moveTo>
                  <a:cubicBezTo>
                    <a:pt x="601" y="3667"/>
                    <a:pt x="581" y="3648"/>
                    <a:pt x="560" y="3631"/>
                  </a:cubicBezTo>
                  <a:cubicBezTo>
                    <a:pt x="513" y="3591"/>
                    <a:pt x="461" y="3557"/>
                    <a:pt x="409" y="3524"/>
                  </a:cubicBezTo>
                  <a:lnTo>
                    <a:pt x="68" y="3467"/>
                  </a:lnTo>
                  <a:lnTo>
                    <a:pt x="47" y="3591"/>
                  </a:lnTo>
                  <a:lnTo>
                    <a:pt x="620" y="3687"/>
                  </a:lnTo>
                  <a:moveTo>
                    <a:pt x="687" y="2738"/>
                  </a:moveTo>
                  <a:cubicBezTo>
                    <a:pt x="731" y="2689"/>
                    <a:pt x="771" y="2637"/>
                    <a:pt x="803" y="2578"/>
                  </a:cubicBezTo>
                  <a:lnTo>
                    <a:pt x="37" y="2779"/>
                  </a:lnTo>
                  <a:lnTo>
                    <a:pt x="69" y="2900"/>
                  </a:lnTo>
                  <a:lnTo>
                    <a:pt x="687" y="2738"/>
                  </a:lnTo>
                  <a:moveTo>
                    <a:pt x="804" y="2577"/>
                  </a:moveTo>
                  <a:cubicBezTo>
                    <a:pt x="804" y="2576"/>
                    <a:pt x="804" y="2576"/>
                    <a:pt x="804" y="2576"/>
                  </a:cubicBezTo>
                  <a:cubicBezTo>
                    <a:pt x="826" y="2535"/>
                    <a:pt x="844" y="2492"/>
                    <a:pt x="858" y="2448"/>
                  </a:cubicBezTo>
                  <a:lnTo>
                    <a:pt x="66" y="2492"/>
                  </a:lnTo>
                  <a:lnTo>
                    <a:pt x="73" y="2618"/>
                  </a:lnTo>
                  <a:lnTo>
                    <a:pt x="804" y="2577"/>
                  </a:lnTo>
                  <a:moveTo>
                    <a:pt x="890" y="2299"/>
                  </a:moveTo>
                  <a:cubicBezTo>
                    <a:pt x="892" y="2286"/>
                    <a:pt x="893" y="2273"/>
                    <a:pt x="894" y="2260"/>
                  </a:cubicBezTo>
                  <a:cubicBezTo>
                    <a:pt x="896" y="2231"/>
                    <a:pt x="897" y="2203"/>
                    <a:pt x="897" y="2174"/>
                  </a:cubicBezTo>
                  <a:lnTo>
                    <a:pt x="99" y="2166"/>
                  </a:lnTo>
                  <a:lnTo>
                    <a:pt x="97" y="2291"/>
                  </a:lnTo>
                  <a:lnTo>
                    <a:pt x="890" y="2299"/>
                  </a:lnTo>
                  <a:moveTo>
                    <a:pt x="883" y="1999"/>
                  </a:moveTo>
                  <a:cubicBezTo>
                    <a:pt x="877" y="1957"/>
                    <a:pt x="870" y="1915"/>
                    <a:pt x="861" y="1873"/>
                  </a:cubicBezTo>
                  <a:lnTo>
                    <a:pt x="23" y="1864"/>
                  </a:lnTo>
                  <a:lnTo>
                    <a:pt x="21" y="1990"/>
                  </a:lnTo>
                  <a:lnTo>
                    <a:pt x="883" y="1999"/>
                  </a:lnTo>
                  <a:moveTo>
                    <a:pt x="813" y="1702"/>
                  </a:moveTo>
                  <a:cubicBezTo>
                    <a:pt x="798" y="1659"/>
                    <a:pt x="782" y="1617"/>
                    <a:pt x="764" y="1576"/>
                  </a:cubicBezTo>
                  <a:lnTo>
                    <a:pt x="72" y="1568"/>
                  </a:lnTo>
                  <a:lnTo>
                    <a:pt x="70" y="1694"/>
                  </a:lnTo>
                  <a:lnTo>
                    <a:pt x="813" y="1702"/>
                  </a:lnTo>
                  <a:moveTo>
                    <a:pt x="598" y="1286"/>
                  </a:moveTo>
                  <a:cubicBezTo>
                    <a:pt x="590" y="1275"/>
                    <a:pt x="582" y="1264"/>
                    <a:pt x="574" y="1253"/>
                  </a:cubicBezTo>
                  <a:lnTo>
                    <a:pt x="46" y="1247"/>
                  </a:lnTo>
                  <a:lnTo>
                    <a:pt x="44" y="1373"/>
                  </a:lnTo>
                  <a:lnTo>
                    <a:pt x="661" y="1379"/>
                  </a:lnTo>
                  <a:cubicBezTo>
                    <a:pt x="641" y="1347"/>
                    <a:pt x="620" y="1316"/>
                    <a:pt x="598" y="1286"/>
                  </a:cubicBezTo>
                  <a:moveTo>
                    <a:pt x="379" y="717"/>
                  </a:moveTo>
                  <a:cubicBezTo>
                    <a:pt x="423" y="675"/>
                    <a:pt x="468" y="635"/>
                    <a:pt x="511" y="593"/>
                  </a:cubicBezTo>
                  <a:lnTo>
                    <a:pt x="58" y="588"/>
                  </a:lnTo>
                  <a:lnTo>
                    <a:pt x="57" y="713"/>
                  </a:lnTo>
                  <a:lnTo>
                    <a:pt x="379" y="717"/>
                  </a:lnTo>
                  <a:moveTo>
                    <a:pt x="597" y="502"/>
                  </a:moveTo>
                  <a:cubicBezTo>
                    <a:pt x="614" y="482"/>
                    <a:pt x="631" y="462"/>
                    <a:pt x="647" y="441"/>
                  </a:cubicBezTo>
                  <a:cubicBezTo>
                    <a:pt x="660" y="423"/>
                    <a:pt x="673" y="404"/>
                    <a:pt x="684" y="385"/>
                  </a:cubicBezTo>
                  <a:lnTo>
                    <a:pt x="98" y="326"/>
                  </a:lnTo>
                  <a:lnTo>
                    <a:pt x="86" y="450"/>
                  </a:lnTo>
                  <a:lnTo>
                    <a:pt x="597" y="502"/>
                  </a:lnTo>
                  <a:moveTo>
                    <a:pt x="761" y="198"/>
                  </a:moveTo>
                  <a:cubicBezTo>
                    <a:pt x="769" y="168"/>
                    <a:pt x="776" y="138"/>
                    <a:pt x="782" y="109"/>
                  </a:cubicBezTo>
                  <a:cubicBezTo>
                    <a:pt x="784" y="97"/>
                    <a:pt x="786" y="86"/>
                    <a:pt x="788" y="74"/>
                  </a:cubicBezTo>
                  <a:lnTo>
                    <a:pt x="56" y="0"/>
                  </a:lnTo>
                  <a:lnTo>
                    <a:pt x="43" y="125"/>
                  </a:lnTo>
                  <a:lnTo>
                    <a:pt x="761" y="19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 rot="-1724548">
              <a:off x="8476620" y="751844"/>
              <a:ext cx="686707" cy="1661924"/>
            </a:xfrm>
            <a:custGeom>
              <a:rect b="b" l="l" r="r" t="t"/>
              <a:pathLst>
                <a:path extrusionOk="0" h="4908" w="2028">
                  <a:moveTo>
                    <a:pt x="1087" y="3109"/>
                  </a:moveTo>
                  <a:cubicBezTo>
                    <a:pt x="1655" y="2821"/>
                    <a:pt x="1921" y="2252"/>
                    <a:pt x="1921" y="2252"/>
                  </a:cubicBezTo>
                  <a:lnTo>
                    <a:pt x="2027" y="2355"/>
                  </a:lnTo>
                  <a:cubicBezTo>
                    <a:pt x="2020" y="2796"/>
                    <a:pt x="1554" y="3073"/>
                    <a:pt x="1554" y="3073"/>
                  </a:cubicBezTo>
                  <a:cubicBezTo>
                    <a:pt x="45" y="4091"/>
                    <a:pt x="298" y="4882"/>
                    <a:pt x="308" y="4907"/>
                  </a:cubicBezTo>
                  <a:cubicBezTo>
                    <a:pt x="19" y="4114"/>
                    <a:pt x="520" y="3396"/>
                    <a:pt x="1087" y="3109"/>
                  </a:cubicBezTo>
                  <a:moveTo>
                    <a:pt x="1534" y="821"/>
                  </a:moveTo>
                  <a:cubicBezTo>
                    <a:pt x="1534" y="821"/>
                    <a:pt x="1557" y="808"/>
                    <a:pt x="1592" y="782"/>
                  </a:cubicBezTo>
                  <a:cubicBezTo>
                    <a:pt x="1592" y="772"/>
                    <a:pt x="1599" y="763"/>
                    <a:pt x="1609" y="758"/>
                  </a:cubicBezTo>
                  <a:cubicBezTo>
                    <a:pt x="1629" y="747"/>
                    <a:pt x="1651" y="724"/>
                    <a:pt x="1668" y="705"/>
                  </a:cubicBezTo>
                  <a:cubicBezTo>
                    <a:pt x="1690" y="679"/>
                    <a:pt x="1710" y="652"/>
                    <a:pt x="1728" y="624"/>
                  </a:cubicBezTo>
                  <a:cubicBezTo>
                    <a:pt x="1800" y="517"/>
                    <a:pt x="1858" y="402"/>
                    <a:pt x="1897" y="280"/>
                  </a:cubicBezTo>
                  <a:cubicBezTo>
                    <a:pt x="1920" y="209"/>
                    <a:pt x="1937" y="137"/>
                    <a:pt x="1954" y="64"/>
                  </a:cubicBezTo>
                  <a:cubicBezTo>
                    <a:pt x="1955" y="61"/>
                    <a:pt x="1955" y="57"/>
                    <a:pt x="1956" y="54"/>
                  </a:cubicBezTo>
                  <a:lnTo>
                    <a:pt x="1901" y="0"/>
                  </a:lnTo>
                  <a:cubicBezTo>
                    <a:pt x="1901" y="0"/>
                    <a:pt x="1635" y="569"/>
                    <a:pt x="1068" y="857"/>
                  </a:cubicBezTo>
                  <a:cubicBezTo>
                    <a:pt x="501" y="1144"/>
                    <a:pt x="0" y="1862"/>
                    <a:pt x="288" y="2654"/>
                  </a:cubicBezTo>
                  <a:cubicBezTo>
                    <a:pt x="278" y="2626"/>
                    <a:pt x="23" y="1840"/>
                    <a:pt x="1534" y="8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 rot="-1724548">
              <a:off x="8498415" y="682368"/>
              <a:ext cx="663343" cy="1746917"/>
            </a:xfrm>
            <a:custGeom>
              <a:rect b="b" l="l" r="r" t="t"/>
              <a:pathLst>
                <a:path extrusionOk="0" h="5159" w="1959">
                  <a:moveTo>
                    <a:pt x="117" y="5108"/>
                  </a:moveTo>
                  <a:cubicBezTo>
                    <a:pt x="21" y="4824"/>
                    <a:pt x="0" y="4483"/>
                    <a:pt x="94" y="4196"/>
                  </a:cubicBezTo>
                  <a:cubicBezTo>
                    <a:pt x="187" y="3916"/>
                    <a:pt x="399" y="3689"/>
                    <a:pt x="642" y="3529"/>
                  </a:cubicBezTo>
                  <a:cubicBezTo>
                    <a:pt x="691" y="3497"/>
                    <a:pt x="744" y="3570"/>
                    <a:pt x="696" y="3604"/>
                  </a:cubicBezTo>
                  <a:cubicBezTo>
                    <a:pt x="472" y="3760"/>
                    <a:pt x="278" y="3969"/>
                    <a:pt x="191" y="4231"/>
                  </a:cubicBezTo>
                  <a:cubicBezTo>
                    <a:pt x="146" y="4367"/>
                    <a:pt x="134" y="4513"/>
                    <a:pt x="141" y="4656"/>
                  </a:cubicBezTo>
                  <a:cubicBezTo>
                    <a:pt x="149" y="4803"/>
                    <a:pt x="184" y="4943"/>
                    <a:pt x="209" y="5087"/>
                  </a:cubicBezTo>
                  <a:cubicBezTo>
                    <a:pt x="219" y="5141"/>
                    <a:pt x="134" y="5158"/>
                    <a:pt x="117" y="5108"/>
                  </a:cubicBezTo>
                  <a:moveTo>
                    <a:pt x="1826" y="53"/>
                  </a:moveTo>
                  <a:cubicBezTo>
                    <a:pt x="1794" y="195"/>
                    <a:pt x="1771" y="338"/>
                    <a:pt x="1721" y="476"/>
                  </a:cubicBezTo>
                  <a:cubicBezTo>
                    <a:pt x="1672" y="611"/>
                    <a:pt x="1605" y="740"/>
                    <a:pt x="1510" y="848"/>
                  </a:cubicBezTo>
                  <a:cubicBezTo>
                    <a:pt x="1327" y="1056"/>
                    <a:pt x="1067" y="1173"/>
                    <a:pt x="801" y="1230"/>
                  </a:cubicBezTo>
                  <a:cubicBezTo>
                    <a:pt x="743" y="1243"/>
                    <a:pt x="764" y="1330"/>
                    <a:pt x="822" y="1320"/>
                  </a:cubicBezTo>
                  <a:cubicBezTo>
                    <a:pt x="1107" y="1267"/>
                    <a:pt x="1391" y="1141"/>
                    <a:pt x="1585" y="918"/>
                  </a:cubicBezTo>
                  <a:cubicBezTo>
                    <a:pt x="1784" y="691"/>
                    <a:pt x="1896" y="368"/>
                    <a:pt x="1919" y="69"/>
                  </a:cubicBezTo>
                  <a:cubicBezTo>
                    <a:pt x="1923" y="17"/>
                    <a:pt x="1838" y="0"/>
                    <a:pt x="1826" y="53"/>
                  </a:cubicBezTo>
                  <a:moveTo>
                    <a:pt x="1778" y="2221"/>
                  </a:moveTo>
                  <a:cubicBezTo>
                    <a:pt x="1808" y="2323"/>
                    <a:pt x="1825" y="2428"/>
                    <a:pt x="1826" y="2534"/>
                  </a:cubicBezTo>
                  <a:cubicBezTo>
                    <a:pt x="1826" y="2638"/>
                    <a:pt x="1809" y="2742"/>
                    <a:pt x="1770" y="2839"/>
                  </a:cubicBezTo>
                  <a:cubicBezTo>
                    <a:pt x="1751" y="2889"/>
                    <a:pt x="1725" y="2935"/>
                    <a:pt x="1696" y="2979"/>
                  </a:cubicBezTo>
                  <a:cubicBezTo>
                    <a:pt x="1663" y="3030"/>
                    <a:pt x="1627" y="3078"/>
                    <a:pt x="1587" y="3124"/>
                  </a:cubicBezTo>
                  <a:cubicBezTo>
                    <a:pt x="1547" y="3171"/>
                    <a:pt x="1504" y="3214"/>
                    <a:pt x="1455" y="3253"/>
                  </a:cubicBezTo>
                  <a:cubicBezTo>
                    <a:pt x="1447" y="3259"/>
                    <a:pt x="1439" y="3265"/>
                    <a:pt x="1431" y="3270"/>
                  </a:cubicBezTo>
                  <a:cubicBezTo>
                    <a:pt x="1439" y="3270"/>
                    <a:pt x="1446" y="3267"/>
                    <a:pt x="1454" y="3263"/>
                  </a:cubicBezTo>
                  <a:cubicBezTo>
                    <a:pt x="1663" y="3128"/>
                    <a:pt x="1852" y="2977"/>
                    <a:pt x="1905" y="2721"/>
                  </a:cubicBezTo>
                  <a:cubicBezTo>
                    <a:pt x="1958" y="2469"/>
                    <a:pt x="1905" y="2196"/>
                    <a:pt x="1770" y="1978"/>
                  </a:cubicBezTo>
                  <a:cubicBezTo>
                    <a:pt x="1749" y="1943"/>
                    <a:pt x="1695" y="1962"/>
                    <a:pt x="1686" y="1994"/>
                  </a:cubicBezTo>
                  <a:cubicBezTo>
                    <a:pt x="1724" y="2067"/>
                    <a:pt x="1754" y="2143"/>
                    <a:pt x="1778" y="222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 rot="-1724548">
              <a:off x="8472214" y="735893"/>
              <a:ext cx="697543" cy="1563726"/>
            </a:xfrm>
            <a:custGeom>
              <a:rect b="b" l="l" r="r" t="t"/>
              <a:pathLst>
                <a:path extrusionOk="0" h="4618" w="2060">
                  <a:moveTo>
                    <a:pt x="151" y="1962"/>
                  </a:moveTo>
                  <a:cubicBezTo>
                    <a:pt x="156" y="1947"/>
                    <a:pt x="167" y="1939"/>
                    <a:pt x="178" y="1937"/>
                  </a:cubicBezTo>
                  <a:cubicBezTo>
                    <a:pt x="178" y="1956"/>
                    <a:pt x="178" y="1975"/>
                    <a:pt x="180" y="1994"/>
                  </a:cubicBezTo>
                  <a:cubicBezTo>
                    <a:pt x="183" y="2037"/>
                    <a:pt x="190" y="2080"/>
                    <a:pt x="197" y="2122"/>
                  </a:cubicBezTo>
                  <a:cubicBezTo>
                    <a:pt x="206" y="2169"/>
                    <a:pt x="213" y="2217"/>
                    <a:pt x="222" y="2264"/>
                  </a:cubicBezTo>
                  <a:cubicBezTo>
                    <a:pt x="245" y="2384"/>
                    <a:pt x="282" y="2502"/>
                    <a:pt x="337" y="2611"/>
                  </a:cubicBezTo>
                  <a:cubicBezTo>
                    <a:pt x="363" y="2664"/>
                    <a:pt x="393" y="2714"/>
                    <a:pt x="428" y="2761"/>
                  </a:cubicBezTo>
                  <a:cubicBezTo>
                    <a:pt x="440" y="2775"/>
                    <a:pt x="452" y="2790"/>
                    <a:pt x="465" y="2804"/>
                  </a:cubicBezTo>
                  <a:cubicBezTo>
                    <a:pt x="544" y="2907"/>
                    <a:pt x="639" y="2999"/>
                    <a:pt x="737" y="3083"/>
                  </a:cubicBezTo>
                  <a:cubicBezTo>
                    <a:pt x="915" y="3236"/>
                    <a:pt x="1108" y="3369"/>
                    <a:pt x="1297" y="3507"/>
                  </a:cubicBezTo>
                  <a:cubicBezTo>
                    <a:pt x="1484" y="3645"/>
                    <a:pt x="1661" y="3785"/>
                    <a:pt x="1776" y="3992"/>
                  </a:cubicBezTo>
                  <a:cubicBezTo>
                    <a:pt x="1877" y="4174"/>
                    <a:pt x="1942" y="4393"/>
                    <a:pt x="1925" y="4602"/>
                  </a:cubicBezTo>
                  <a:cubicBezTo>
                    <a:pt x="1877" y="4606"/>
                    <a:pt x="1828" y="4611"/>
                    <a:pt x="1780" y="4616"/>
                  </a:cubicBezTo>
                  <a:cubicBezTo>
                    <a:pt x="1778" y="4616"/>
                    <a:pt x="1777" y="4617"/>
                    <a:pt x="1775" y="4617"/>
                  </a:cubicBezTo>
                  <a:cubicBezTo>
                    <a:pt x="1774" y="4615"/>
                    <a:pt x="1774" y="4614"/>
                    <a:pt x="1774" y="4613"/>
                  </a:cubicBezTo>
                  <a:cubicBezTo>
                    <a:pt x="1734" y="4359"/>
                    <a:pt x="1523" y="4150"/>
                    <a:pt x="1338" y="3989"/>
                  </a:cubicBezTo>
                  <a:cubicBezTo>
                    <a:pt x="1006" y="3702"/>
                    <a:pt x="611" y="3486"/>
                    <a:pt x="338" y="3136"/>
                  </a:cubicBezTo>
                  <a:cubicBezTo>
                    <a:pt x="75" y="2800"/>
                    <a:pt x="0" y="2363"/>
                    <a:pt x="151" y="1962"/>
                  </a:cubicBezTo>
                  <a:moveTo>
                    <a:pt x="1684" y="1409"/>
                  </a:moveTo>
                  <a:cubicBezTo>
                    <a:pt x="1393" y="1073"/>
                    <a:pt x="988" y="876"/>
                    <a:pt x="643" y="605"/>
                  </a:cubicBezTo>
                  <a:cubicBezTo>
                    <a:pt x="450" y="454"/>
                    <a:pt x="229" y="255"/>
                    <a:pt x="177" y="4"/>
                  </a:cubicBezTo>
                  <a:cubicBezTo>
                    <a:pt x="177" y="2"/>
                    <a:pt x="176" y="1"/>
                    <a:pt x="176" y="0"/>
                  </a:cubicBezTo>
                  <a:cubicBezTo>
                    <a:pt x="174" y="0"/>
                    <a:pt x="172" y="1"/>
                    <a:pt x="171" y="1"/>
                  </a:cubicBezTo>
                  <a:cubicBezTo>
                    <a:pt x="123" y="9"/>
                    <a:pt x="75" y="16"/>
                    <a:pt x="26" y="22"/>
                  </a:cubicBezTo>
                  <a:cubicBezTo>
                    <a:pt x="20" y="232"/>
                    <a:pt x="95" y="448"/>
                    <a:pt x="205" y="624"/>
                  </a:cubicBezTo>
                  <a:cubicBezTo>
                    <a:pt x="331" y="826"/>
                    <a:pt x="514" y="957"/>
                    <a:pt x="708" y="1085"/>
                  </a:cubicBezTo>
                  <a:cubicBezTo>
                    <a:pt x="903" y="1214"/>
                    <a:pt x="1103" y="1338"/>
                    <a:pt x="1288" y="1481"/>
                  </a:cubicBezTo>
                  <a:cubicBezTo>
                    <a:pt x="1390" y="1560"/>
                    <a:pt x="1489" y="1648"/>
                    <a:pt x="1573" y="1747"/>
                  </a:cubicBezTo>
                  <a:cubicBezTo>
                    <a:pt x="1586" y="1760"/>
                    <a:pt x="1599" y="1774"/>
                    <a:pt x="1612" y="1788"/>
                  </a:cubicBezTo>
                  <a:cubicBezTo>
                    <a:pt x="1649" y="1833"/>
                    <a:pt x="1682" y="1882"/>
                    <a:pt x="1710" y="1933"/>
                  </a:cubicBezTo>
                  <a:cubicBezTo>
                    <a:pt x="1771" y="2040"/>
                    <a:pt x="1813" y="2155"/>
                    <a:pt x="1842" y="2274"/>
                  </a:cubicBezTo>
                  <a:cubicBezTo>
                    <a:pt x="1853" y="2321"/>
                    <a:pt x="1863" y="2368"/>
                    <a:pt x="1874" y="2415"/>
                  </a:cubicBezTo>
                  <a:cubicBezTo>
                    <a:pt x="1883" y="2457"/>
                    <a:pt x="1892" y="2499"/>
                    <a:pt x="1897" y="2542"/>
                  </a:cubicBezTo>
                  <a:cubicBezTo>
                    <a:pt x="1899" y="2561"/>
                    <a:pt x="1901" y="2580"/>
                    <a:pt x="1902" y="2599"/>
                  </a:cubicBezTo>
                  <a:cubicBezTo>
                    <a:pt x="1913" y="2597"/>
                    <a:pt x="1923" y="2588"/>
                    <a:pt x="1928" y="2573"/>
                  </a:cubicBezTo>
                  <a:cubicBezTo>
                    <a:pt x="2059" y="2165"/>
                    <a:pt x="1962" y="1732"/>
                    <a:pt x="1684" y="140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>
            <a:off x="8341283" y="1779627"/>
            <a:ext cx="1196625" cy="2028788"/>
            <a:chOff x="8306208" y="1989802"/>
            <a:chExt cx="1196625" cy="2028788"/>
          </a:xfrm>
        </p:grpSpPr>
        <p:grpSp>
          <p:nvGrpSpPr>
            <p:cNvPr id="375" name="Google Shape;375;p13"/>
            <p:cNvGrpSpPr/>
            <p:nvPr/>
          </p:nvGrpSpPr>
          <p:grpSpPr>
            <a:xfrm rot="-1553497">
              <a:off x="8685625" y="2648975"/>
              <a:ext cx="377400" cy="687017"/>
              <a:chOff x="178625" y="1764575"/>
              <a:chExt cx="448800" cy="816994"/>
            </a:xfrm>
          </p:grpSpPr>
          <p:sp>
            <p:nvSpPr>
              <p:cNvPr id="376" name="Google Shape;376;p13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85" name="Google Shape;385;p13"/>
            <p:cNvGrpSpPr/>
            <p:nvPr/>
          </p:nvGrpSpPr>
          <p:grpSpPr>
            <a:xfrm rot="-1553497">
              <a:off x="8750092" y="2736351"/>
              <a:ext cx="375445" cy="589141"/>
              <a:chOff x="227750" y="1896863"/>
              <a:chExt cx="446475" cy="700600"/>
            </a:xfrm>
          </p:grpSpPr>
          <p:sp>
            <p:nvSpPr>
              <p:cNvPr id="386" name="Google Shape;386;p13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92" name="Google Shape;392;p13"/>
            <p:cNvGrpSpPr/>
            <p:nvPr/>
          </p:nvGrpSpPr>
          <p:grpSpPr>
            <a:xfrm rot="-10587690">
              <a:off x="8384753" y="2115557"/>
              <a:ext cx="377397" cy="687013"/>
              <a:chOff x="178625" y="1764575"/>
              <a:chExt cx="448800" cy="816994"/>
            </a:xfrm>
          </p:grpSpPr>
          <p:sp>
            <p:nvSpPr>
              <p:cNvPr id="393" name="Google Shape;393;p13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402" name="Google Shape;402;p13"/>
            <p:cNvGrpSpPr/>
            <p:nvPr/>
          </p:nvGrpSpPr>
          <p:grpSpPr>
            <a:xfrm rot="-10587690">
              <a:off x="8324023" y="2001071"/>
              <a:ext cx="383349" cy="589137"/>
              <a:chOff x="218347" y="1896863"/>
              <a:chExt cx="455878" cy="700600"/>
            </a:xfrm>
          </p:grpSpPr>
          <p:sp>
            <p:nvSpPr>
              <p:cNvPr id="403" name="Google Shape;403;p13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218347" y="2054585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409" name="Google Shape;409;p13"/>
            <p:cNvGrpSpPr/>
            <p:nvPr/>
          </p:nvGrpSpPr>
          <p:grpSpPr>
            <a:xfrm rot="7115877">
              <a:off x="8750127" y="3171889"/>
              <a:ext cx="375436" cy="589126"/>
              <a:chOff x="227750" y="1896863"/>
              <a:chExt cx="446475" cy="700600"/>
            </a:xfrm>
          </p:grpSpPr>
          <p:sp>
            <p:nvSpPr>
              <p:cNvPr id="410" name="Google Shape;410;p13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416" name="Google Shape;416;p13"/>
            <p:cNvGrpSpPr/>
            <p:nvPr/>
          </p:nvGrpSpPr>
          <p:grpSpPr>
            <a:xfrm rot="9044214">
              <a:off x="9007417" y="3375363"/>
              <a:ext cx="375396" cy="589064"/>
              <a:chOff x="227750" y="1896863"/>
              <a:chExt cx="446475" cy="700600"/>
            </a:xfrm>
          </p:grpSpPr>
          <p:sp>
            <p:nvSpPr>
              <p:cNvPr id="417" name="Google Shape;417;p13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423" name="Google Shape;423;p13"/>
          <p:cNvSpPr/>
          <p:nvPr/>
        </p:nvSpPr>
        <p:spPr>
          <a:xfrm rot="783361">
            <a:off x="8566779" y="3996774"/>
            <a:ext cx="882019" cy="889778"/>
          </a:xfrm>
          <a:custGeom>
            <a:rect b="b" l="l" r="r" t="t"/>
            <a:pathLst>
              <a:path extrusionOk="0" h="1845" w="1829">
                <a:moveTo>
                  <a:pt x="1792" y="661"/>
                </a:moveTo>
                <a:cubicBezTo>
                  <a:pt x="1760" y="626"/>
                  <a:pt x="1709" y="623"/>
                  <a:pt x="1671" y="649"/>
                </a:cubicBezTo>
                <a:lnTo>
                  <a:pt x="1210" y="160"/>
                </a:lnTo>
                <a:cubicBezTo>
                  <a:pt x="1238" y="125"/>
                  <a:pt x="1237" y="73"/>
                  <a:pt x="1205" y="39"/>
                </a:cubicBezTo>
                <a:cubicBezTo>
                  <a:pt x="1170" y="2"/>
                  <a:pt x="1111" y="0"/>
                  <a:pt x="1074" y="35"/>
                </a:cubicBezTo>
                <a:cubicBezTo>
                  <a:pt x="1050" y="58"/>
                  <a:pt x="1041" y="90"/>
                  <a:pt x="1047" y="120"/>
                </a:cubicBezTo>
                <a:lnTo>
                  <a:pt x="411" y="271"/>
                </a:lnTo>
                <a:cubicBezTo>
                  <a:pt x="406" y="260"/>
                  <a:pt x="400" y="250"/>
                  <a:pt x="392" y="241"/>
                </a:cubicBezTo>
                <a:cubicBezTo>
                  <a:pt x="357" y="204"/>
                  <a:pt x="298" y="203"/>
                  <a:pt x="261" y="238"/>
                </a:cubicBezTo>
                <a:cubicBezTo>
                  <a:pt x="223" y="273"/>
                  <a:pt x="222" y="331"/>
                  <a:pt x="257" y="369"/>
                </a:cubicBezTo>
                <a:cubicBezTo>
                  <a:pt x="266" y="378"/>
                  <a:pt x="275" y="384"/>
                  <a:pt x="286" y="389"/>
                </a:cubicBezTo>
                <a:lnTo>
                  <a:pt x="91" y="1042"/>
                </a:lnTo>
                <a:cubicBezTo>
                  <a:pt x="72" y="1044"/>
                  <a:pt x="54" y="1052"/>
                  <a:pt x="39" y="1066"/>
                </a:cubicBezTo>
                <a:cubicBezTo>
                  <a:pt x="2" y="1101"/>
                  <a:pt x="0" y="1160"/>
                  <a:pt x="36" y="1197"/>
                </a:cubicBezTo>
                <a:cubicBezTo>
                  <a:pt x="68" y="1231"/>
                  <a:pt x="119" y="1235"/>
                  <a:pt x="157" y="1209"/>
                </a:cubicBezTo>
                <a:lnTo>
                  <a:pt x="605" y="1684"/>
                </a:lnTo>
                <a:cubicBezTo>
                  <a:pt x="577" y="1720"/>
                  <a:pt x="578" y="1771"/>
                  <a:pt x="610" y="1805"/>
                </a:cubicBezTo>
                <a:cubicBezTo>
                  <a:pt x="645" y="1843"/>
                  <a:pt x="704" y="1844"/>
                  <a:pt x="741" y="1809"/>
                </a:cubicBezTo>
                <a:cubicBezTo>
                  <a:pt x="768" y="1784"/>
                  <a:pt x="776" y="1747"/>
                  <a:pt x="766" y="1714"/>
                </a:cubicBezTo>
                <a:lnTo>
                  <a:pt x="1393" y="1565"/>
                </a:lnTo>
                <a:cubicBezTo>
                  <a:pt x="1397" y="1572"/>
                  <a:pt x="1401" y="1580"/>
                  <a:pt x="1408" y="1586"/>
                </a:cubicBezTo>
                <a:cubicBezTo>
                  <a:pt x="1443" y="1623"/>
                  <a:pt x="1501" y="1625"/>
                  <a:pt x="1539" y="1590"/>
                </a:cubicBezTo>
                <a:cubicBezTo>
                  <a:pt x="1576" y="1555"/>
                  <a:pt x="1577" y="1496"/>
                  <a:pt x="1542" y="1459"/>
                </a:cubicBezTo>
                <a:cubicBezTo>
                  <a:pt x="1536" y="1452"/>
                  <a:pt x="1529" y="1447"/>
                  <a:pt x="1522" y="1443"/>
                </a:cubicBezTo>
                <a:lnTo>
                  <a:pt x="1709" y="815"/>
                </a:lnTo>
                <a:cubicBezTo>
                  <a:pt x="1737" y="820"/>
                  <a:pt x="1767" y="812"/>
                  <a:pt x="1789" y="791"/>
                </a:cubicBezTo>
                <a:cubicBezTo>
                  <a:pt x="1826" y="756"/>
                  <a:pt x="1828" y="698"/>
                  <a:pt x="1792" y="661"/>
                </a:cubicBezTo>
                <a:moveTo>
                  <a:pt x="1498" y="1433"/>
                </a:moveTo>
                <a:cubicBezTo>
                  <a:pt x="1468" y="1425"/>
                  <a:pt x="1435" y="1432"/>
                  <a:pt x="1412" y="1455"/>
                </a:cubicBezTo>
                <a:cubicBezTo>
                  <a:pt x="1387" y="1478"/>
                  <a:pt x="1378" y="1510"/>
                  <a:pt x="1384" y="1541"/>
                </a:cubicBezTo>
                <a:lnTo>
                  <a:pt x="755" y="1690"/>
                </a:lnTo>
                <a:cubicBezTo>
                  <a:pt x="752" y="1686"/>
                  <a:pt x="749" y="1682"/>
                  <a:pt x="745" y="1678"/>
                </a:cubicBezTo>
                <a:cubicBezTo>
                  <a:pt x="713" y="1644"/>
                  <a:pt x="662" y="1640"/>
                  <a:pt x="624" y="1667"/>
                </a:cubicBezTo>
                <a:lnTo>
                  <a:pt x="175" y="1191"/>
                </a:lnTo>
                <a:cubicBezTo>
                  <a:pt x="204" y="1156"/>
                  <a:pt x="203" y="1104"/>
                  <a:pt x="171" y="1070"/>
                </a:cubicBezTo>
                <a:cubicBezTo>
                  <a:pt x="156" y="1055"/>
                  <a:pt x="137" y="1046"/>
                  <a:pt x="118" y="1043"/>
                </a:cubicBezTo>
                <a:lnTo>
                  <a:pt x="311" y="396"/>
                </a:lnTo>
                <a:cubicBezTo>
                  <a:pt x="338" y="401"/>
                  <a:pt x="367" y="393"/>
                  <a:pt x="388" y="372"/>
                </a:cubicBezTo>
                <a:cubicBezTo>
                  <a:pt x="410" y="352"/>
                  <a:pt x="419" y="324"/>
                  <a:pt x="417" y="296"/>
                </a:cubicBezTo>
                <a:lnTo>
                  <a:pt x="1055" y="145"/>
                </a:lnTo>
                <a:cubicBezTo>
                  <a:pt x="1059" y="152"/>
                  <a:pt x="1064" y="160"/>
                  <a:pt x="1070" y="166"/>
                </a:cubicBezTo>
                <a:cubicBezTo>
                  <a:pt x="1102" y="200"/>
                  <a:pt x="1154" y="204"/>
                  <a:pt x="1191" y="178"/>
                </a:cubicBezTo>
                <a:lnTo>
                  <a:pt x="1653" y="667"/>
                </a:lnTo>
                <a:cubicBezTo>
                  <a:pt x="1625" y="702"/>
                  <a:pt x="1625" y="754"/>
                  <a:pt x="1658" y="788"/>
                </a:cubicBezTo>
                <a:cubicBezTo>
                  <a:pt x="1666" y="796"/>
                  <a:pt x="1675" y="803"/>
                  <a:pt x="1685" y="808"/>
                </a:cubicBezTo>
                <a:lnTo>
                  <a:pt x="1498" y="1433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"/>
          <p:cNvSpPr txBox="1"/>
          <p:nvPr>
            <p:ph type="title"/>
          </p:nvPr>
        </p:nvSpPr>
        <p:spPr>
          <a:xfrm>
            <a:off x="4130275" y="3103550"/>
            <a:ext cx="43005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6" name="Google Shape;426;p14"/>
          <p:cNvSpPr txBox="1"/>
          <p:nvPr>
            <p:ph hasCustomPrompt="1" idx="2" type="title"/>
          </p:nvPr>
        </p:nvSpPr>
        <p:spPr>
          <a:xfrm>
            <a:off x="4130275" y="21006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14"/>
          <p:cNvSpPr txBox="1"/>
          <p:nvPr>
            <p:ph idx="1" type="subTitle"/>
          </p:nvPr>
        </p:nvSpPr>
        <p:spPr>
          <a:xfrm>
            <a:off x="4130275" y="4170188"/>
            <a:ext cx="3920400" cy="433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8" name="Google Shape;428;p14"/>
          <p:cNvGrpSpPr/>
          <p:nvPr/>
        </p:nvGrpSpPr>
        <p:grpSpPr>
          <a:xfrm rot="-7162008">
            <a:off x="-169919" y="1448953"/>
            <a:ext cx="1115656" cy="1891873"/>
            <a:chOff x="7772454" y="597570"/>
            <a:chExt cx="1115653" cy="1891869"/>
          </a:xfrm>
        </p:grpSpPr>
        <p:grpSp>
          <p:nvGrpSpPr>
            <p:cNvPr id="429" name="Google Shape;429;p14"/>
            <p:cNvGrpSpPr/>
            <p:nvPr/>
          </p:nvGrpSpPr>
          <p:grpSpPr>
            <a:xfrm rot="-1553906">
              <a:off x="8126223" y="1212275"/>
              <a:ext cx="351928" cy="640686"/>
              <a:chOff x="178625" y="1764575"/>
              <a:chExt cx="448800" cy="816994"/>
            </a:xfrm>
          </p:grpSpPr>
          <p:sp>
            <p:nvSpPr>
              <p:cNvPr id="430" name="Google Shape;430;p14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439" name="Google Shape;439;p14"/>
            <p:cNvGrpSpPr/>
            <p:nvPr/>
          </p:nvGrpSpPr>
          <p:grpSpPr>
            <a:xfrm rot="-1553906">
              <a:off x="8186336" y="1293757"/>
              <a:ext cx="350105" cy="549410"/>
              <a:chOff x="227750" y="1896863"/>
              <a:chExt cx="446475" cy="700600"/>
            </a:xfrm>
          </p:grpSpPr>
          <p:sp>
            <p:nvSpPr>
              <p:cNvPr id="440" name="Google Shape;440;p1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446" name="Google Shape;446;p14"/>
            <p:cNvGrpSpPr/>
            <p:nvPr/>
          </p:nvGrpSpPr>
          <p:grpSpPr>
            <a:xfrm rot="-10587663">
              <a:off x="7845695" y="714846"/>
              <a:ext cx="351902" cy="640682"/>
              <a:chOff x="178625" y="1764575"/>
              <a:chExt cx="448800" cy="816994"/>
            </a:xfrm>
          </p:grpSpPr>
          <p:sp>
            <p:nvSpPr>
              <p:cNvPr id="447" name="Google Shape;447;p14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456" name="Google Shape;456;p14"/>
            <p:cNvGrpSpPr/>
            <p:nvPr/>
          </p:nvGrpSpPr>
          <p:grpSpPr>
            <a:xfrm rot="-10587663">
              <a:off x="7789068" y="608079"/>
              <a:ext cx="357452" cy="549407"/>
              <a:chOff x="218347" y="1896863"/>
              <a:chExt cx="455878" cy="700600"/>
            </a:xfrm>
          </p:grpSpPr>
          <p:sp>
            <p:nvSpPr>
              <p:cNvPr id="457" name="Google Shape;457;p1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218347" y="2054585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463" name="Google Shape;463;p14"/>
            <p:cNvGrpSpPr/>
            <p:nvPr/>
          </p:nvGrpSpPr>
          <p:grpSpPr>
            <a:xfrm rot="7115683">
              <a:off x="8186433" y="1700104"/>
              <a:ext cx="350101" cy="549310"/>
              <a:chOff x="227750" y="1896863"/>
              <a:chExt cx="446475" cy="700600"/>
            </a:xfrm>
          </p:grpSpPr>
          <p:sp>
            <p:nvSpPr>
              <p:cNvPr id="464" name="Google Shape;464;p1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470" name="Google Shape;470;p14"/>
            <p:cNvGrpSpPr/>
            <p:nvPr/>
          </p:nvGrpSpPr>
          <p:grpSpPr>
            <a:xfrm rot="9044076">
              <a:off x="8426108" y="1889540"/>
              <a:ext cx="350070" cy="549385"/>
              <a:chOff x="227750" y="1896863"/>
              <a:chExt cx="446475" cy="700600"/>
            </a:xfrm>
          </p:grpSpPr>
          <p:sp>
            <p:nvSpPr>
              <p:cNvPr id="471" name="Google Shape;471;p1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477" name="Google Shape;477;p14"/>
          <p:cNvSpPr/>
          <p:nvPr/>
        </p:nvSpPr>
        <p:spPr>
          <a:xfrm>
            <a:off x="7655924" y="-5950"/>
            <a:ext cx="1488076" cy="1679323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80" name="Google Shape;480;p15"/>
          <p:cNvGrpSpPr/>
          <p:nvPr/>
        </p:nvGrpSpPr>
        <p:grpSpPr>
          <a:xfrm rot="-359510">
            <a:off x="-183841" y="3946578"/>
            <a:ext cx="912506" cy="1072075"/>
            <a:chOff x="5013076" y="538223"/>
            <a:chExt cx="842950" cy="990357"/>
          </a:xfrm>
        </p:grpSpPr>
        <p:sp>
          <p:nvSpPr>
            <p:cNvPr id="481" name="Google Shape;481;p15"/>
            <p:cNvSpPr/>
            <p:nvPr/>
          </p:nvSpPr>
          <p:spPr>
            <a:xfrm rot="-8742639">
              <a:off x="5254073" y="649811"/>
              <a:ext cx="326852" cy="803766"/>
            </a:xfrm>
            <a:custGeom>
              <a:rect b="b" l="l" r="r" t="t"/>
              <a:pathLst>
                <a:path extrusionOk="0" h="4355" w="1771">
                  <a:moveTo>
                    <a:pt x="19" y="4136"/>
                  </a:moveTo>
                  <a:lnTo>
                    <a:pt x="1745" y="4227"/>
                  </a:lnTo>
                  <a:cubicBezTo>
                    <a:pt x="1746" y="4232"/>
                    <a:pt x="1748" y="4237"/>
                    <a:pt x="1749" y="4242"/>
                  </a:cubicBezTo>
                  <a:cubicBezTo>
                    <a:pt x="1756" y="4270"/>
                    <a:pt x="1762" y="4299"/>
                    <a:pt x="1766" y="4328"/>
                  </a:cubicBezTo>
                  <a:cubicBezTo>
                    <a:pt x="1768" y="4336"/>
                    <a:pt x="1769" y="4345"/>
                    <a:pt x="1770" y="4354"/>
                  </a:cubicBezTo>
                  <a:lnTo>
                    <a:pt x="0" y="4261"/>
                  </a:lnTo>
                  <a:cubicBezTo>
                    <a:pt x="4" y="4219"/>
                    <a:pt x="11" y="4177"/>
                    <a:pt x="19" y="4136"/>
                  </a:cubicBezTo>
                  <a:moveTo>
                    <a:pt x="91" y="3916"/>
                  </a:moveTo>
                  <a:lnTo>
                    <a:pt x="1646" y="3997"/>
                  </a:lnTo>
                  <a:cubicBezTo>
                    <a:pt x="1629" y="3967"/>
                    <a:pt x="1611" y="3938"/>
                    <a:pt x="1592" y="3910"/>
                  </a:cubicBezTo>
                  <a:cubicBezTo>
                    <a:pt x="1583" y="3895"/>
                    <a:pt x="1573" y="3881"/>
                    <a:pt x="1563" y="3868"/>
                  </a:cubicBezTo>
                  <a:lnTo>
                    <a:pt x="155" y="3794"/>
                  </a:lnTo>
                  <a:cubicBezTo>
                    <a:pt x="131" y="3833"/>
                    <a:pt x="110" y="3874"/>
                    <a:pt x="91" y="3916"/>
                  </a:cubicBezTo>
                  <a:moveTo>
                    <a:pt x="325" y="3577"/>
                  </a:moveTo>
                  <a:lnTo>
                    <a:pt x="1483" y="3771"/>
                  </a:lnTo>
                  <a:cubicBezTo>
                    <a:pt x="1464" y="3751"/>
                    <a:pt x="1444" y="3732"/>
                    <a:pt x="1423" y="3715"/>
                  </a:cubicBezTo>
                  <a:cubicBezTo>
                    <a:pt x="1376" y="3675"/>
                    <a:pt x="1324" y="3641"/>
                    <a:pt x="1272" y="3608"/>
                  </a:cubicBezTo>
                  <a:lnTo>
                    <a:pt x="433" y="3468"/>
                  </a:lnTo>
                  <a:cubicBezTo>
                    <a:pt x="395" y="3503"/>
                    <a:pt x="359" y="3540"/>
                    <a:pt x="325" y="3577"/>
                  </a:cubicBezTo>
                  <a:moveTo>
                    <a:pt x="501" y="3097"/>
                  </a:moveTo>
                  <a:lnTo>
                    <a:pt x="1550" y="2822"/>
                  </a:lnTo>
                  <a:cubicBezTo>
                    <a:pt x="1594" y="2773"/>
                    <a:pt x="1634" y="2721"/>
                    <a:pt x="1666" y="2662"/>
                  </a:cubicBezTo>
                  <a:lnTo>
                    <a:pt x="384" y="2998"/>
                  </a:lnTo>
                  <a:cubicBezTo>
                    <a:pt x="421" y="3033"/>
                    <a:pt x="460" y="3066"/>
                    <a:pt x="501" y="3097"/>
                  </a:cubicBezTo>
                  <a:moveTo>
                    <a:pt x="121" y="2669"/>
                  </a:moveTo>
                  <a:cubicBezTo>
                    <a:pt x="136" y="2695"/>
                    <a:pt x="152" y="2720"/>
                    <a:pt x="168" y="2745"/>
                  </a:cubicBezTo>
                  <a:lnTo>
                    <a:pt x="1667" y="2661"/>
                  </a:lnTo>
                  <a:cubicBezTo>
                    <a:pt x="1667" y="2660"/>
                    <a:pt x="1667" y="2660"/>
                    <a:pt x="1667" y="2660"/>
                  </a:cubicBezTo>
                  <a:cubicBezTo>
                    <a:pt x="1689" y="2619"/>
                    <a:pt x="1707" y="2576"/>
                    <a:pt x="1721" y="2532"/>
                  </a:cubicBezTo>
                  <a:lnTo>
                    <a:pt x="98" y="2623"/>
                  </a:lnTo>
                  <a:cubicBezTo>
                    <a:pt x="98" y="2624"/>
                    <a:pt x="98" y="2625"/>
                    <a:pt x="98" y="2626"/>
                  </a:cubicBezTo>
                  <a:cubicBezTo>
                    <a:pt x="105" y="2640"/>
                    <a:pt x="113" y="2655"/>
                    <a:pt x="121" y="2669"/>
                  </a:cubicBezTo>
                  <a:moveTo>
                    <a:pt x="67" y="2366"/>
                  </a:moveTo>
                  <a:lnTo>
                    <a:pt x="1753" y="2383"/>
                  </a:lnTo>
                  <a:cubicBezTo>
                    <a:pt x="1755" y="2370"/>
                    <a:pt x="1756" y="2357"/>
                    <a:pt x="1757" y="2344"/>
                  </a:cubicBezTo>
                  <a:cubicBezTo>
                    <a:pt x="1759" y="2315"/>
                    <a:pt x="1760" y="2287"/>
                    <a:pt x="1760" y="2258"/>
                  </a:cubicBezTo>
                  <a:lnTo>
                    <a:pt x="63" y="2240"/>
                  </a:lnTo>
                  <a:cubicBezTo>
                    <a:pt x="63" y="2282"/>
                    <a:pt x="64" y="2324"/>
                    <a:pt x="67" y="2366"/>
                  </a:cubicBezTo>
                  <a:moveTo>
                    <a:pt x="96" y="1978"/>
                  </a:moveTo>
                  <a:cubicBezTo>
                    <a:pt x="89" y="2007"/>
                    <a:pt x="83" y="2036"/>
                    <a:pt x="78" y="2065"/>
                  </a:cubicBezTo>
                  <a:lnTo>
                    <a:pt x="1746" y="2083"/>
                  </a:lnTo>
                  <a:cubicBezTo>
                    <a:pt x="1740" y="2041"/>
                    <a:pt x="1733" y="1999"/>
                    <a:pt x="1724" y="1957"/>
                  </a:cubicBezTo>
                  <a:lnTo>
                    <a:pt x="106" y="1940"/>
                  </a:lnTo>
                  <a:cubicBezTo>
                    <a:pt x="103" y="1953"/>
                    <a:pt x="99" y="1966"/>
                    <a:pt x="96" y="1978"/>
                  </a:cubicBezTo>
                  <a:moveTo>
                    <a:pt x="172" y="1770"/>
                  </a:moveTo>
                  <a:lnTo>
                    <a:pt x="1675" y="1786"/>
                  </a:lnTo>
                  <a:cubicBezTo>
                    <a:pt x="1661" y="1743"/>
                    <a:pt x="1644" y="1701"/>
                    <a:pt x="1626" y="1660"/>
                  </a:cubicBezTo>
                  <a:lnTo>
                    <a:pt x="237" y="1645"/>
                  </a:lnTo>
                  <a:cubicBezTo>
                    <a:pt x="213" y="1685"/>
                    <a:pt x="192" y="1727"/>
                    <a:pt x="172" y="1770"/>
                  </a:cubicBezTo>
                  <a:moveTo>
                    <a:pt x="366" y="1451"/>
                  </a:moveTo>
                  <a:lnTo>
                    <a:pt x="1524" y="1463"/>
                  </a:lnTo>
                  <a:cubicBezTo>
                    <a:pt x="1504" y="1431"/>
                    <a:pt x="1483" y="1400"/>
                    <a:pt x="1461" y="1369"/>
                  </a:cubicBezTo>
                  <a:cubicBezTo>
                    <a:pt x="1453" y="1358"/>
                    <a:pt x="1445" y="1348"/>
                    <a:pt x="1437" y="1337"/>
                  </a:cubicBezTo>
                  <a:lnTo>
                    <a:pt x="475" y="1327"/>
                  </a:lnTo>
                  <a:cubicBezTo>
                    <a:pt x="438" y="1367"/>
                    <a:pt x="400" y="1408"/>
                    <a:pt x="366" y="1451"/>
                  </a:cubicBezTo>
                  <a:moveTo>
                    <a:pt x="1374" y="677"/>
                  </a:moveTo>
                  <a:lnTo>
                    <a:pt x="503" y="668"/>
                  </a:lnTo>
                  <a:cubicBezTo>
                    <a:pt x="543" y="712"/>
                    <a:pt x="586" y="754"/>
                    <a:pt x="631" y="794"/>
                  </a:cubicBezTo>
                  <a:lnTo>
                    <a:pt x="1243" y="801"/>
                  </a:lnTo>
                  <a:cubicBezTo>
                    <a:pt x="1286" y="759"/>
                    <a:pt x="1331" y="719"/>
                    <a:pt x="1374" y="677"/>
                  </a:cubicBezTo>
                  <a:moveTo>
                    <a:pt x="1510" y="525"/>
                  </a:moveTo>
                  <a:cubicBezTo>
                    <a:pt x="1523" y="507"/>
                    <a:pt x="1536" y="488"/>
                    <a:pt x="1547" y="469"/>
                  </a:cubicBezTo>
                  <a:lnTo>
                    <a:pt x="260" y="339"/>
                  </a:lnTo>
                  <a:cubicBezTo>
                    <a:pt x="273" y="360"/>
                    <a:pt x="286" y="380"/>
                    <a:pt x="300" y="401"/>
                  </a:cubicBezTo>
                  <a:cubicBezTo>
                    <a:pt x="316" y="425"/>
                    <a:pt x="333" y="450"/>
                    <a:pt x="350" y="474"/>
                  </a:cubicBezTo>
                  <a:lnTo>
                    <a:pt x="1460" y="586"/>
                  </a:lnTo>
                  <a:cubicBezTo>
                    <a:pt x="1477" y="566"/>
                    <a:pt x="1494" y="546"/>
                    <a:pt x="1510" y="525"/>
                  </a:cubicBezTo>
                  <a:moveTo>
                    <a:pt x="1645" y="193"/>
                  </a:moveTo>
                  <a:cubicBezTo>
                    <a:pt x="1647" y="182"/>
                    <a:pt x="1649" y="170"/>
                    <a:pt x="1651" y="158"/>
                  </a:cubicBezTo>
                  <a:lnTo>
                    <a:pt x="85" y="0"/>
                  </a:lnTo>
                  <a:cubicBezTo>
                    <a:pt x="101" y="45"/>
                    <a:pt x="121" y="89"/>
                    <a:pt x="143" y="132"/>
                  </a:cubicBezTo>
                  <a:lnTo>
                    <a:pt x="1624" y="282"/>
                  </a:lnTo>
                  <a:cubicBezTo>
                    <a:pt x="1632" y="252"/>
                    <a:pt x="1639" y="223"/>
                    <a:pt x="1645" y="19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 rot="-8742639">
              <a:off x="5272228" y="606461"/>
              <a:ext cx="167579" cy="788078"/>
            </a:xfrm>
            <a:custGeom>
              <a:rect b="b" l="l" r="r" t="t"/>
              <a:pathLst>
                <a:path extrusionOk="0" h="4270" w="908">
                  <a:moveTo>
                    <a:pt x="0" y="4222"/>
                  </a:moveTo>
                  <a:lnTo>
                    <a:pt x="7" y="4097"/>
                  </a:lnTo>
                  <a:lnTo>
                    <a:pt x="882" y="4142"/>
                  </a:lnTo>
                  <a:cubicBezTo>
                    <a:pt x="883" y="4147"/>
                    <a:pt x="885" y="4152"/>
                    <a:pt x="886" y="4158"/>
                  </a:cubicBezTo>
                  <a:cubicBezTo>
                    <a:pt x="893" y="4186"/>
                    <a:pt x="899" y="4214"/>
                    <a:pt x="904" y="4244"/>
                  </a:cubicBezTo>
                  <a:cubicBezTo>
                    <a:pt x="905" y="4252"/>
                    <a:pt x="906" y="4261"/>
                    <a:pt x="907" y="4269"/>
                  </a:cubicBezTo>
                  <a:lnTo>
                    <a:pt x="0" y="4222"/>
                  </a:lnTo>
                  <a:moveTo>
                    <a:pt x="783" y="3914"/>
                  </a:moveTo>
                  <a:cubicBezTo>
                    <a:pt x="766" y="3884"/>
                    <a:pt x="748" y="3854"/>
                    <a:pt x="729" y="3826"/>
                  </a:cubicBezTo>
                  <a:cubicBezTo>
                    <a:pt x="720" y="3812"/>
                    <a:pt x="710" y="3798"/>
                    <a:pt x="700" y="3784"/>
                  </a:cubicBezTo>
                  <a:lnTo>
                    <a:pt x="41" y="3749"/>
                  </a:lnTo>
                  <a:lnTo>
                    <a:pt x="34" y="3875"/>
                  </a:lnTo>
                  <a:lnTo>
                    <a:pt x="783" y="3914"/>
                  </a:lnTo>
                  <a:moveTo>
                    <a:pt x="620" y="3687"/>
                  </a:moveTo>
                  <a:cubicBezTo>
                    <a:pt x="601" y="3667"/>
                    <a:pt x="581" y="3648"/>
                    <a:pt x="560" y="3631"/>
                  </a:cubicBezTo>
                  <a:cubicBezTo>
                    <a:pt x="513" y="3591"/>
                    <a:pt x="461" y="3557"/>
                    <a:pt x="409" y="3524"/>
                  </a:cubicBezTo>
                  <a:lnTo>
                    <a:pt x="68" y="3467"/>
                  </a:lnTo>
                  <a:lnTo>
                    <a:pt x="47" y="3591"/>
                  </a:lnTo>
                  <a:lnTo>
                    <a:pt x="620" y="3687"/>
                  </a:lnTo>
                  <a:moveTo>
                    <a:pt x="687" y="2738"/>
                  </a:moveTo>
                  <a:cubicBezTo>
                    <a:pt x="731" y="2689"/>
                    <a:pt x="771" y="2637"/>
                    <a:pt x="803" y="2578"/>
                  </a:cubicBezTo>
                  <a:lnTo>
                    <a:pt x="37" y="2779"/>
                  </a:lnTo>
                  <a:lnTo>
                    <a:pt x="69" y="2900"/>
                  </a:lnTo>
                  <a:lnTo>
                    <a:pt x="687" y="2738"/>
                  </a:lnTo>
                  <a:moveTo>
                    <a:pt x="804" y="2577"/>
                  </a:moveTo>
                  <a:cubicBezTo>
                    <a:pt x="804" y="2576"/>
                    <a:pt x="804" y="2576"/>
                    <a:pt x="804" y="2576"/>
                  </a:cubicBezTo>
                  <a:cubicBezTo>
                    <a:pt x="826" y="2535"/>
                    <a:pt x="844" y="2492"/>
                    <a:pt x="858" y="2448"/>
                  </a:cubicBezTo>
                  <a:lnTo>
                    <a:pt x="66" y="2492"/>
                  </a:lnTo>
                  <a:lnTo>
                    <a:pt x="73" y="2618"/>
                  </a:lnTo>
                  <a:lnTo>
                    <a:pt x="804" y="2577"/>
                  </a:lnTo>
                  <a:moveTo>
                    <a:pt x="890" y="2299"/>
                  </a:moveTo>
                  <a:cubicBezTo>
                    <a:pt x="892" y="2286"/>
                    <a:pt x="893" y="2273"/>
                    <a:pt x="894" y="2260"/>
                  </a:cubicBezTo>
                  <a:cubicBezTo>
                    <a:pt x="896" y="2231"/>
                    <a:pt x="897" y="2203"/>
                    <a:pt x="897" y="2174"/>
                  </a:cubicBezTo>
                  <a:lnTo>
                    <a:pt x="99" y="2166"/>
                  </a:lnTo>
                  <a:lnTo>
                    <a:pt x="97" y="2291"/>
                  </a:lnTo>
                  <a:lnTo>
                    <a:pt x="890" y="2299"/>
                  </a:lnTo>
                  <a:moveTo>
                    <a:pt x="883" y="1999"/>
                  </a:moveTo>
                  <a:cubicBezTo>
                    <a:pt x="877" y="1957"/>
                    <a:pt x="870" y="1915"/>
                    <a:pt x="861" y="1873"/>
                  </a:cubicBezTo>
                  <a:lnTo>
                    <a:pt x="23" y="1864"/>
                  </a:lnTo>
                  <a:lnTo>
                    <a:pt x="21" y="1990"/>
                  </a:lnTo>
                  <a:lnTo>
                    <a:pt x="883" y="1999"/>
                  </a:lnTo>
                  <a:moveTo>
                    <a:pt x="813" y="1702"/>
                  </a:moveTo>
                  <a:cubicBezTo>
                    <a:pt x="798" y="1659"/>
                    <a:pt x="782" y="1617"/>
                    <a:pt x="764" y="1576"/>
                  </a:cubicBezTo>
                  <a:lnTo>
                    <a:pt x="72" y="1568"/>
                  </a:lnTo>
                  <a:lnTo>
                    <a:pt x="70" y="1694"/>
                  </a:lnTo>
                  <a:lnTo>
                    <a:pt x="813" y="1702"/>
                  </a:lnTo>
                  <a:moveTo>
                    <a:pt x="598" y="1286"/>
                  </a:moveTo>
                  <a:cubicBezTo>
                    <a:pt x="590" y="1275"/>
                    <a:pt x="582" y="1264"/>
                    <a:pt x="574" y="1253"/>
                  </a:cubicBezTo>
                  <a:lnTo>
                    <a:pt x="46" y="1247"/>
                  </a:lnTo>
                  <a:lnTo>
                    <a:pt x="44" y="1373"/>
                  </a:lnTo>
                  <a:lnTo>
                    <a:pt x="661" y="1379"/>
                  </a:lnTo>
                  <a:cubicBezTo>
                    <a:pt x="641" y="1347"/>
                    <a:pt x="620" y="1316"/>
                    <a:pt x="598" y="1286"/>
                  </a:cubicBezTo>
                  <a:moveTo>
                    <a:pt x="379" y="717"/>
                  </a:moveTo>
                  <a:cubicBezTo>
                    <a:pt x="423" y="675"/>
                    <a:pt x="468" y="635"/>
                    <a:pt x="511" y="593"/>
                  </a:cubicBezTo>
                  <a:lnTo>
                    <a:pt x="58" y="588"/>
                  </a:lnTo>
                  <a:lnTo>
                    <a:pt x="57" y="713"/>
                  </a:lnTo>
                  <a:lnTo>
                    <a:pt x="379" y="717"/>
                  </a:lnTo>
                  <a:moveTo>
                    <a:pt x="597" y="502"/>
                  </a:moveTo>
                  <a:cubicBezTo>
                    <a:pt x="614" y="482"/>
                    <a:pt x="631" y="462"/>
                    <a:pt x="647" y="441"/>
                  </a:cubicBezTo>
                  <a:cubicBezTo>
                    <a:pt x="660" y="423"/>
                    <a:pt x="673" y="404"/>
                    <a:pt x="684" y="385"/>
                  </a:cubicBezTo>
                  <a:lnTo>
                    <a:pt x="98" y="326"/>
                  </a:lnTo>
                  <a:lnTo>
                    <a:pt x="86" y="450"/>
                  </a:lnTo>
                  <a:lnTo>
                    <a:pt x="597" y="502"/>
                  </a:lnTo>
                  <a:moveTo>
                    <a:pt x="761" y="198"/>
                  </a:moveTo>
                  <a:cubicBezTo>
                    <a:pt x="769" y="168"/>
                    <a:pt x="776" y="138"/>
                    <a:pt x="782" y="109"/>
                  </a:cubicBezTo>
                  <a:cubicBezTo>
                    <a:pt x="784" y="97"/>
                    <a:pt x="786" y="86"/>
                    <a:pt x="788" y="74"/>
                  </a:cubicBezTo>
                  <a:lnTo>
                    <a:pt x="56" y="0"/>
                  </a:lnTo>
                  <a:lnTo>
                    <a:pt x="43" y="125"/>
                  </a:lnTo>
                  <a:lnTo>
                    <a:pt x="761" y="19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 rot="-8742639">
              <a:off x="5259107" y="578732"/>
              <a:ext cx="374284" cy="905828"/>
            </a:xfrm>
            <a:custGeom>
              <a:rect b="b" l="l" r="r" t="t"/>
              <a:pathLst>
                <a:path extrusionOk="0" h="4908" w="2028">
                  <a:moveTo>
                    <a:pt x="1087" y="3109"/>
                  </a:moveTo>
                  <a:cubicBezTo>
                    <a:pt x="1655" y="2821"/>
                    <a:pt x="1921" y="2252"/>
                    <a:pt x="1921" y="2252"/>
                  </a:cubicBezTo>
                  <a:lnTo>
                    <a:pt x="2027" y="2355"/>
                  </a:lnTo>
                  <a:cubicBezTo>
                    <a:pt x="2020" y="2796"/>
                    <a:pt x="1554" y="3073"/>
                    <a:pt x="1554" y="3073"/>
                  </a:cubicBezTo>
                  <a:cubicBezTo>
                    <a:pt x="45" y="4091"/>
                    <a:pt x="298" y="4882"/>
                    <a:pt x="308" y="4907"/>
                  </a:cubicBezTo>
                  <a:cubicBezTo>
                    <a:pt x="19" y="4114"/>
                    <a:pt x="520" y="3396"/>
                    <a:pt x="1087" y="3109"/>
                  </a:cubicBezTo>
                  <a:moveTo>
                    <a:pt x="1534" y="821"/>
                  </a:moveTo>
                  <a:cubicBezTo>
                    <a:pt x="1534" y="821"/>
                    <a:pt x="1557" y="808"/>
                    <a:pt x="1592" y="782"/>
                  </a:cubicBezTo>
                  <a:cubicBezTo>
                    <a:pt x="1592" y="772"/>
                    <a:pt x="1599" y="763"/>
                    <a:pt x="1609" y="758"/>
                  </a:cubicBezTo>
                  <a:cubicBezTo>
                    <a:pt x="1629" y="747"/>
                    <a:pt x="1651" y="724"/>
                    <a:pt x="1668" y="705"/>
                  </a:cubicBezTo>
                  <a:cubicBezTo>
                    <a:pt x="1690" y="679"/>
                    <a:pt x="1710" y="652"/>
                    <a:pt x="1728" y="624"/>
                  </a:cubicBezTo>
                  <a:cubicBezTo>
                    <a:pt x="1800" y="517"/>
                    <a:pt x="1858" y="402"/>
                    <a:pt x="1897" y="280"/>
                  </a:cubicBezTo>
                  <a:cubicBezTo>
                    <a:pt x="1920" y="209"/>
                    <a:pt x="1937" y="137"/>
                    <a:pt x="1954" y="64"/>
                  </a:cubicBezTo>
                  <a:cubicBezTo>
                    <a:pt x="1955" y="61"/>
                    <a:pt x="1955" y="57"/>
                    <a:pt x="1956" y="54"/>
                  </a:cubicBezTo>
                  <a:lnTo>
                    <a:pt x="1901" y="0"/>
                  </a:lnTo>
                  <a:cubicBezTo>
                    <a:pt x="1901" y="0"/>
                    <a:pt x="1635" y="569"/>
                    <a:pt x="1068" y="857"/>
                  </a:cubicBezTo>
                  <a:cubicBezTo>
                    <a:pt x="501" y="1144"/>
                    <a:pt x="0" y="1862"/>
                    <a:pt x="288" y="2654"/>
                  </a:cubicBezTo>
                  <a:cubicBezTo>
                    <a:pt x="278" y="2626"/>
                    <a:pt x="23" y="1840"/>
                    <a:pt x="1534" y="8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 rot="-8742639">
              <a:off x="5249868" y="557325"/>
              <a:ext cx="361549" cy="952153"/>
            </a:xfrm>
            <a:custGeom>
              <a:rect b="b" l="l" r="r" t="t"/>
              <a:pathLst>
                <a:path extrusionOk="0" h="5159" w="1959">
                  <a:moveTo>
                    <a:pt x="117" y="5108"/>
                  </a:moveTo>
                  <a:cubicBezTo>
                    <a:pt x="21" y="4824"/>
                    <a:pt x="0" y="4483"/>
                    <a:pt x="94" y="4196"/>
                  </a:cubicBezTo>
                  <a:cubicBezTo>
                    <a:pt x="187" y="3916"/>
                    <a:pt x="399" y="3689"/>
                    <a:pt x="642" y="3529"/>
                  </a:cubicBezTo>
                  <a:cubicBezTo>
                    <a:pt x="691" y="3497"/>
                    <a:pt x="744" y="3570"/>
                    <a:pt x="696" y="3604"/>
                  </a:cubicBezTo>
                  <a:cubicBezTo>
                    <a:pt x="472" y="3760"/>
                    <a:pt x="278" y="3969"/>
                    <a:pt x="191" y="4231"/>
                  </a:cubicBezTo>
                  <a:cubicBezTo>
                    <a:pt x="146" y="4367"/>
                    <a:pt x="134" y="4513"/>
                    <a:pt x="141" y="4656"/>
                  </a:cubicBezTo>
                  <a:cubicBezTo>
                    <a:pt x="149" y="4803"/>
                    <a:pt x="184" y="4943"/>
                    <a:pt x="209" y="5087"/>
                  </a:cubicBezTo>
                  <a:cubicBezTo>
                    <a:pt x="219" y="5141"/>
                    <a:pt x="134" y="5158"/>
                    <a:pt x="117" y="5108"/>
                  </a:cubicBezTo>
                  <a:moveTo>
                    <a:pt x="1826" y="53"/>
                  </a:moveTo>
                  <a:cubicBezTo>
                    <a:pt x="1794" y="195"/>
                    <a:pt x="1771" y="338"/>
                    <a:pt x="1721" y="476"/>
                  </a:cubicBezTo>
                  <a:cubicBezTo>
                    <a:pt x="1672" y="611"/>
                    <a:pt x="1605" y="740"/>
                    <a:pt x="1510" y="848"/>
                  </a:cubicBezTo>
                  <a:cubicBezTo>
                    <a:pt x="1327" y="1056"/>
                    <a:pt x="1067" y="1173"/>
                    <a:pt x="801" y="1230"/>
                  </a:cubicBezTo>
                  <a:cubicBezTo>
                    <a:pt x="743" y="1243"/>
                    <a:pt x="764" y="1330"/>
                    <a:pt x="822" y="1320"/>
                  </a:cubicBezTo>
                  <a:cubicBezTo>
                    <a:pt x="1107" y="1267"/>
                    <a:pt x="1391" y="1141"/>
                    <a:pt x="1585" y="918"/>
                  </a:cubicBezTo>
                  <a:cubicBezTo>
                    <a:pt x="1784" y="691"/>
                    <a:pt x="1896" y="368"/>
                    <a:pt x="1919" y="69"/>
                  </a:cubicBezTo>
                  <a:cubicBezTo>
                    <a:pt x="1923" y="17"/>
                    <a:pt x="1838" y="0"/>
                    <a:pt x="1826" y="53"/>
                  </a:cubicBezTo>
                  <a:moveTo>
                    <a:pt x="1778" y="2221"/>
                  </a:moveTo>
                  <a:cubicBezTo>
                    <a:pt x="1808" y="2323"/>
                    <a:pt x="1825" y="2428"/>
                    <a:pt x="1826" y="2534"/>
                  </a:cubicBezTo>
                  <a:cubicBezTo>
                    <a:pt x="1826" y="2638"/>
                    <a:pt x="1809" y="2742"/>
                    <a:pt x="1770" y="2839"/>
                  </a:cubicBezTo>
                  <a:cubicBezTo>
                    <a:pt x="1751" y="2889"/>
                    <a:pt x="1725" y="2935"/>
                    <a:pt x="1696" y="2979"/>
                  </a:cubicBezTo>
                  <a:cubicBezTo>
                    <a:pt x="1663" y="3030"/>
                    <a:pt x="1627" y="3078"/>
                    <a:pt x="1587" y="3124"/>
                  </a:cubicBezTo>
                  <a:cubicBezTo>
                    <a:pt x="1547" y="3171"/>
                    <a:pt x="1504" y="3214"/>
                    <a:pt x="1455" y="3253"/>
                  </a:cubicBezTo>
                  <a:cubicBezTo>
                    <a:pt x="1447" y="3259"/>
                    <a:pt x="1439" y="3265"/>
                    <a:pt x="1431" y="3270"/>
                  </a:cubicBezTo>
                  <a:cubicBezTo>
                    <a:pt x="1439" y="3270"/>
                    <a:pt x="1446" y="3267"/>
                    <a:pt x="1454" y="3263"/>
                  </a:cubicBezTo>
                  <a:cubicBezTo>
                    <a:pt x="1663" y="3128"/>
                    <a:pt x="1852" y="2977"/>
                    <a:pt x="1905" y="2721"/>
                  </a:cubicBezTo>
                  <a:cubicBezTo>
                    <a:pt x="1958" y="2469"/>
                    <a:pt x="1905" y="2196"/>
                    <a:pt x="1770" y="1978"/>
                  </a:cubicBezTo>
                  <a:cubicBezTo>
                    <a:pt x="1749" y="1943"/>
                    <a:pt x="1695" y="1962"/>
                    <a:pt x="1686" y="1994"/>
                  </a:cubicBezTo>
                  <a:cubicBezTo>
                    <a:pt x="1724" y="2067"/>
                    <a:pt x="1754" y="2143"/>
                    <a:pt x="1778" y="22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 rot="-8742639">
              <a:off x="5224303" y="621080"/>
              <a:ext cx="380190" cy="852306"/>
            </a:xfrm>
            <a:custGeom>
              <a:rect b="b" l="l" r="r" t="t"/>
              <a:pathLst>
                <a:path extrusionOk="0" h="4618" w="2060">
                  <a:moveTo>
                    <a:pt x="151" y="1962"/>
                  </a:moveTo>
                  <a:cubicBezTo>
                    <a:pt x="156" y="1947"/>
                    <a:pt x="167" y="1939"/>
                    <a:pt x="178" y="1937"/>
                  </a:cubicBezTo>
                  <a:cubicBezTo>
                    <a:pt x="178" y="1956"/>
                    <a:pt x="178" y="1975"/>
                    <a:pt x="180" y="1994"/>
                  </a:cubicBezTo>
                  <a:cubicBezTo>
                    <a:pt x="183" y="2037"/>
                    <a:pt x="190" y="2080"/>
                    <a:pt x="197" y="2122"/>
                  </a:cubicBezTo>
                  <a:cubicBezTo>
                    <a:pt x="206" y="2169"/>
                    <a:pt x="213" y="2217"/>
                    <a:pt x="222" y="2264"/>
                  </a:cubicBezTo>
                  <a:cubicBezTo>
                    <a:pt x="245" y="2384"/>
                    <a:pt x="282" y="2502"/>
                    <a:pt x="337" y="2611"/>
                  </a:cubicBezTo>
                  <a:cubicBezTo>
                    <a:pt x="363" y="2664"/>
                    <a:pt x="393" y="2714"/>
                    <a:pt x="428" y="2761"/>
                  </a:cubicBezTo>
                  <a:cubicBezTo>
                    <a:pt x="440" y="2775"/>
                    <a:pt x="452" y="2790"/>
                    <a:pt x="465" y="2804"/>
                  </a:cubicBezTo>
                  <a:cubicBezTo>
                    <a:pt x="544" y="2907"/>
                    <a:pt x="639" y="2999"/>
                    <a:pt x="737" y="3083"/>
                  </a:cubicBezTo>
                  <a:cubicBezTo>
                    <a:pt x="915" y="3236"/>
                    <a:pt x="1108" y="3369"/>
                    <a:pt x="1297" y="3507"/>
                  </a:cubicBezTo>
                  <a:cubicBezTo>
                    <a:pt x="1484" y="3645"/>
                    <a:pt x="1661" y="3785"/>
                    <a:pt x="1776" y="3992"/>
                  </a:cubicBezTo>
                  <a:cubicBezTo>
                    <a:pt x="1877" y="4174"/>
                    <a:pt x="1942" y="4393"/>
                    <a:pt x="1925" y="4602"/>
                  </a:cubicBezTo>
                  <a:cubicBezTo>
                    <a:pt x="1877" y="4606"/>
                    <a:pt x="1828" y="4611"/>
                    <a:pt x="1780" y="4616"/>
                  </a:cubicBezTo>
                  <a:cubicBezTo>
                    <a:pt x="1778" y="4616"/>
                    <a:pt x="1777" y="4617"/>
                    <a:pt x="1775" y="4617"/>
                  </a:cubicBezTo>
                  <a:cubicBezTo>
                    <a:pt x="1774" y="4615"/>
                    <a:pt x="1774" y="4614"/>
                    <a:pt x="1774" y="4613"/>
                  </a:cubicBezTo>
                  <a:cubicBezTo>
                    <a:pt x="1734" y="4359"/>
                    <a:pt x="1523" y="4150"/>
                    <a:pt x="1338" y="3989"/>
                  </a:cubicBezTo>
                  <a:cubicBezTo>
                    <a:pt x="1006" y="3702"/>
                    <a:pt x="611" y="3486"/>
                    <a:pt x="338" y="3136"/>
                  </a:cubicBezTo>
                  <a:cubicBezTo>
                    <a:pt x="75" y="2800"/>
                    <a:pt x="0" y="2363"/>
                    <a:pt x="151" y="1962"/>
                  </a:cubicBezTo>
                  <a:moveTo>
                    <a:pt x="1684" y="1409"/>
                  </a:moveTo>
                  <a:cubicBezTo>
                    <a:pt x="1393" y="1073"/>
                    <a:pt x="988" y="876"/>
                    <a:pt x="643" y="605"/>
                  </a:cubicBezTo>
                  <a:cubicBezTo>
                    <a:pt x="450" y="454"/>
                    <a:pt x="229" y="255"/>
                    <a:pt x="177" y="4"/>
                  </a:cubicBezTo>
                  <a:cubicBezTo>
                    <a:pt x="177" y="2"/>
                    <a:pt x="176" y="1"/>
                    <a:pt x="176" y="0"/>
                  </a:cubicBezTo>
                  <a:cubicBezTo>
                    <a:pt x="174" y="0"/>
                    <a:pt x="172" y="1"/>
                    <a:pt x="171" y="1"/>
                  </a:cubicBezTo>
                  <a:cubicBezTo>
                    <a:pt x="123" y="9"/>
                    <a:pt x="75" y="16"/>
                    <a:pt x="26" y="22"/>
                  </a:cubicBezTo>
                  <a:cubicBezTo>
                    <a:pt x="20" y="232"/>
                    <a:pt x="95" y="448"/>
                    <a:pt x="205" y="624"/>
                  </a:cubicBezTo>
                  <a:cubicBezTo>
                    <a:pt x="331" y="826"/>
                    <a:pt x="514" y="957"/>
                    <a:pt x="708" y="1085"/>
                  </a:cubicBezTo>
                  <a:cubicBezTo>
                    <a:pt x="903" y="1214"/>
                    <a:pt x="1103" y="1338"/>
                    <a:pt x="1288" y="1481"/>
                  </a:cubicBezTo>
                  <a:cubicBezTo>
                    <a:pt x="1390" y="1560"/>
                    <a:pt x="1489" y="1648"/>
                    <a:pt x="1573" y="1747"/>
                  </a:cubicBezTo>
                  <a:cubicBezTo>
                    <a:pt x="1586" y="1760"/>
                    <a:pt x="1599" y="1774"/>
                    <a:pt x="1612" y="1788"/>
                  </a:cubicBezTo>
                  <a:cubicBezTo>
                    <a:pt x="1649" y="1833"/>
                    <a:pt x="1682" y="1882"/>
                    <a:pt x="1710" y="1933"/>
                  </a:cubicBezTo>
                  <a:cubicBezTo>
                    <a:pt x="1771" y="2040"/>
                    <a:pt x="1813" y="2155"/>
                    <a:pt x="1842" y="2274"/>
                  </a:cubicBezTo>
                  <a:cubicBezTo>
                    <a:pt x="1853" y="2321"/>
                    <a:pt x="1863" y="2368"/>
                    <a:pt x="1874" y="2415"/>
                  </a:cubicBezTo>
                  <a:cubicBezTo>
                    <a:pt x="1883" y="2457"/>
                    <a:pt x="1892" y="2499"/>
                    <a:pt x="1897" y="2542"/>
                  </a:cubicBezTo>
                  <a:cubicBezTo>
                    <a:pt x="1899" y="2561"/>
                    <a:pt x="1901" y="2580"/>
                    <a:pt x="1902" y="2599"/>
                  </a:cubicBezTo>
                  <a:cubicBezTo>
                    <a:pt x="1913" y="2597"/>
                    <a:pt x="1923" y="2588"/>
                    <a:pt x="1928" y="2573"/>
                  </a:cubicBezTo>
                  <a:cubicBezTo>
                    <a:pt x="2059" y="2165"/>
                    <a:pt x="1962" y="1732"/>
                    <a:pt x="1684" y="14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5"/>
          <p:cNvGrpSpPr/>
          <p:nvPr/>
        </p:nvGrpSpPr>
        <p:grpSpPr>
          <a:xfrm flipH="1" rot="440025">
            <a:off x="271976" y="3144869"/>
            <a:ext cx="362137" cy="659233"/>
            <a:chOff x="178625" y="1764575"/>
            <a:chExt cx="448800" cy="816994"/>
          </a:xfrm>
        </p:grpSpPr>
        <p:sp>
          <p:nvSpPr>
            <p:cNvPr id="487" name="Google Shape;487;p15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496" name="Google Shape;496;p15"/>
          <p:cNvGrpSpPr/>
          <p:nvPr/>
        </p:nvGrpSpPr>
        <p:grpSpPr>
          <a:xfrm flipH="1" rot="440025">
            <a:off x="226898" y="3246183"/>
            <a:ext cx="360261" cy="565315"/>
            <a:chOff x="227750" y="1896863"/>
            <a:chExt cx="446475" cy="700600"/>
          </a:xfrm>
        </p:grpSpPr>
        <p:sp>
          <p:nvSpPr>
            <p:cNvPr id="497" name="Google Shape;497;p15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503" name="Google Shape;503;p15"/>
          <p:cNvSpPr/>
          <p:nvPr/>
        </p:nvSpPr>
        <p:spPr>
          <a:xfrm rot="-1682711">
            <a:off x="8791778" y="1847456"/>
            <a:ext cx="347632" cy="854860"/>
          </a:xfrm>
          <a:custGeom>
            <a:rect b="b" l="l" r="r" t="t"/>
            <a:pathLst>
              <a:path extrusionOk="0" h="4355" w="1771">
                <a:moveTo>
                  <a:pt x="19" y="4136"/>
                </a:moveTo>
                <a:lnTo>
                  <a:pt x="1745" y="4227"/>
                </a:lnTo>
                <a:cubicBezTo>
                  <a:pt x="1746" y="4232"/>
                  <a:pt x="1748" y="4237"/>
                  <a:pt x="1749" y="4242"/>
                </a:cubicBezTo>
                <a:cubicBezTo>
                  <a:pt x="1756" y="4270"/>
                  <a:pt x="1762" y="4299"/>
                  <a:pt x="1766" y="4328"/>
                </a:cubicBezTo>
                <a:cubicBezTo>
                  <a:pt x="1768" y="4336"/>
                  <a:pt x="1769" y="4345"/>
                  <a:pt x="1770" y="4354"/>
                </a:cubicBezTo>
                <a:lnTo>
                  <a:pt x="0" y="4261"/>
                </a:lnTo>
                <a:cubicBezTo>
                  <a:pt x="4" y="4219"/>
                  <a:pt x="11" y="4177"/>
                  <a:pt x="19" y="4136"/>
                </a:cubicBezTo>
                <a:moveTo>
                  <a:pt x="91" y="3916"/>
                </a:moveTo>
                <a:lnTo>
                  <a:pt x="1646" y="3997"/>
                </a:lnTo>
                <a:cubicBezTo>
                  <a:pt x="1629" y="3967"/>
                  <a:pt x="1611" y="3938"/>
                  <a:pt x="1592" y="3910"/>
                </a:cubicBezTo>
                <a:cubicBezTo>
                  <a:pt x="1583" y="3895"/>
                  <a:pt x="1573" y="3881"/>
                  <a:pt x="1563" y="3868"/>
                </a:cubicBezTo>
                <a:lnTo>
                  <a:pt x="155" y="3794"/>
                </a:lnTo>
                <a:cubicBezTo>
                  <a:pt x="131" y="3833"/>
                  <a:pt x="110" y="3874"/>
                  <a:pt x="91" y="3916"/>
                </a:cubicBezTo>
                <a:moveTo>
                  <a:pt x="325" y="3577"/>
                </a:moveTo>
                <a:lnTo>
                  <a:pt x="1483" y="3771"/>
                </a:lnTo>
                <a:cubicBezTo>
                  <a:pt x="1464" y="3751"/>
                  <a:pt x="1444" y="3732"/>
                  <a:pt x="1423" y="3715"/>
                </a:cubicBezTo>
                <a:cubicBezTo>
                  <a:pt x="1376" y="3675"/>
                  <a:pt x="1324" y="3641"/>
                  <a:pt x="1272" y="3608"/>
                </a:cubicBezTo>
                <a:lnTo>
                  <a:pt x="433" y="3468"/>
                </a:lnTo>
                <a:cubicBezTo>
                  <a:pt x="395" y="3503"/>
                  <a:pt x="359" y="3540"/>
                  <a:pt x="325" y="3577"/>
                </a:cubicBezTo>
                <a:moveTo>
                  <a:pt x="501" y="3097"/>
                </a:moveTo>
                <a:lnTo>
                  <a:pt x="1550" y="2822"/>
                </a:lnTo>
                <a:cubicBezTo>
                  <a:pt x="1594" y="2773"/>
                  <a:pt x="1634" y="2721"/>
                  <a:pt x="1666" y="2662"/>
                </a:cubicBezTo>
                <a:lnTo>
                  <a:pt x="384" y="2998"/>
                </a:lnTo>
                <a:cubicBezTo>
                  <a:pt x="421" y="3033"/>
                  <a:pt x="460" y="3066"/>
                  <a:pt x="501" y="3097"/>
                </a:cubicBezTo>
                <a:moveTo>
                  <a:pt x="121" y="2669"/>
                </a:moveTo>
                <a:cubicBezTo>
                  <a:pt x="136" y="2695"/>
                  <a:pt x="152" y="2720"/>
                  <a:pt x="168" y="2745"/>
                </a:cubicBezTo>
                <a:lnTo>
                  <a:pt x="1667" y="2661"/>
                </a:lnTo>
                <a:cubicBezTo>
                  <a:pt x="1667" y="2660"/>
                  <a:pt x="1667" y="2660"/>
                  <a:pt x="1667" y="2660"/>
                </a:cubicBezTo>
                <a:cubicBezTo>
                  <a:pt x="1689" y="2619"/>
                  <a:pt x="1707" y="2576"/>
                  <a:pt x="1721" y="2532"/>
                </a:cubicBezTo>
                <a:lnTo>
                  <a:pt x="98" y="2623"/>
                </a:lnTo>
                <a:cubicBezTo>
                  <a:pt x="98" y="2624"/>
                  <a:pt x="98" y="2625"/>
                  <a:pt x="98" y="2626"/>
                </a:cubicBezTo>
                <a:cubicBezTo>
                  <a:pt x="105" y="2640"/>
                  <a:pt x="113" y="2655"/>
                  <a:pt x="121" y="2669"/>
                </a:cubicBezTo>
                <a:moveTo>
                  <a:pt x="67" y="2366"/>
                </a:moveTo>
                <a:lnTo>
                  <a:pt x="1753" y="2383"/>
                </a:lnTo>
                <a:cubicBezTo>
                  <a:pt x="1755" y="2370"/>
                  <a:pt x="1756" y="2357"/>
                  <a:pt x="1757" y="2344"/>
                </a:cubicBezTo>
                <a:cubicBezTo>
                  <a:pt x="1759" y="2315"/>
                  <a:pt x="1760" y="2287"/>
                  <a:pt x="1760" y="2258"/>
                </a:cubicBezTo>
                <a:lnTo>
                  <a:pt x="63" y="2240"/>
                </a:lnTo>
                <a:cubicBezTo>
                  <a:pt x="63" y="2282"/>
                  <a:pt x="64" y="2324"/>
                  <a:pt x="67" y="2366"/>
                </a:cubicBezTo>
                <a:moveTo>
                  <a:pt x="96" y="1978"/>
                </a:moveTo>
                <a:cubicBezTo>
                  <a:pt x="89" y="2007"/>
                  <a:pt x="83" y="2036"/>
                  <a:pt x="78" y="2065"/>
                </a:cubicBezTo>
                <a:lnTo>
                  <a:pt x="1746" y="2083"/>
                </a:lnTo>
                <a:cubicBezTo>
                  <a:pt x="1740" y="2041"/>
                  <a:pt x="1733" y="1999"/>
                  <a:pt x="1724" y="1957"/>
                </a:cubicBezTo>
                <a:lnTo>
                  <a:pt x="106" y="1940"/>
                </a:lnTo>
                <a:cubicBezTo>
                  <a:pt x="103" y="1953"/>
                  <a:pt x="99" y="1966"/>
                  <a:pt x="96" y="1978"/>
                </a:cubicBezTo>
                <a:moveTo>
                  <a:pt x="172" y="1770"/>
                </a:moveTo>
                <a:lnTo>
                  <a:pt x="1675" y="1786"/>
                </a:lnTo>
                <a:cubicBezTo>
                  <a:pt x="1661" y="1743"/>
                  <a:pt x="1644" y="1701"/>
                  <a:pt x="1626" y="1660"/>
                </a:cubicBezTo>
                <a:lnTo>
                  <a:pt x="237" y="1645"/>
                </a:lnTo>
                <a:cubicBezTo>
                  <a:pt x="213" y="1685"/>
                  <a:pt x="192" y="1727"/>
                  <a:pt x="172" y="1770"/>
                </a:cubicBezTo>
                <a:moveTo>
                  <a:pt x="366" y="1451"/>
                </a:moveTo>
                <a:lnTo>
                  <a:pt x="1524" y="1463"/>
                </a:lnTo>
                <a:cubicBezTo>
                  <a:pt x="1504" y="1431"/>
                  <a:pt x="1483" y="1400"/>
                  <a:pt x="1461" y="1369"/>
                </a:cubicBezTo>
                <a:cubicBezTo>
                  <a:pt x="1453" y="1358"/>
                  <a:pt x="1445" y="1348"/>
                  <a:pt x="1437" y="1337"/>
                </a:cubicBezTo>
                <a:lnTo>
                  <a:pt x="475" y="1327"/>
                </a:lnTo>
                <a:cubicBezTo>
                  <a:pt x="438" y="1367"/>
                  <a:pt x="400" y="1408"/>
                  <a:pt x="366" y="1451"/>
                </a:cubicBezTo>
                <a:moveTo>
                  <a:pt x="1374" y="677"/>
                </a:moveTo>
                <a:lnTo>
                  <a:pt x="503" y="668"/>
                </a:lnTo>
                <a:cubicBezTo>
                  <a:pt x="543" y="712"/>
                  <a:pt x="586" y="754"/>
                  <a:pt x="631" y="794"/>
                </a:cubicBezTo>
                <a:lnTo>
                  <a:pt x="1243" y="801"/>
                </a:lnTo>
                <a:cubicBezTo>
                  <a:pt x="1286" y="759"/>
                  <a:pt x="1331" y="719"/>
                  <a:pt x="1374" y="677"/>
                </a:cubicBezTo>
                <a:moveTo>
                  <a:pt x="1510" y="525"/>
                </a:moveTo>
                <a:cubicBezTo>
                  <a:pt x="1523" y="507"/>
                  <a:pt x="1536" y="488"/>
                  <a:pt x="1547" y="469"/>
                </a:cubicBezTo>
                <a:lnTo>
                  <a:pt x="260" y="339"/>
                </a:lnTo>
                <a:cubicBezTo>
                  <a:pt x="273" y="360"/>
                  <a:pt x="286" y="380"/>
                  <a:pt x="300" y="401"/>
                </a:cubicBezTo>
                <a:cubicBezTo>
                  <a:pt x="316" y="425"/>
                  <a:pt x="333" y="450"/>
                  <a:pt x="350" y="474"/>
                </a:cubicBezTo>
                <a:lnTo>
                  <a:pt x="1460" y="586"/>
                </a:lnTo>
                <a:cubicBezTo>
                  <a:pt x="1477" y="566"/>
                  <a:pt x="1494" y="546"/>
                  <a:pt x="1510" y="525"/>
                </a:cubicBezTo>
                <a:moveTo>
                  <a:pt x="1645" y="193"/>
                </a:moveTo>
                <a:cubicBezTo>
                  <a:pt x="1647" y="182"/>
                  <a:pt x="1649" y="170"/>
                  <a:pt x="1651" y="158"/>
                </a:cubicBezTo>
                <a:lnTo>
                  <a:pt x="85" y="0"/>
                </a:lnTo>
                <a:cubicBezTo>
                  <a:pt x="101" y="45"/>
                  <a:pt x="121" y="89"/>
                  <a:pt x="143" y="132"/>
                </a:cubicBezTo>
                <a:lnTo>
                  <a:pt x="1624" y="282"/>
                </a:lnTo>
                <a:cubicBezTo>
                  <a:pt x="1632" y="252"/>
                  <a:pt x="1639" y="223"/>
                  <a:pt x="1645" y="19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5"/>
          <p:cNvSpPr/>
          <p:nvPr/>
        </p:nvSpPr>
        <p:spPr>
          <a:xfrm rot="-1682711">
            <a:off x="8955064" y="1823167"/>
            <a:ext cx="178233" cy="838175"/>
          </a:xfrm>
          <a:custGeom>
            <a:rect b="b" l="l" r="r" t="t"/>
            <a:pathLst>
              <a:path extrusionOk="0" h="4270" w="908">
                <a:moveTo>
                  <a:pt x="0" y="4222"/>
                </a:moveTo>
                <a:lnTo>
                  <a:pt x="7" y="4097"/>
                </a:lnTo>
                <a:lnTo>
                  <a:pt x="882" y="4142"/>
                </a:lnTo>
                <a:cubicBezTo>
                  <a:pt x="883" y="4147"/>
                  <a:pt x="885" y="4152"/>
                  <a:pt x="886" y="4158"/>
                </a:cubicBezTo>
                <a:cubicBezTo>
                  <a:pt x="893" y="4186"/>
                  <a:pt x="899" y="4214"/>
                  <a:pt x="904" y="4244"/>
                </a:cubicBezTo>
                <a:cubicBezTo>
                  <a:pt x="905" y="4252"/>
                  <a:pt x="906" y="4261"/>
                  <a:pt x="907" y="4269"/>
                </a:cubicBezTo>
                <a:lnTo>
                  <a:pt x="0" y="4222"/>
                </a:lnTo>
                <a:moveTo>
                  <a:pt x="783" y="3914"/>
                </a:moveTo>
                <a:cubicBezTo>
                  <a:pt x="766" y="3884"/>
                  <a:pt x="748" y="3854"/>
                  <a:pt x="729" y="3826"/>
                </a:cubicBezTo>
                <a:cubicBezTo>
                  <a:pt x="720" y="3812"/>
                  <a:pt x="710" y="3798"/>
                  <a:pt x="700" y="3784"/>
                </a:cubicBezTo>
                <a:lnTo>
                  <a:pt x="41" y="3749"/>
                </a:lnTo>
                <a:lnTo>
                  <a:pt x="34" y="3875"/>
                </a:lnTo>
                <a:lnTo>
                  <a:pt x="783" y="3914"/>
                </a:lnTo>
                <a:moveTo>
                  <a:pt x="620" y="3687"/>
                </a:moveTo>
                <a:cubicBezTo>
                  <a:pt x="601" y="3667"/>
                  <a:pt x="581" y="3648"/>
                  <a:pt x="560" y="3631"/>
                </a:cubicBezTo>
                <a:cubicBezTo>
                  <a:pt x="513" y="3591"/>
                  <a:pt x="461" y="3557"/>
                  <a:pt x="409" y="3524"/>
                </a:cubicBezTo>
                <a:lnTo>
                  <a:pt x="68" y="3467"/>
                </a:lnTo>
                <a:lnTo>
                  <a:pt x="47" y="3591"/>
                </a:lnTo>
                <a:lnTo>
                  <a:pt x="620" y="3687"/>
                </a:lnTo>
                <a:moveTo>
                  <a:pt x="687" y="2738"/>
                </a:moveTo>
                <a:cubicBezTo>
                  <a:pt x="731" y="2689"/>
                  <a:pt x="771" y="2637"/>
                  <a:pt x="803" y="2578"/>
                </a:cubicBezTo>
                <a:lnTo>
                  <a:pt x="37" y="2779"/>
                </a:lnTo>
                <a:lnTo>
                  <a:pt x="69" y="2900"/>
                </a:lnTo>
                <a:lnTo>
                  <a:pt x="687" y="2738"/>
                </a:lnTo>
                <a:moveTo>
                  <a:pt x="804" y="2577"/>
                </a:moveTo>
                <a:cubicBezTo>
                  <a:pt x="804" y="2576"/>
                  <a:pt x="804" y="2576"/>
                  <a:pt x="804" y="2576"/>
                </a:cubicBezTo>
                <a:cubicBezTo>
                  <a:pt x="826" y="2535"/>
                  <a:pt x="844" y="2492"/>
                  <a:pt x="858" y="2448"/>
                </a:cubicBezTo>
                <a:lnTo>
                  <a:pt x="66" y="2492"/>
                </a:lnTo>
                <a:lnTo>
                  <a:pt x="73" y="2618"/>
                </a:lnTo>
                <a:lnTo>
                  <a:pt x="804" y="2577"/>
                </a:lnTo>
                <a:moveTo>
                  <a:pt x="890" y="2299"/>
                </a:moveTo>
                <a:cubicBezTo>
                  <a:pt x="892" y="2286"/>
                  <a:pt x="893" y="2273"/>
                  <a:pt x="894" y="2260"/>
                </a:cubicBezTo>
                <a:cubicBezTo>
                  <a:pt x="896" y="2231"/>
                  <a:pt x="897" y="2203"/>
                  <a:pt x="897" y="2174"/>
                </a:cubicBezTo>
                <a:lnTo>
                  <a:pt x="99" y="2166"/>
                </a:lnTo>
                <a:lnTo>
                  <a:pt x="97" y="2291"/>
                </a:lnTo>
                <a:lnTo>
                  <a:pt x="890" y="2299"/>
                </a:lnTo>
                <a:moveTo>
                  <a:pt x="883" y="1999"/>
                </a:moveTo>
                <a:cubicBezTo>
                  <a:pt x="877" y="1957"/>
                  <a:pt x="870" y="1915"/>
                  <a:pt x="861" y="1873"/>
                </a:cubicBezTo>
                <a:lnTo>
                  <a:pt x="23" y="1864"/>
                </a:lnTo>
                <a:lnTo>
                  <a:pt x="21" y="1990"/>
                </a:lnTo>
                <a:lnTo>
                  <a:pt x="883" y="1999"/>
                </a:lnTo>
                <a:moveTo>
                  <a:pt x="813" y="1702"/>
                </a:moveTo>
                <a:cubicBezTo>
                  <a:pt x="798" y="1659"/>
                  <a:pt x="782" y="1617"/>
                  <a:pt x="764" y="1576"/>
                </a:cubicBezTo>
                <a:lnTo>
                  <a:pt x="72" y="1568"/>
                </a:lnTo>
                <a:lnTo>
                  <a:pt x="70" y="1694"/>
                </a:lnTo>
                <a:lnTo>
                  <a:pt x="813" y="1702"/>
                </a:lnTo>
                <a:moveTo>
                  <a:pt x="598" y="1286"/>
                </a:moveTo>
                <a:cubicBezTo>
                  <a:pt x="590" y="1275"/>
                  <a:pt x="582" y="1264"/>
                  <a:pt x="574" y="1253"/>
                </a:cubicBezTo>
                <a:lnTo>
                  <a:pt x="46" y="1247"/>
                </a:lnTo>
                <a:lnTo>
                  <a:pt x="44" y="1373"/>
                </a:lnTo>
                <a:lnTo>
                  <a:pt x="661" y="1379"/>
                </a:lnTo>
                <a:cubicBezTo>
                  <a:pt x="641" y="1347"/>
                  <a:pt x="620" y="1316"/>
                  <a:pt x="598" y="1286"/>
                </a:cubicBezTo>
                <a:moveTo>
                  <a:pt x="379" y="717"/>
                </a:moveTo>
                <a:cubicBezTo>
                  <a:pt x="423" y="675"/>
                  <a:pt x="468" y="635"/>
                  <a:pt x="511" y="593"/>
                </a:cubicBezTo>
                <a:lnTo>
                  <a:pt x="58" y="588"/>
                </a:lnTo>
                <a:lnTo>
                  <a:pt x="57" y="713"/>
                </a:lnTo>
                <a:lnTo>
                  <a:pt x="379" y="717"/>
                </a:lnTo>
                <a:moveTo>
                  <a:pt x="597" y="502"/>
                </a:moveTo>
                <a:cubicBezTo>
                  <a:pt x="614" y="482"/>
                  <a:pt x="631" y="462"/>
                  <a:pt x="647" y="441"/>
                </a:cubicBezTo>
                <a:cubicBezTo>
                  <a:pt x="660" y="423"/>
                  <a:pt x="673" y="404"/>
                  <a:pt x="684" y="385"/>
                </a:cubicBezTo>
                <a:lnTo>
                  <a:pt x="98" y="326"/>
                </a:lnTo>
                <a:lnTo>
                  <a:pt x="86" y="450"/>
                </a:lnTo>
                <a:lnTo>
                  <a:pt x="597" y="502"/>
                </a:lnTo>
                <a:moveTo>
                  <a:pt x="761" y="198"/>
                </a:moveTo>
                <a:cubicBezTo>
                  <a:pt x="769" y="168"/>
                  <a:pt x="776" y="138"/>
                  <a:pt x="782" y="109"/>
                </a:cubicBezTo>
                <a:cubicBezTo>
                  <a:pt x="784" y="97"/>
                  <a:pt x="786" y="86"/>
                  <a:pt x="788" y="74"/>
                </a:cubicBezTo>
                <a:lnTo>
                  <a:pt x="56" y="0"/>
                </a:lnTo>
                <a:lnTo>
                  <a:pt x="43" y="125"/>
                </a:lnTo>
                <a:lnTo>
                  <a:pt x="761" y="198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5"/>
          <p:cNvSpPr/>
          <p:nvPr/>
        </p:nvSpPr>
        <p:spPr>
          <a:xfrm rot="-1682711">
            <a:off x="8771242" y="1830161"/>
            <a:ext cx="398079" cy="963410"/>
          </a:xfrm>
          <a:custGeom>
            <a:rect b="b" l="l" r="r" t="t"/>
            <a:pathLst>
              <a:path extrusionOk="0" h="4908" w="2028">
                <a:moveTo>
                  <a:pt x="1087" y="3109"/>
                </a:moveTo>
                <a:cubicBezTo>
                  <a:pt x="1655" y="2821"/>
                  <a:pt x="1921" y="2252"/>
                  <a:pt x="1921" y="2252"/>
                </a:cubicBezTo>
                <a:lnTo>
                  <a:pt x="2027" y="2355"/>
                </a:lnTo>
                <a:cubicBezTo>
                  <a:pt x="2020" y="2796"/>
                  <a:pt x="1554" y="3073"/>
                  <a:pt x="1554" y="3073"/>
                </a:cubicBezTo>
                <a:cubicBezTo>
                  <a:pt x="45" y="4091"/>
                  <a:pt x="298" y="4882"/>
                  <a:pt x="308" y="4907"/>
                </a:cubicBezTo>
                <a:cubicBezTo>
                  <a:pt x="19" y="4114"/>
                  <a:pt x="520" y="3396"/>
                  <a:pt x="1087" y="3109"/>
                </a:cubicBezTo>
                <a:moveTo>
                  <a:pt x="1534" y="821"/>
                </a:moveTo>
                <a:cubicBezTo>
                  <a:pt x="1534" y="821"/>
                  <a:pt x="1557" y="808"/>
                  <a:pt x="1592" y="782"/>
                </a:cubicBezTo>
                <a:cubicBezTo>
                  <a:pt x="1592" y="772"/>
                  <a:pt x="1599" y="763"/>
                  <a:pt x="1609" y="758"/>
                </a:cubicBezTo>
                <a:cubicBezTo>
                  <a:pt x="1629" y="747"/>
                  <a:pt x="1651" y="724"/>
                  <a:pt x="1668" y="705"/>
                </a:cubicBezTo>
                <a:cubicBezTo>
                  <a:pt x="1690" y="679"/>
                  <a:pt x="1710" y="652"/>
                  <a:pt x="1728" y="624"/>
                </a:cubicBezTo>
                <a:cubicBezTo>
                  <a:pt x="1800" y="517"/>
                  <a:pt x="1858" y="402"/>
                  <a:pt x="1897" y="280"/>
                </a:cubicBezTo>
                <a:cubicBezTo>
                  <a:pt x="1920" y="209"/>
                  <a:pt x="1937" y="137"/>
                  <a:pt x="1954" y="64"/>
                </a:cubicBezTo>
                <a:cubicBezTo>
                  <a:pt x="1955" y="61"/>
                  <a:pt x="1955" y="57"/>
                  <a:pt x="1956" y="54"/>
                </a:cubicBezTo>
                <a:lnTo>
                  <a:pt x="1901" y="0"/>
                </a:lnTo>
                <a:cubicBezTo>
                  <a:pt x="1901" y="0"/>
                  <a:pt x="1635" y="569"/>
                  <a:pt x="1068" y="857"/>
                </a:cubicBezTo>
                <a:cubicBezTo>
                  <a:pt x="501" y="1144"/>
                  <a:pt x="0" y="1862"/>
                  <a:pt x="288" y="2654"/>
                </a:cubicBezTo>
                <a:cubicBezTo>
                  <a:pt x="278" y="2626"/>
                  <a:pt x="23" y="1840"/>
                  <a:pt x="1534" y="82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5"/>
          <p:cNvSpPr/>
          <p:nvPr/>
        </p:nvSpPr>
        <p:spPr>
          <a:xfrm rot="-1682711">
            <a:off x="8784067" y="1789959"/>
            <a:ext cx="384535" cy="1012680"/>
          </a:xfrm>
          <a:custGeom>
            <a:rect b="b" l="l" r="r" t="t"/>
            <a:pathLst>
              <a:path extrusionOk="0" h="5159" w="1959">
                <a:moveTo>
                  <a:pt x="117" y="5108"/>
                </a:moveTo>
                <a:cubicBezTo>
                  <a:pt x="21" y="4824"/>
                  <a:pt x="0" y="4483"/>
                  <a:pt x="94" y="4196"/>
                </a:cubicBezTo>
                <a:cubicBezTo>
                  <a:pt x="187" y="3916"/>
                  <a:pt x="399" y="3689"/>
                  <a:pt x="642" y="3529"/>
                </a:cubicBezTo>
                <a:cubicBezTo>
                  <a:pt x="691" y="3497"/>
                  <a:pt x="744" y="3570"/>
                  <a:pt x="696" y="3604"/>
                </a:cubicBezTo>
                <a:cubicBezTo>
                  <a:pt x="472" y="3760"/>
                  <a:pt x="278" y="3969"/>
                  <a:pt x="191" y="4231"/>
                </a:cubicBezTo>
                <a:cubicBezTo>
                  <a:pt x="146" y="4367"/>
                  <a:pt x="134" y="4513"/>
                  <a:pt x="141" y="4656"/>
                </a:cubicBezTo>
                <a:cubicBezTo>
                  <a:pt x="149" y="4803"/>
                  <a:pt x="184" y="4943"/>
                  <a:pt x="209" y="5087"/>
                </a:cubicBezTo>
                <a:cubicBezTo>
                  <a:pt x="219" y="5141"/>
                  <a:pt x="134" y="5158"/>
                  <a:pt x="117" y="5108"/>
                </a:cubicBezTo>
                <a:moveTo>
                  <a:pt x="1826" y="53"/>
                </a:moveTo>
                <a:cubicBezTo>
                  <a:pt x="1794" y="195"/>
                  <a:pt x="1771" y="338"/>
                  <a:pt x="1721" y="476"/>
                </a:cubicBezTo>
                <a:cubicBezTo>
                  <a:pt x="1672" y="611"/>
                  <a:pt x="1605" y="740"/>
                  <a:pt x="1510" y="848"/>
                </a:cubicBezTo>
                <a:cubicBezTo>
                  <a:pt x="1327" y="1056"/>
                  <a:pt x="1067" y="1173"/>
                  <a:pt x="801" y="1230"/>
                </a:cubicBezTo>
                <a:cubicBezTo>
                  <a:pt x="743" y="1243"/>
                  <a:pt x="764" y="1330"/>
                  <a:pt x="822" y="1320"/>
                </a:cubicBezTo>
                <a:cubicBezTo>
                  <a:pt x="1107" y="1267"/>
                  <a:pt x="1391" y="1141"/>
                  <a:pt x="1585" y="918"/>
                </a:cubicBezTo>
                <a:cubicBezTo>
                  <a:pt x="1784" y="691"/>
                  <a:pt x="1896" y="368"/>
                  <a:pt x="1919" y="69"/>
                </a:cubicBezTo>
                <a:cubicBezTo>
                  <a:pt x="1923" y="17"/>
                  <a:pt x="1838" y="0"/>
                  <a:pt x="1826" y="53"/>
                </a:cubicBezTo>
                <a:moveTo>
                  <a:pt x="1778" y="2221"/>
                </a:moveTo>
                <a:cubicBezTo>
                  <a:pt x="1808" y="2323"/>
                  <a:pt x="1825" y="2428"/>
                  <a:pt x="1826" y="2534"/>
                </a:cubicBezTo>
                <a:cubicBezTo>
                  <a:pt x="1826" y="2638"/>
                  <a:pt x="1809" y="2742"/>
                  <a:pt x="1770" y="2839"/>
                </a:cubicBezTo>
                <a:cubicBezTo>
                  <a:pt x="1751" y="2889"/>
                  <a:pt x="1725" y="2935"/>
                  <a:pt x="1696" y="2979"/>
                </a:cubicBezTo>
                <a:cubicBezTo>
                  <a:pt x="1663" y="3030"/>
                  <a:pt x="1627" y="3078"/>
                  <a:pt x="1587" y="3124"/>
                </a:cubicBezTo>
                <a:cubicBezTo>
                  <a:pt x="1547" y="3171"/>
                  <a:pt x="1504" y="3214"/>
                  <a:pt x="1455" y="3253"/>
                </a:cubicBezTo>
                <a:cubicBezTo>
                  <a:pt x="1447" y="3259"/>
                  <a:pt x="1439" y="3265"/>
                  <a:pt x="1431" y="3270"/>
                </a:cubicBezTo>
                <a:cubicBezTo>
                  <a:pt x="1439" y="3270"/>
                  <a:pt x="1446" y="3267"/>
                  <a:pt x="1454" y="3263"/>
                </a:cubicBezTo>
                <a:cubicBezTo>
                  <a:pt x="1663" y="3128"/>
                  <a:pt x="1852" y="2977"/>
                  <a:pt x="1905" y="2721"/>
                </a:cubicBezTo>
                <a:cubicBezTo>
                  <a:pt x="1958" y="2469"/>
                  <a:pt x="1905" y="2196"/>
                  <a:pt x="1770" y="1978"/>
                </a:cubicBezTo>
                <a:cubicBezTo>
                  <a:pt x="1749" y="1943"/>
                  <a:pt x="1695" y="1962"/>
                  <a:pt x="1686" y="1994"/>
                </a:cubicBezTo>
                <a:cubicBezTo>
                  <a:pt x="1724" y="2067"/>
                  <a:pt x="1754" y="2143"/>
                  <a:pt x="1778" y="222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5"/>
          <p:cNvSpPr/>
          <p:nvPr/>
        </p:nvSpPr>
        <p:spPr>
          <a:xfrm rot="-1682711">
            <a:off x="8769147" y="1820925"/>
            <a:ext cx="404361" cy="906485"/>
          </a:xfrm>
          <a:custGeom>
            <a:rect b="b" l="l" r="r" t="t"/>
            <a:pathLst>
              <a:path extrusionOk="0" h="4618" w="2060">
                <a:moveTo>
                  <a:pt x="151" y="1962"/>
                </a:moveTo>
                <a:cubicBezTo>
                  <a:pt x="156" y="1947"/>
                  <a:pt x="167" y="1939"/>
                  <a:pt x="178" y="1937"/>
                </a:cubicBezTo>
                <a:cubicBezTo>
                  <a:pt x="178" y="1956"/>
                  <a:pt x="178" y="1975"/>
                  <a:pt x="180" y="1994"/>
                </a:cubicBezTo>
                <a:cubicBezTo>
                  <a:pt x="183" y="2037"/>
                  <a:pt x="190" y="2080"/>
                  <a:pt x="197" y="2122"/>
                </a:cubicBezTo>
                <a:cubicBezTo>
                  <a:pt x="206" y="2169"/>
                  <a:pt x="213" y="2217"/>
                  <a:pt x="222" y="2264"/>
                </a:cubicBezTo>
                <a:cubicBezTo>
                  <a:pt x="245" y="2384"/>
                  <a:pt x="282" y="2502"/>
                  <a:pt x="337" y="2611"/>
                </a:cubicBezTo>
                <a:cubicBezTo>
                  <a:pt x="363" y="2664"/>
                  <a:pt x="393" y="2714"/>
                  <a:pt x="428" y="2761"/>
                </a:cubicBezTo>
                <a:cubicBezTo>
                  <a:pt x="440" y="2775"/>
                  <a:pt x="452" y="2790"/>
                  <a:pt x="465" y="2804"/>
                </a:cubicBezTo>
                <a:cubicBezTo>
                  <a:pt x="544" y="2907"/>
                  <a:pt x="639" y="2999"/>
                  <a:pt x="737" y="3083"/>
                </a:cubicBezTo>
                <a:cubicBezTo>
                  <a:pt x="915" y="3236"/>
                  <a:pt x="1108" y="3369"/>
                  <a:pt x="1297" y="3507"/>
                </a:cubicBezTo>
                <a:cubicBezTo>
                  <a:pt x="1484" y="3645"/>
                  <a:pt x="1661" y="3785"/>
                  <a:pt x="1776" y="3992"/>
                </a:cubicBezTo>
                <a:cubicBezTo>
                  <a:pt x="1877" y="4174"/>
                  <a:pt x="1942" y="4393"/>
                  <a:pt x="1925" y="4602"/>
                </a:cubicBezTo>
                <a:cubicBezTo>
                  <a:pt x="1877" y="4606"/>
                  <a:pt x="1828" y="4611"/>
                  <a:pt x="1780" y="4616"/>
                </a:cubicBezTo>
                <a:cubicBezTo>
                  <a:pt x="1778" y="4616"/>
                  <a:pt x="1777" y="4617"/>
                  <a:pt x="1775" y="4617"/>
                </a:cubicBezTo>
                <a:cubicBezTo>
                  <a:pt x="1774" y="4615"/>
                  <a:pt x="1774" y="4614"/>
                  <a:pt x="1774" y="4613"/>
                </a:cubicBezTo>
                <a:cubicBezTo>
                  <a:pt x="1734" y="4359"/>
                  <a:pt x="1523" y="4150"/>
                  <a:pt x="1338" y="3989"/>
                </a:cubicBezTo>
                <a:cubicBezTo>
                  <a:pt x="1006" y="3702"/>
                  <a:pt x="611" y="3486"/>
                  <a:pt x="338" y="3136"/>
                </a:cubicBezTo>
                <a:cubicBezTo>
                  <a:pt x="75" y="2800"/>
                  <a:pt x="0" y="2363"/>
                  <a:pt x="151" y="1962"/>
                </a:cubicBezTo>
                <a:moveTo>
                  <a:pt x="1684" y="1409"/>
                </a:moveTo>
                <a:cubicBezTo>
                  <a:pt x="1393" y="1073"/>
                  <a:pt x="988" y="876"/>
                  <a:pt x="643" y="605"/>
                </a:cubicBezTo>
                <a:cubicBezTo>
                  <a:pt x="450" y="454"/>
                  <a:pt x="229" y="255"/>
                  <a:pt x="177" y="4"/>
                </a:cubicBezTo>
                <a:cubicBezTo>
                  <a:pt x="177" y="2"/>
                  <a:pt x="176" y="1"/>
                  <a:pt x="176" y="0"/>
                </a:cubicBezTo>
                <a:cubicBezTo>
                  <a:pt x="174" y="0"/>
                  <a:pt x="172" y="1"/>
                  <a:pt x="171" y="1"/>
                </a:cubicBezTo>
                <a:cubicBezTo>
                  <a:pt x="123" y="9"/>
                  <a:pt x="75" y="16"/>
                  <a:pt x="26" y="22"/>
                </a:cubicBezTo>
                <a:cubicBezTo>
                  <a:pt x="20" y="232"/>
                  <a:pt x="95" y="448"/>
                  <a:pt x="205" y="624"/>
                </a:cubicBezTo>
                <a:cubicBezTo>
                  <a:pt x="331" y="826"/>
                  <a:pt x="514" y="957"/>
                  <a:pt x="708" y="1085"/>
                </a:cubicBezTo>
                <a:cubicBezTo>
                  <a:pt x="903" y="1214"/>
                  <a:pt x="1103" y="1338"/>
                  <a:pt x="1288" y="1481"/>
                </a:cubicBezTo>
                <a:cubicBezTo>
                  <a:pt x="1390" y="1560"/>
                  <a:pt x="1489" y="1648"/>
                  <a:pt x="1573" y="1747"/>
                </a:cubicBezTo>
                <a:cubicBezTo>
                  <a:pt x="1586" y="1760"/>
                  <a:pt x="1599" y="1774"/>
                  <a:pt x="1612" y="1788"/>
                </a:cubicBezTo>
                <a:cubicBezTo>
                  <a:pt x="1649" y="1833"/>
                  <a:pt x="1682" y="1882"/>
                  <a:pt x="1710" y="1933"/>
                </a:cubicBezTo>
                <a:cubicBezTo>
                  <a:pt x="1771" y="2040"/>
                  <a:pt x="1813" y="2155"/>
                  <a:pt x="1842" y="2274"/>
                </a:cubicBezTo>
                <a:cubicBezTo>
                  <a:pt x="1853" y="2321"/>
                  <a:pt x="1863" y="2368"/>
                  <a:pt x="1874" y="2415"/>
                </a:cubicBezTo>
                <a:cubicBezTo>
                  <a:pt x="1883" y="2457"/>
                  <a:pt x="1892" y="2499"/>
                  <a:pt x="1897" y="2542"/>
                </a:cubicBezTo>
                <a:cubicBezTo>
                  <a:pt x="1899" y="2561"/>
                  <a:pt x="1901" y="2580"/>
                  <a:pt x="1902" y="2599"/>
                </a:cubicBezTo>
                <a:cubicBezTo>
                  <a:pt x="1913" y="2597"/>
                  <a:pt x="1923" y="2588"/>
                  <a:pt x="1928" y="2573"/>
                </a:cubicBezTo>
                <a:cubicBezTo>
                  <a:pt x="2059" y="2165"/>
                  <a:pt x="1962" y="1732"/>
                  <a:pt x="1684" y="1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15"/>
          <p:cNvGrpSpPr/>
          <p:nvPr/>
        </p:nvGrpSpPr>
        <p:grpSpPr>
          <a:xfrm rot="10359834">
            <a:off x="8714479" y="921122"/>
            <a:ext cx="353587" cy="643668"/>
            <a:chOff x="178625" y="1764575"/>
            <a:chExt cx="448800" cy="816994"/>
          </a:xfrm>
        </p:grpSpPr>
        <p:sp>
          <p:nvSpPr>
            <p:cNvPr id="509" name="Google Shape;509;p15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518" name="Google Shape;518;p15"/>
          <p:cNvGrpSpPr/>
          <p:nvPr/>
        </p:nvGrpSpPr>
        <p:grpSpPr>
          <a:xfrm rot="10359834">
            <a:off x="8670464" y="913902"/>
            <a:ext cx="351755" cy="551967"/>
            <a:chOff x="227750" y="1896863"/>
            <a:chExt cx="446475" cy="700600"/>
          </a:xfrm>
        </p:grpSpPr>
        <p:sp>
          <p:nvSpPr>
            <p:cNvPr id="519" name="Google Shape;519;p15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525" name="Google Shape;525;p15"/>
          <p:cNvGrpSpPr/>
          <p:nvPr/>
        </p:nvGrpSpPr>
        <p:grpSpPr>
          <a:xfrm rot="-2570998">
            <a:off x="8800221" y="526929"/>
            <a:ext cx="351754" cy="551966"/>
            <a:chOff x="227750" y="1896863"/>
            <a:chExt cx="446475" cy="700600"/>
          </a:xfrm>
        </p:grpSpPr>
        <p:sp>
          <p:nvSpPr>
            <p:cNvPr id="526" name="Google Shape;526;p15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532" name="Google Shape;532;p15"/>
          <p:cNvGrpSpPr/>
          <p:nvPr/>
        </p:nvGrpSpPr>
        <p:grpSpPr>
          <a:xfrm rot="-642138">
            <a:off x="8632172" y="269738"/>
            <a:ext cx="351735" cy="551935"/>
            <a:chOff x="227750" y="1896863"/>
            <a:chExt cx="446475" cy="700600"/>
          </a:xfrm>
        </p:grpSpPr>
        <p:sp>
          <p:nvSpPr>
            <p:cNvPr id="533" name="Google Shape;533;p15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1" name="Google Shape;541;p16"/>
          <p:cNvSpPr/>
          <p:nvPr/>
        </p:nvSpPr>
        <p:spPr>
          <a:xfrm>
            <a:off x="8566946" y="3795397"/>
            <a:ext cx="437258" cy="566374"/>
          </a:xfrm>
          <a:custGeom>
            <a:rect b="b" l="l" r="r" t="t"/>
            <a:pathLst>
              <a:path extrusionOk="0" h="1680" w="1297">
                <a:moveTo>
                  <a:pt x="295" y="488"/>
                </a:moveTo>
                <a:lnTo>
                  <a:pt x="295" y="0"/>
                </a:lnTo>
                <a:lnTo>
                  <a:pt x="1002" y="0"/>
                </a:lnTo>
                <a:lnTo>
                  <a:pt x="1002" y="488"/>
                </a:lnTo>
                <a:cubicBezTo>
                  <a:pt x="1179" y="604"/>
                  <a:pt x="1296" y="804"/>
                  <a:pt x="1296" y="1031"/>
                </a:cubicBezTo>
                <a:cubicBezTo>
                  <a:pt x="1296" y="1389"/>
                  <a:pt x="1006" y="1679"/>
                  <a:pt x="648" y="1679"/>
                </a:cubicBezTo>
                <a:cubicBezTo>
                  <a:pt x="290" y="1679"/>
                  <a:pt x="0" y="1389"/>
                  <a:pt x="0" y="1031"/>
                </a:cubicBezTo>
                <a:cubicBezTo>
                  <a:pt x="0" y="804"/>
                  <a:pt x="118" y="604"/>
                  <a:pt x="295" y="48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6"/>
          <p:cNvSpPr/>
          <p:nvPr/>
        </p:nvSpPr>
        <p:spPr>
          <a:xfrm>
            <a:off x="8581443" y="4111286"/>
            <a:ext cx="408602" cy="235989"/>
          </a:xfrm>
          <a:custGeom>
            <a:rect b="b" l="l" r="r" t="t"/>
            <a:pathLst>
              <a:path extrusionOk="0" h="700" w="1212">
                <a:moveTo>
                  <a:pt x="1203" y="0"/>
                </a:moveTo>
                <a:cubicBezTo>
                  <a:pt x="1208" y="30"/>
                  <a:pt x="1211" y="62"/>
                  <a:pt x="1211" y="94"/>
                </a:cubicBezTo>
                <a:cubicBezTo>
                  <a:pt x="1211" y="428"/>
                  <a:pt x="940" y="699"/>
                  <a:pt x="605" y="699"/>
                </a:cubicBezTo>
                <a:cubicBezTo>
                  <a:pt x="271" y="699"/>
                  <a:pt x="0" y="428"/>
                  <a:pt x="0" y="94"/>
                </a:cubicBezTo>
                <a:cubicBezTo>
                  <a:pt x="0" y="62"/>
                  <a:pt x="3" y="30"/>
                  <a:pt x="8" y="0"/>
                </a:cubicBezTo>
                <a:lnTo>
                  <a:pt x="1203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6"/>
          <p:cNvSpPr/>
          <p:nvPr/>
        </p:nvSpPr>
        <p:spPr>
          <a:xfrm>
            <a:off x="8560878" y="3374999"/>
            <a:ext cx="441303" cy="385337"/>
          </a:xfrm>
          <a:custGeom>
            <a:rect b="b" l="l" r="r" t="t"/>
            <a:pathLst>
              <a:path extrusionOk="0" h="1143" w="1309">
                <a:moveTo>
                  <a:pt x="712" y="1134"/>
                </a:moveTo>
                <a:cubicBezTo>
                  <a:pt x="700" y="1142"/>
                  <a:pt x="588" y="512"/>
                  <a:pt x="1101" y="262"/>
                </a:cubicBezTo>
                <a:cubicBezTo>
                  <a:pt x="1101" y="262"/>
                  <a:pt x="1308" y="724"/>
                  <a:pt x="712" y="1134"/>
                </a:cubicBezTo>
                <a:moveTo>
                  <a:pt x="596" y="871"/>
                </a:moveTo>
                <a:cubicBezTo>
                  <a:pt x="608" y="880"/>
                  <a:pt x="720" y="250"/>
                  <a:pt x="207" y="0"/>
                </a:cubicBezTo>
                <a:cubicBezTo>
                  <a:pt x="207" y="0"/>
                  <a:pt x="0" y="461"/>
                  <a:pt x="596" y="871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6"/>
          <p:cNvSpPr/>
          <p:nvPr/>
        </p:nvSpPr>
        <p:spPr>
          <a:xfrm>
            <a:off x="8624595" y="3388484"/>
            <a:ext cx="313531" cy="832705"/>
          </a:xfrm>
          <a:custGeom>
            <a:rect b="b" l="l" r="r" t="t"/>
            <a:pathLst>
              <a:path extrusionOk="0" h="2470" w="930">
                <a:moveTo>
                  <a:pt x="924" y="387"/>
                </a:moveTo>
                <a:cubicBezTo>
                  <a:pt x="928" y="385"/>
                  <a:pt x="929" y="380"/>
                  <a:pt x="927" y="376"/>
                </a:cubicBezTo>
                <a:cubicBezTo>
                  <a:pt x="925" y="372"/>
                  <a:pt x="920" y="371"/>
                  <a:pt x="916" y="373"/>
                </a:cubicBezTo>
                <a:lnTo>
                  <a:pt x="838" y="412"/>
                </a:lnTo>
                <a:lnTo>
                  <a:pt x="899" y="276"/>
                </a:lnTo>
                <a:cubicBezTo>
                  <a:pt x="901" y="272"/>
                  <a:pt x="899" y="267"/>
                  <a:pt x="895" y="265"/>
                </a:cubicBezTo>
                <a:cubicBezTo>
                  <a:pt x="891" y="263"/>
                  <a:pt x="886" y="265"/>
                  <a:pt x="884" y="269"/>
                </a:cubicBezTo>
                <a:lnTo>
                  <a:pt x="752" y="563"/>
                </a:lnTo>
                <a:lnTo>
                  <a:pt x="734" y="413"/>
                </a:lnTo>
                <a:cubicBezTo>
                  <a:pt x="733" y="408"/>
                  <a:pt x="729" y="405"/>
                  <a:pt x="724" y="406"/>
                </a:cubicBezTo>
                <a:cubicBezTo>
                  <a:pt x="720" y="406"/>
                  <a:pt x="717" y="410"/>
                  <a:pt x="717" y="415"/>
                </a:cubicBezTo>
                <a:lnTo>
                  <a:pt x="739" y="592"/>
                </a:lnTo>
                <a:lnTo>
                  <a:pt x="700" y="678"/>
                </a:lnTo>
                <a:lnTo>
                  <a:pt x="636" y="822"/>
                </a:lnTo>
                <a:lnTo>
                  <a:pt x="600" y="636"/>
                </a:lnTo>
                <a:cubicBezTo>
                  <a:pt x="599" y="632"/>
                  <a:pt x="595" y="628"/>
                  <a:pt x="590" y="629"/>
                </a:cubicBezTo>
                <a:cubicBezTo>
                  <a:pt x="586" y="630"/>
                  <a:pt x="583" y="635"/>
                  <a:pt x="584" y="639"/>
                </a:cubicBezTo>
                <a:lnTo>
                  <a:pt x="624" y="848"/>
                </a:lnTo>
                <a:lnTo>
                  <a:pt x="515" y="1091"/>
                </a:lnTo>
                <a:cubicBezTo>
                  <a:pt x="515" y="1092"/>
                  <a:pt x="507" y="1121"/>
                  <a:pt x="495" y="1168"/>
                </a:cubicBezTo>
                <a:cubicBezTo>
                  <a:pt x="455" y="971"/>
                  <a:pt x="415" y="830"/>
                  <a:pt x="414" y="827"/>
                </a:cubicBezTo>
                <a:lnTo>
                  <a:pt x="306" y="586"/>
                </a:lnTo>
                <a:lnTo>
                  <a:pt x="346" y="377"/>
                </a:lnTo>
                <a:cubicBezTo>
                  <a:pt x="347" y="372"/>
                  <a:pt x="344" y="368"/>
                  <a:pt x="339" y="367"/>
                </a:cubicBezTo>
                <a:cubicBezTo>
                  <a:pt x="335" y="366"/>
                  <a:pt x="330" y="369"/>
                  <a:pt x="329" y="374"/>
                </a:cubicBezTo>
                <a:lnTo>
                  <a:pt x="294" y="559"/>
                </a:lnTo>
                <a:lnTo>
                  <a:pt x="229" y="415"/>
                </a:lnTo>
                <a:lnTo>
                  <a:pt x="191" y="329"/>
                </a:lnTo>
                <a:lnTo>
                  <a:pt x="213" y="152"/>
                </a:lnTo>
                <a:cubicBezTo>
                  <a:pt x="213" y="148"/>
                  <a:pt x="210" y="143"/>
                  <a:pt x="205" y="143"/>
                </a:cubicBezTo>
                <a:cubicBezTo>
                  <a:pt x="201" y="142"/>
                  <a:pt x="197" y="146"/>
                  <a:pt x="196" y="150"/>
                </a:cubicBezTo>
                <a:lnTo>
                  <a:pt x="177" y="300"/>
                </a:lnTo>
                <a:lnTo>
                  <a:pt x="46" y="7"/>
                </a:lnTo>
                <a:cubicBezTo>
                  <a:pt x="44" y="2"/>
                  <a:pt x="39" y="0"/>
                  <a:pt x="34" y="2"/>
                </a:cubicBezTo>
                <a:cubicBezTo>
                  <a:pt x="30" y="4"/>
                  <a:pt x="28" y="9"/>
                  <a:pt x="30" y="13"/>
                </a:cubicBezTo>
                <a:lnTo>
                  <a:pt x="91" y="149"/>
                </a:lnTo>
                <a:lnTo>
                  <a:pt x="13" y="110"/>
                </a:lnTo>
                <a:cubicBezTo>
                  <a:pt x="9" y="108"/>
                  <a:pt x="4" y="109"/>
                  <a:pt x="2" y="114"/>
                </a:cubicBezTo>
                <a:cubicBezTo>
                  <a:pt x="0" y="118"/>
                  <a:pt x="2" y="123"/>
                  <a:pt x="6" y="125"/>
                </a:cubicBezTo>
                <a:lnTo>
                  <a:pt x="102" y="173"/>
                </a:lnTo>
                <a:lnTo>
                  <a:pt x="205" y="403"/>
                </a:lnTo>
                <a:lnTo>
                  <a:pt x="55" y="342"/>
                </a:lnTo>
                <a:cubicBezTo>
                  <a:pt x="51" y="340"/>
                  <a:pt x="46" y="342"/>
                  <a:pt x="44" y="347"/>
                </a:cubicBezTo>
                <a:cubicBezTo>
                  <a:pt x="43" y="351"/>
                  <a:pt x="45" y="356"/>
                  <a:pt x="49" y="357"/>
                </a:cubicBezTo>
                <a:lnTo>
                  <a:pt x="215" y="425"/>
                </a:lnTo>
                <a:lnTo>
                  <a:pt x="337" y="696"/>
                </a:lnTo>
                <a:lnTo>
                  <a:pt x="198" y="603"/>
                </a:lnTo>
                <a:cubicBezTo>
                  <a:pt x="194" y="600"/>
                  <a:pt x="188" y="601"/>
                  <a:pt x="186" y="605"/>
                </a:cubicBezTo>
                <a:cubicBezTo>
                  <a:pt x="183" y="609"/>
                  <a:pt x="184" y="614"/>
                  <a:pt x="188" y="617"/>
                </a:cubicBezTo>
                <a:lnTo>
                  <a:pt x="350" y="724"/>
                </a:lnTo>
                <a:lnTo>
                  <a:pt x="399" y="833"/>
                </a:lnTo>
                <a:cubicBezTo>
                  <a:pt x="399" y="835"/>
                  <a:pt x="444" y="992"/>
                  <a:pt x="485" y="1205"/>
                </a:cubicBezTo>
                <a:cubicBezTo>
                  <a:pt x="422" y="1463"/>
                  <a:pt x="289" y="2096"/>
                  <a:pt x="400" y="2463"/>
                </a:cubicBezTo>
                <a:cubicBezTo>
                  <a:pt x="401" y="2466"/>
                  <a:pt x="404" y="2469"/>
                  <a:pt x="408" y="2469"/>
                </a:cubicBezTo>
                <a:cubicBezTo>
                  <a:pt x="409" y="2469"/>
                  <a:pt x="409" y="2469"/>
                  <a:pt x="410" y="2468"/>
                </a:cubicBezTo>
                <a:cubicBezTo>
                  <a:pt x="415" y="2467"/>
                  <a:pt x="417" y="2462"/>
                  <a:pt x="416" y="2458"/>
                </a:cubicBezTo>
                <a:cubicBezTo>
                  <a:pt x="276" y="1996"/>
                  <a:pt x="529" y="1105"/>
                  <a:pt x="531" y="1097"/>
                </a:cubicBezTo>
                <a:lnTo>
                  <a:pt x="580" y="987"/>
                </a:lnTo>
                <a:lnTo>
                  <a:pt x="741" y="879"/>
                </a:lnTo>
                <a:cubicBezTo>
                  <a:pt x="745" y="877"/>
                  <a:pt x="746" y="872"/>
                  <a:pt x="744" y="868"/>
                </a:cubicBezTo>
                <a:cubicBezTo>
                  <a:pt x="741" y="864"/>
                  <a:pt x="736" y="863"/>
                  <a:pt x="732" y="865"/>
                </a:cubicBezTo>
                <a:lnTo>
                  <a:pt x="593" y="958"/>
                </a:lnTo>
                <a:lnTo>
                  <a:pt x="715" y="688"/>
                </a:lnTo>
                <a:lnTo>
                  <a:pt x="881" y="620"/>
                </a:lnTo>
                <a:cubicBezTo>
                  <a:pt x="885" y="618"/>
                  <a:pt x="887" y="614"/>
                  <a:pt x="885" y="609"/>
                </a:cubicBezTo>
                <a:cubicBezTo>
                  <a:pt x="884" y="605"/>
                  <a:pt x="879" y="603"/>
                  <a:pt x="875" y="605"/>
                </a:cubicBezTo>
                <a:lnTo>
                  <a:pt x="725" y="666"/>
                </a:lnTo>
                <a:lnTo>
                  <a:pt x="828" y="436"/>
                </a:lnTo>
                <a:lnTo>
                  <a:pt x="924" y="387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6"/>
          <p:cNvSpPr/>
          <p:nvPr/>
        </p:nvSpPr>
        <p:spPr>
          <a:xfrm>
            <a:off x="8649543" y="3788655"/>
            <a:ext cx="321959" cy="440963"/>
          </a:xfrm>
          <a:custGeom>
            <a:rect b="b" l="l" r="r" t="t"/>
            <a:pathLst>
              <a:path extrusionOk="0" h="1308" w="955">
                <a:moveTo>
                  <a:pt x="818" y="42"/>
                </a:moveTo>
                <a:lnTo>
                  <a:pt x="0" y="42"/>
                </a:lnTo>
                <a:lnTo>
                  <a:pt x="0" y="0"/>
                </a:lnTo>
                <a:lnTo>
                  <a:pt x="818" y="0"/>
                </a:lnTo>
                <a:lnTo>
                  <a:pt x="818" y="42"/>
                </a:lnTo>
                <a:moveTo>
                  <a:pt x="954" y="744"/>
                </a:moveTo>
                <a:lnTo>
                  <a:pt x="450" y="744"/>
                </a:lnTo>
                <a:lnTo>
                  <a:pt x="450" y="780"/>
                </a:lnTo>
                <a:lnTo>
                  <a:pt x="954" y="780"/>
                </a:lnTo>
                <a:lnTo>
                  <a:pt x="954" y="744"/>
                </a:lnTo>
                <a:moveTo>
                  <a:pt x="954" y="1044"/>
                </a:moveTo>
                <a:lnTo>
                  <a:pt x="450" y="1044"/>
                </a:lnTo>
                <a:lnTo>
                  <a:pt x="450" y="1008"/>
                </a:lnTo>
                <a:lnTo>
                  <a:pt x="954" y="1008"/>
                </a:lnTo>
                <a:lnTo>
                  <a:pt x="954" y="1044"/>
                </a:lnTo>
                <a:moveTo>
                  <a:pt x="954" y="1307"/>
                </a:moveTo>
                <a:lnTo>
                  <a:pt x="450" y="1307"/>
                </a:lnTo>
                <a:lnTo>
                  <a:pt x="450" y="1271"/>
                </a:lnTo>
                <a:lnTo>
                  <a:pt x="954" y="1271"/>
                </a:lnTo>
                <a:lnTo>
                  <a:pt x="954" y="1307"/>
                </a:lnTo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546" name="Google Shape;546;p16"/>
          <p:cNvGrpSpPr/>
          <p:nvPr/>
        </p:nvGrpSpPr>
        <p:grpSpPr>
          <a:xfrm flipH="1" rot="8907035">
            <a:off x="8574917" y="4643397"/>
            <a:ext cx="391560" cy="712836"/>
            <a:chOff x="178625" y="1764575"/>
            <a:chExt cx="448800" cy="816994"/>
          </a:xfrm>
        </p:grpSpPr>
        <p:sp>
          <p:nvSpPr>
            <p:cNvPr id="547" name="Google Shape;547;p16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556" name="Google Shape;556;p16"/>
          <p:cNvGrpSpPr/>
          <p:nvPr/>
        </p:nvGrpSpPr>
        <p:grpSpPr>
          <a:xfrm flipH="1" rot="8907035">
            <a:off x="8577762" y="4617193"/>
            <a:ext cx="389531" cy="611281"/>
            <a:chOff x="227750" y="1896863"/>
            <a:chExt cx="446475" cy="700600"/>
          </a:xfrm>
        </p:grpSpPr>
        <p:sp>
          <p:nvSpPr>
            <p:cNvPr id="557" name="Google Shape;557;p1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563" name="Google Shape;563;p16"/>
          <p:cNvGrpSpPr/>
          <p:nvPr/>
        </p:nvGrpSpPr>
        <p:grpSpPr>
          <a:xfrm flipH="1" rot="-4840747">
            <a:off x="89668" y="4451902"/>
            <a:ext cx="391542" cy="712841"/>
            <a:chOff x="178625" y="1764575"/>
            <a:chExt cx="448800" cy="816994"/>
          </a:xfrm>
        </p:grpSpPr>
        <p:sp>
          <p:nvSpPr>
            <p:cNvPr id="564" name="Google Shape;564;p16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573" name="Google Shape;573;p16"/>
          <p:cNvGrpSpPr/>
          <p:nvPr/>
        </p:nvGrpSpPr>
        <p:grpSpPr>
          <a:xfrm flipH="1" rot="-4840747">
            <a:off x="147697" y="4554439"/>
            <a:ext cx="389513" cy="611286"/>
            <a:chOff x="227750" y="1896863"/>
            <a:chExt cx="446475" cy="700600"/>
          </a:xfrm>
        </p:grpSpPr>
        <p:sp>
          <p:nvSpPr>
            <p:cNvPr id="574" name="Google Shape;574;p1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580" name="Google Shape;580;p16"/>
          <p:cNvSpPr/>
          <p:nvPr/>
        </p:nvSpPr>
        <p:spPr>
          <a:xfrm>
            <a:off x="285687" y="3711647"/>
            <a:ext cx="165628" cy="756480"/>
          </a:xfrm>
          <a:custGeom>
            <a:rect b="b" l="l" r="r" t="t"/>
            <a:pathLst>
              <a:path extrusionOk="0" h="2439" w="534">
                <a:moveTo>
                  <a:pt x="0" y="0"/>
                </a:moveTo>
                <a:lnTo>
                  <a:pt x="533" y="0"/>
                </a:lnTo>
                <a:lnTo>
                  <a:pt x="533" y="2171"/>
                </a:lnTo>
                <a:cubicBezTo>
                  <a:pt x="533" y="2318"/>
                  <a:pt x="414" y="2438"/>
                  <a:pt x="267" y="2438"/>
                </a:cubicBezTo>
                <a:cubicBezTo>
                  <a:pt x="120" y="2438"/>
                  <a:pt x="0" y="2318"/>
                  <a:pt x="0" y="2171"/>
                </a:cubicBezTo>
                <a:lnTo>
                  <a:pt x="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6"/>
          <p:cNvSpPr/>
          <p:nvPr/>
        </p:nvSpPr>
        <p:spPr>
          <a:xfrm>
            <a:off x="232959" y="3706995"/>
            <a:ext cx="271394" cy="36599"/>
          </a:xfrm>
          <a:custGeom>
            <a:rect b="b" l="l" r="r" t="t"/>
            <a:pathLst>
              <a:path extrusionOk="0" h="118" w="875">
                <a:moveTo>
                  <a:pt x="859" y="117"/>
                </a:moveTo>
                <a:lnTo>
                  <a:pt x="15" y="117"/>
                </a:lnTo>
                <a:cubicBezTo>
                  <a:pt x="6" y="117"/>
                  <a:pt x="0" y="110"/>
                  <a:pt x="0" y="102"/>
                </a:cubicBezTo>
                <a:lnTo>
                  <a:pt x="0" y="15"/>
                </a:lnTo>
                <a:cubicBezTo>
                  <a:pt x="0" y="7"/>
                  <a:pt x="6" y="0"/>
                  <a:pt x="15" y="0"/>
                </a:cubicBezTo>
                <a:lnTo>
                  <a:pt x="859" y="0"/>
                </a:lnTo>
                <a:cubicBezTo>
                  <a:pt x="867" y="0"/>
                  <a:pt x="874" y="7"/>
                  <a:pt x="874" y="15"/>
                </a:cubicBezTo>
                <a:lnTo>
                  <a:pt x="874" y="102"/>
                </a:lnTo>
                <a:cubicBezTo>
                  <a:pt x="874" y="110"/>
                  <a:pt x="867" y="117"/>
                  <a:pt x="859" y="11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6"/>
          <p:cNvSpPr/>
          <p:nvPr/>
        </p:nvSpPr>
        <p:spPr>
          <a:xfrm>
            <a:off x="256532" y="3143437"/>
            <a:ext cx="235415" cy="1036865"/>
          </a:xfrm>
          <a:custGeom>
            <a:rect b="b" l="l" r="r" t="t"/>
            <a:pathLst>
              <a:path extrusionOk="0" h="3343" w="759">
                <a:moveTo>
                  <a:pt x="750" y="1058"/>
                </a:moveTo>
                <a:cubicBezTo>
                  <a:pt x="743" y="1052"/>
                  <a:pt x="734" y="1054"/>
                  <a:pt x="729" y="1060"/>
                </a:cubicBezTo>
                <a:lnTo>
                  <a:pt x="376" y="1507"/>
                </a:lnTo>
                <a:lnTo>
                  <a:pt x="376" y="15"/>
                </a:lnTo>
                <a:cubicBezTo>
                  <a:pt x="376" y="7"/>
                  <a:pt x="369" y="0"/>
                  <a:pt x="361" y="0"/>
                </a:cubicBezTo>
                <a:cubicBezTo>
                  <a:pt x="352" y="0"/>
                  <a:pt x="346" y="7"/>
                  <a:pt x="346" y="15"/>
                </a:cubicBezTo>
                <a:lnTo>
                  <a:pt x="346" y="1148"/>
                </a:lnTo>
                <a:cubicBezTo>
                  <a:pt x="38" y="599"/>
                  <a:pt x="27" y="602"/>
                  <a:pt x="13" y="604"/>
                </a:cubicBezTo>
                <a:cubicBezTo>
                  <a:pt x="5" y="606"/>
                  <a:pt x="0" y="614"/>
                  <a:pt x="2" y="622"/>
                </a:cubicBezTo>
                <a:cubicBezTo>
                  <a:pt x="2" y="626"/>
                  <a:pt x="5" y="630"/>
                  <a:pt x="9" y="632"/>
                </a:cubicBezTo>
                <a:cubicBezTo>
                  <a:pt x="35" y="661"/>
                  <a:pt x="227" y="999"/>
                  <a:pt x="346" y="1210"/>
                </a:cubicBezTo>
                <a:lnTo>
                  <a:pt x="346" y="3327"/>
                </a:lnTo>
                <a:cubicBezTo>
                  <a:pt x="346" y="3335"/>
                  <a:pt x="352" y="3342"/>
                  <a:pt x="361" y="3342"/>
                </a:cubicBezTo>
                <a:cubicBezTo>
                  <a:pt x="369" y="3342"/>
                  <a:pt x="376" y="3335"/>
                  <a:pt x="376" y="3327"/>
                </a:cubicBezTo>
                <a:lnTo>
                  <a:pt x="376" y="1555"/>
                </a:lnTo>
                <a:lnTo>
                  <a:pt x="752" y="1079"/>
                </a:lnTo>
                <a:cubicBezTo>
                  <a:pt x="758" y="1072"/>
                  <a:pt x="756" y="1063"/>
                  <a:pt x="750" y="105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6"/>
          <p:cNvSpPr/>
          <p:nvPr/>
        </p:nvSpPr>
        <p:spPr>
          <a:xfrm>
            <a:off x="217451" y="2958893"/>
            <a:ext cx="321951" cy="544331"/>
          </a:xfrm>
          <a:custGeom>
            <a:rect b="b" l="l" r="r" t="t"/>
            <a:pathLst>
              <a:path extrusionOk="0" h="1755" w="1038">
                <a:moveTo>
                  <a:pt x="487" y="1439"/>
                </a:moveTo>
                <a:cubicBezTo>
                  <a:pt x="417" y="1439"/>
                  <a:pt x="360" y="1382"/>
                  <a:pt x="360" y="1313"/>
                </a:cubicBezTo>
                <a:lnTo>
                  <a:pt x="360" y="127"/>
                </a:lnTo>
                <a:cubicBezTo>
                  <a:pt x="360" y="57"/>
                  <a:pt x="417" y="0"/>
                  <a:pt x="487" y="0"/>
                </a:cubicBezTo>
                <a:cubicBezTo>
                  <a:pt x="556" y="0"/>
                  <a:pt x="613" y="57"/>
                  <a:pt x="613" y="127"/>
                </a:cubicBezTo>
                <a:lnTo>
                  <a:pt x="613" y="1313"/>
                </a:lnTo>
                <a:cubicBezTo>
                  <a:pt x="613" y="1382"/>
                  <a:pt x="556" y="1439"/>
                  <a:pt x="487" y="1439"/>
                </a:cubicBezTo>
                <a:moveTo>
                  <a:pt x="256" y="1188"/>
                </a:moveTo>
                <a:cubicBezTo>
                  <a:pt x="256" y="1118"/>
                  <a:pt x="199" y="1060"/>
                  <a:pt x="128" y="1060"/>
                </a:cubicBezTo>
                <a:cubicBezTo>
                  <a:pt x="57" y="1060"/>
                  <a:pt x="0" y="1118"/>
                  <a:pt x="0" y="1188"/>
                </a:cubicBezTo>
                <a:cubicBezTo>
                  <a:pt x="0" y="1259"/>
                  <a:pt x="57" y="1317"/>
                  <a:pt x="128" y="1317"/>
                </a:cubicBezTo>
                <a:cubicBezTo>
                  <a:pt x="199" y="1317"/>
                  <a:pt x="256" y="1259"/>
                  <a:pt x="256" y="1188"/>
                </a:cubicBezTo>
                <a:moveTo>
                  <a:pt x="1037" y="1626"/>
                </a:moveTo>
                <a:cubicBezTo>
                  <a:pt x="1037" y="1555"/>
                  <a:pt x="979" y="1498"/>
                  <a:pt x="909" y="1498"/>
                </a:cubicBezTo>
                <a:cubicBezTo>
                  <a:pt x="838" y="1498"/>
                  <a:pt x="780" y="1555"/>
                  <a:pt x="780" y="1626"/>
                </a:cubicBezTo>
                <a:cubicBezTo>
                  <a:pt x="780" y="1697"/>
                  <a:pt x="838" y="1754"/>
                  <a:pt x="909" y="1754"/>
                </a:cubicBezTo>
                <a:cubicBezTo>
                  <a:pt x="979" y="1754"/>
                  <a:pt x="1037" y="1697"/>
                  <a:pt x="1037" y="162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6"/>
          <p:cNvSpPr/>
          <p:nvPr/>
        </p:nvSpPr>
        <p:spPr>
          <a:xfrm>
            <a:off x="309880" y="4089730"/>
            <a:ext cx="117553" cy="351101"/>
          </a:xfrm>
          <a:custGeom>
            <a:rect b="b" l="l" r="r" t="t"/>
            <a:pathLst>
              <a:path extrusionOk="0" h="1132" w="379">
                <a:moveTo>
                  <a:pt x="0" y="0"/>
                </a:moveTo>
                <a:lnTo>
                  <a:pt x="0" y="917"/>
                </a:lnTo>
                <a:cubicBezTo>
                  <a:pt x="0" y="1035"/>
                  <a:pt x="84" y="1131"/>
                  <a:pt x="189" y="1131"/>
                </a:cubicBezTo>
                <a:cubicBezTo>
                  <a:pt x="293" y="1131"/>
                  <a:pt x="378" y="1035"/>
                  <a:pt x="378" y="917"/>
                </a:cubicBezTo>
                <a:lnTo>
                  <a:pt x="378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7"/>
          <p:cNvSpPr txBox="1"/>
          <p:nvPr>
            <p:ph type="title"/>
          </p:nvPr>
        </p:nvSpPr>
        <p:spPr>
          <a:xfrm>
            <a:off x="4552100" y="3339100"/>
            <a:ext cx="3878700" cy="550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7" name="Google Shape;587;p17"/>
          <p:cNvSpPr txBox="1"/>
          <p:nvPr>
            <p:ph idx="1" type="subTitle"/>
          </p:nvPr>
        </p:nvSpPr>
        <p:spPr>
          <a:xfrm>
            <a:off x="1739575" y="1253913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8" name="Google Shape;588;p17"/>
          <p:cNvSpPr/>
          <p:nvPr/>
        </p:nvSpPr>
        <p:spPr>
          <a:xfrm rot="-5400000">
            <a:off x="9885" y="-62526"/>
            <a:ext cx="1122378" cy="1178799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589" name="Google Shape;589;p17"/>
          <p:cNvGrpSpPr/>
          <p:nvPr/>
        </p:nvGrpSpPr>
        <p:grpSpPr>
          <a:xfrm rot="9212286">
            <a:off x="90064" y="1946190"/>
            <a:ext cx="373724" cy="574344"/>
            <a:chOff x="218347" y="1896863"/>
            <a:chExt cx="455878" cy="700600"/>
          </a:xfrm>
        </p:grpSpPr>
        <p:sp>
          <p:nvSpPr>
            <p:cNvPr id="590" name="Google Shape;590;p17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18347" y="2054585"/>
              <a:ext cx="30900" cy="3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596" name="Google Shape;596;p17"/>
          <p:cNvGrpSpPr/>
          <p:nvPr/>
        </p:nvGrpSpPr>
        <p:grpSpPr>
          <a:xfrm rot="9212286">
            <a:off x="221380" y="2008297"/>
            <a:ext cx="367921" cy="669762"/>
            <a:chOff x="178625" y="1764575"/>
            <a:chExt cx="448800" cy="816994"/>
          </a:xfrm>
        </p:grpSpPr>
        <p:sp>
          <p:nvSpPr>
            <p:cNvPr id="597" name="Google Shape;597;p17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"/>
          <p:cNvSpPr txBox="1"/>
          <p:nvPr>
            <p:ph type="title"/>
          </p:nvPr>
        </p:nvSpPr>
        <p:spPr>
          <a:xfrm>
            <a:off x="713225" y="1235400"/>
            <a:ext cx="3839400" cy="17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8" name="Google Shape;608;p18"/>
          <p:cNvSpPr txBox="1"/>
          <p:nvPr>
            <p:ph idx="1" type="subTitle"/>
          </p:nvPr>
        </p:nvSpPr>
        <p:spPr>
          <a:xfrm>
            <a:off x="713225" y="2956475"/>
            <a:ext cx="38394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18"/>
          <p:cNvSpPr/>
          <p:nvPr>
            <p:ph idx="2" type="pic"/>
          </p:nvPr>
        </p:nvSpPr>
        <p:spPr>
          <a:xfrm>
            <a:off x="5441600" y="1114662"/>
            <a:ext cx="2910000" cy="2914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10" name="Google Shape;610;p18"/>
          <p:cNvSpPr/>
          <p:nvPr/>
        </p:nvSpPr>
        <p:spPr>
          <a:xfrm rot="-5400000">
            <a:off x="191840" y="-244487"/>
            <a:ext cx="1426948" cy="1847277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"/>
          <p:cNvSpPr txBox="1"/>
          <p:nvPr>
            <p:ph type="title"/>
          </p:nvPr>
        </p:nvSpPr>
        <p:spPr>
          <a:xfrm>
            <a:off x="2386375" y="3306975"/>
            <a:ext cx="4572600" cy="6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3" name="Google Shape;613;p19"/>
          <p:cNvSpPr txBox="1"/>
          <p:nvPr>
            <p:ph idx="1" type="subTitle"/>
          </p:nvPr>
        </p:nvSpPr>
        <p:spPr>
          <a:xfrm>
            <a:off x="2386375" y="3917300"/>
            <a:ext cx="45726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9"/>
          <p:cNvSpPr/>
          <p:nvPr/>
        </p:nvSpPr>
        <p:spPr>
          <a:xfrm rot="-5400000">
            <a:off x="22224" y="-22228"/>
            <a:ext cx="884600" cy="929051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15" name="Google Shape;615;p19"/>
          <p:cNvSpPr/>
          <p:nvPr/>
        </p:nvSpPr>
        <p:spPr>
          <a:xfrm rot="5400000">
            <a:off x="8237174" y="4252972"/>
            <a:ext cx="884600" cy="929051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0"/>
          <p:cNvSpPr txBox="1"/>
          <p:nvPr>
            <p:ph type="title"/>
          </p:nvPr>
        </p:nvSpPr>
        <p:spPr>
          <a:xfrm>
            <a:off x="4837200" y="1824575"/>
            <a:ext cx="35934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8" name="Google Shape;618;p20"/>
          <p:cNvSpPr txBox="1"/>
          <p:nvPr>
            <p:ph idx="1" type="subTitle"/>
          </p:nvPr>
        </p:nvSpPr>
        <p:spPr>
          <a:xfrm>
            <a:off x="4837375" y="2562000"/>
            <a:ext cx="35934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0"/>
          <p:cNvSpPr/>
          <p:nvPr/>
        </p:nvSpPr>
        <p:spPr>
          <a:xfrm>
            <a:off x="7890001" y="0"/>
            <a:ext cx="1254002" cy="929051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713225" y="2235113"/>
            <a:ext cx="45990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3"/>
          <p:cNvSpPr txBox="1"/>
          <p:nvPr>
            <p:ph hasCustomPrompt="1" idx="2" type="title"/>
          </p:nvPr>
        </p:nvSpPr>
        <p:spPr>
          <a:xfrm>
            <a:off x="713225" y="12322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/>
          <p:nvPr>
            <p:ph idx="1" type="subTitle"/>
          </p:nvPr>
        </p:nvSpPr>
        <p:spPr>
          <a:xfrm>
            <a:off x="713225" y="3301763"/>
            <a:ext cx="3920400" cy="433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3"/>
          <p:cNvGrpSpPr/>
          <p:nvPr/>
        </p:nvGrpSpPr>
        <p:grpSpPr>
          <a:xfrm>
            <a:off x="129789" y="4038974"/>
            <a:ext cx="1552924" cy="1217736"/>
            <a:chOff x="129789" y="4038974"/>
            <a:chExt cx="1552924" cy="1217736"/>
          </a:xfrm>
        </p:grpSpPr>
        <p:grpSp>
          <p:nvGrpSpPr>
            <p:cNvPr id="81" name="Google Shape;81;p3"/>
            <p:cNvGrpSpPr/>
            <p:nvPr/>
          </p:nvGrpSpPr>
          <p:grpSpPr>
            <a:xfrm rot="7446597">
              <a:off x="755681" y="4356984"/>
              <a:ext cx="304038" cy="553469"/>
              <a:chOff x="178625" y="1764575"/>
              <a:chExt cx="448800" cy="816994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 rot="7446597">
              <a:off x="696690" y="4395164"/>
              <a:ext cx="302463" cy="474619"/>
              <a:chOff x="227750" y="1896863"/>
              <a:chExt cx="446475" cy="7006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98" name="Google Shape;98;p3"/>
            <p:cNvGrpSpPr/>
            <p:nvPr/>
          </p:nvGrpSpPr>
          <p:grpSpPr>
            <a:xfrm rot="-1587776">
              <a:off x="1180561" y="4607930"/>
              <a:ext cx="304055" cy="553501"/>
              <a:chOff x="178625" y="1764575"/>
              <a:chExt cx="448800" cy="816994"/>
            </a:xfrm>
          </p:grpSpPr>
          <p:sp>
            <p:nvSpPr>
              <p:cNvPr id="99" name="Google Shape;99;p3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108" name="Google Shape;108;p3"/>
            <p:cNvGrpSpPr/>
            <p:nvPr/>
          </p:nvGrpSpPr>
          <p:grpSpPr>
            <a:xfrm rot="-1587776">
              <a:off x="1284287" y="4738115"/>
              <a:ext cx="308850" cy="474646"/>
              <a:chOff x="218347" y="1896863"/>
              <a:chExt cx="455878" cy="700600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18347" y="2054585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 rot="-5484252">
              <a:off x="521141" y="4091193"/>
              <a:ext cx="302444" cy="474589"/>
              <a:chOff x="227750" y="1896863"/>
              <a:chExt cx="446475" cy="700600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122" name="Google Shape;122;p3"/>
            <p:cNvGrpSpPr/>
            <p:nvPr/>
          </p:nvGrpSpPr>
          <p:grpSpPr>
            <a:xfrm rot="-3555753">
              <a:off x="259807" y="4052939"/>
              <a:ext cx="302423" cy="474556"/>
              <a:chOff x="227750" y="1896863"/>
              <a:chExt cx="446475" cy="700600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129" name="Google Shape;129;p3"/>
          <p:cNvSpPr/>
          <p:nvPr/>
        </p:nvSpPr>
        <p:spPr>
          <a:xfrm rot="-5400000">
            <a:off x="62127" y="-62127"/>
            <a:ext cx="966649" cy="1090903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/>
          <p:nvPr>
            <p:ph type="title"/>
          </p:nvPr>
        </p:nvSpPr>
        <p:spPr>
          <a:xfrm>
            <a:off x="720000" y="1714350"/>
            <a:ext cx="3597900" cy="8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2" name="Google Shape;622;p21"/>
          <p:cNvSpPr txBox="1"/>
          <p:nvPr>
            <p:ph idx="1" type="subTitle"/>
          </p:nvPr>
        </p:nvSpPr>
        <p:spPr>
          <a:xfrm>
            <a:off x="720000" y="2519550"/>
            <a:ext cx="3597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1"/>
          <p:cNvSpPr/>
          <p:nvPr/>
        </p:nvSpPr>
        <p:spPr>
          <a:xfrm rot="10800000">
            <a:off x="0" y="4214450"/>
            <a:ext cx="1063502" cy="929051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6" name="Google Shape;626;p22"/>
          <p:cNvSpPr txBox="1"/>
          <p:nvPr>
            <p:ph idx="1" type="subTitle"/>
          </p:nvPr>
        </p:nvSpPr>
        <p:spPr>
          <a:xfrm>
            <a:off x="4016325" y="3069275"/>
            <a:ext cx="26400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2"/>
          <p:cNvSpPr txBox="1"/>
          <p:nvPr>
            <p:ph idx="2" type="subTitle"/>
          </p:nvPr>
        </p:nvSpPr>
        <p:spPr>
          <a:xfrm>
            <a:off x="777975" y="3069275"/>
            <a:ext cx="26400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2"/>
          <p:cNvSpPr txBox="1"/>
          <p:nvPr>
            <p:ph idx="3" type="subTitle"/>
          </p:nvPr>
        </p:nvSpPr>
        <p:spPr>
          <a:xfrm>
            <a:off x="777986" y="2536118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9" name="Google Shape;629;p22"/>
          <p:cNvSpPr txBox="1"/>
          <p:nvPr>
            <p:ph idx="4" type="subTitle"/>
          </p:nvPr>
        </p:nvSpPr>
        <p:spPr>
          <a:xfrm>
            <a:off x="4016339" y="2536118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30" name="Google Shape;630;p22"/>
          <p:cNvGrpSpPr/>
          <p:nvPr/>
        </p:nvGrpSpPr>
        <p:grpSpPr>
          <a:xfrm rot="123120">
            <a:off x="8455482" y="2218434"/>
            <a:ext cx="571943" cy="1128410"/>
            <a:chOff x="8407264" y="2091834"/>
            <a:chExt cx="708624" cy="1398074"/>
          </a:xfrm>
        </p:grpSpPr>
        <p:grpSp>
          <p:nvGrpSpPr>
            <p:cNvPr id="631" name="Google Shape;631;p22"/>
            <p:cNvGrpSpPr/>
            <p:nvPr/>
          </p:nvGrpSpPr>
          <p:grpSpPr>
            <a:xfrm rot="44155">
              <a:off x="8696188" y="2094229"/>
              <a:ext cx="377382" cy="686985"/>
              <a:chOff x="178625" y="1764575"/>
              <a:chExt cx="448800" cy="816994"/>
            </a:xfrm>
          </p:grpSpPr>
          <p:sp>
            <p:nvSpPr>
              <p:cNvPr id="632" name="Google Shape;632;p22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641" name="Google Shape;641;p22"/>
            <p:cNvGrpSpPr/>
            <p:nvPr/>
          </p:nvGrpSpPr>
          <p:grpSpPr>
            <a:xfrm rot="44155">
              <a:off x="8736693" y="2205978"/>
              <a:ext cx="375427" cy="589113"/>
              <a:chOff x="227750" y="1896863"/>
              <a:chExt cx="446475" cy="700600"/>
            </a:xfrm>
          </p:grpSpPr>
          <p:sp>
            <p:nvSpPr>
              <p:cNvPr id="642" name="Google Shape;642;p22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648" name="Google Shape;648;p22"/>
            <p:cNvGrpSpPr/>
            <p:nvPr/>
          </p:nvGrpSpPr>
          <p:grpSpPr>
            <a:xfrm rot="8713274">
              <a:off x="8541737" y="2595533"/>
              <a:ext cx="375396" cy="589064"/>
              <a:chOff x="227750" y="1896863"/>
              <a:chExt cx="446475" cy="700600"/>
            </a:xfrm>
          </p:grpSpPr>
          <p:sp>
            <p:nvSpPr>
              <p:cNvPr id="649" name="Google Shape;649;p22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53" name="Google Shape;653;p22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54" name="Google Shape;654;p22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655" name="Google Shape;655;p22"/>
            <p:cNvGrpSpPr/>
            <p:nvPr/>
          </p:nvGrpSpPr>
          <p:grpSpPr>
            <a:xfrm rot="10641711">
              <a:off x="8680473" y="2892522"/>
              <a:ext cx="375392" cy="589058"/>
              <a:chOff x="227750" y="1896863"/>
              <a:chExt cx="446475" cy="700600"/>
            </a:xfrm>
          </p:grpSpPr>
          <p:sp>
            <p:nvSpPr>
              <p:cNvPr id="656" name="Google Shape;656;p22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58" name="Google Shape;658;p22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subTitle"/>
          </p:nvPr>
        </p:nvSpPr>
        <p:spPr>
          <a:xfrm>
            <a:off x="4679639" y="1731450"/>
            <a:ext cx="32541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23"/>
          <p:cNvSpPr txBox="1"/>
          <p:nvPr>
            <p:ph idx="2" type="subTitle"/>
          </p:nvPr>
        </p:nvSpPr>
        <p:spPr>
          <a:xfrm>
            <a:off x="1210261" y="1731450"/>
            <a:ext cx="32541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23"/>
          <p:cNvSpPr/>
          <p:nvPr/>
        </p:nvSpPr>
        <p:spPr>
          <a:xfrm rot="7248869">
            <a:off x="8082211" y="2868299"/>
            <a:ext cx="1222332" cy="747178"/>
          </a:xfrm>
          <a:custGeom>
            <a:rect b="b" l="l" r="r" t="t"/>
            <a:pathLst>
              <a:path extrusionOk="0" h="2104" w="3442">
                <a:moveTo>
                  <a:pt x="2570" y="606"/>
                </a:moveTo>
                <a:lnTo>
                  <a:pt x="2221" y="51"/>
                </a:lnTo>
                <a:lnTo>
                  <a:pt x="1571" y="76"/>
                </a:lnTo>
                <a:cubicBezTo>
                  <a:pt x="1566" y="53"/>
                  <a:pt x="1552" y="32"/>
                  <a:pt x="1530" y="20"/>
                </a:cubicBezTo>
                <a:cubicBezTo>
                  <a:pt x="1491" y="0"/>
                  <a:pt x="1443" y="15"/>
                  <a:pt x="1422" y="53"/>
                </a:cubicBezTo>
                <a:cubicBezTo>
                  <a:pt x="1404" y="89"/>
                  <a:pt x="1415" y="132"/>
                  <a:pt x="1446" y="155"/>
                </a:cubicBezTo>
                <a:lnTo>
                  <a:pt x="1177" y="666"/>
                </a:lnTo>
                <a:cubicBezTo>
                  <a:pt x="1140" y="652"/>
                  <a:pt x="1099" y="667"/>
                  <a:pt x="1080" y="703"/>
                </a:cubicBezTo>
                <a:cubicBezTo>
                  <a:pt x="1077" y="710"/>
                  <a:pt x="1074" y="717"/>
                  <a:pt x="1073" y="724"/>
                </a:cubicBezTo>
                <a:lnTo>
                  <a:pt x="511" y="746"/>
                </a:lnTo>
                <a:cubicBezTo>
                  <a:pt x="507" y="722"/>
                  <a:pt x="493" y="700"/>
                  <a:pt x="470" y="688"/>
                </a:cubicBezTo>
                <a:cubicBezTo>
                  <a:pt x="431" y="668"/>
                  <a:pt x="383" y="683"/>
                  <a:pt x="362" y="721"/>
                </a:cubicBezTo>
                <a:cubicBezTo>
                  <a:pt x="344" y="757"/>
                  <a:pt x="355" y="800"/>
                  <a:pt x="386" y="823"/>
                </a:cubicBezTo>
                <a:lnTo>
                  <a:pt x="117" y="1333"/>
                </a:lnTo>
                <a:cubicBezTo>
                  <a:pt x="81" y="1320"/>
                  <a:pt x="39" y="1335"/>
                  <a:pt x="20" y="1371"/>
                </a:cubicBezTo>
                <a:cubicBezTo>
                  <a:pt x="0" y="1410"/>
                  <a:pt x="15" y="1458"/>
                  <a:pt x="53" y="1478"/>
                </a:cubicBezTo>
                <a:cubicBezTo>
                  <a:pt x="78" y="1491"/>
                  <a:pt x="107" y="1490"/>
                  <a:pt x="130" y="1477"/>
                </a:cubicBezTo>
                <a:lnTo>
                  <a:pt x="429" y="1951"/>
                </a:lnTo>
                <a:cubicBezTo>
                  <a:pt x="421" y="1958"/>
                  <a:pt x="415" y="1965"/>
                  <a:pt x="410" y="1975"/>
                </a:cubicBezTo>
                <a:cubicBezTo>
                  <a:pt x="389" y="2014"/>
                  <a:pt x="404" y="2062"/>
                  <a:pt x="443" y="2082"/>
                </a:cubicBezTo>
                <a:cubicBezTo>
                  <a:pt x="482" y="2103"/>
                  <a:pt x="530" y="2088"/>
                  <a:pt x="551" y="2049"/>
                </a:cubicBezTo>
                <a:cubicBezTo>
                  <a:pt x="555" y="2040"/>
                  <a:pt x="558" y="2030"/>
                  <a:pt x="559" y="2020"/>
                </a:cubicBezTo>
                <a:lnTo>
                  <a:pt x="1143" y="1997"/>
                </a:lnTo>
                <a:cubicBezTo>
                  <a:pt x="1151" y="2012"/>
                  <a:pt x="1162" y="2024"/>
                  <a:pt x="1177" y="2032"/>
                </a:cubicBezTo>
                <a:cubicBezTo>
                  <a:pt x="1216" y="2053"/>
                  <a:pt x="1264" y="2038"/>
                  <a:pt x="1285" y="1999"/>
                </a:cubicBezTo>
                <a:cubicBezTo>
                  <a:pt x="1303" y="1964"/>
                  <a:pt x="1293" y="1921"/>
                  <a:pt x="1261" y="1898"/>
                </a:cubicBezTo>
                <a:lnTo>
                  <a:pt x="1522" y="1402"/>
                </a:lnTo>
                <a:cubicBezTo>
                  <a:pt x="1559" y="1415"/>
                  <a:pt x="1601" y="1400"/>
                  <a:pt x="1620" y="1364"/>
                </a:cubicBezTo>
                <a:cubicBezTo>
                  <a:pt x="1622" y="1360"/>
                  <a:pt x="1624" y="1355"/>
                  <a:pt x="1625" y="1350"/>
                </a:cubicBezTo>
                <a:lnTo>
                  <a:pt x="2188" y="1329"/>
                </a:lnTo>
                <a:cubicBezTo>
                  <a:pt x="2192" y="1353"/>
                  <a:pt x="2206" y="1376"/>
                  <a:pt x="2230" y="1389"/>
                </a:cubicBezTo>
                <a:cubicBezTo>
                  <a:pt x="2252" y="1400"/>
                  <a:pt x="2277" y="1400"/>
                  <a:pt x="2299" y="1391"/>
                </a:cubicBezTo>
                <a:lnTo>
                  <a:pt x="2601" y="1871"/>
                </a:lnTo>
                <a:cubicBezTo>
                  <a:pt x="2599" y="1874"/>
                  <a:pt x="2598" y="1876"/>
                  <a:pt x="2596" y="1879"/>
                </a:cubicBezTo>
                <a:cubicBezTo>
                  <a:pt x="2576" y="1917"/>
                  <a:pt x="2591" y="1966"/>
                  <a:pt x="2629" y="1986"/>
                </a:cubicBezTo>
                <a:cubicBezTo>
                  <a:pt x="2668" y="2007"/>
                  <a:pt x="2716" y="1992"/>
                  <a:pt x="2737" y="1953"/>
                </a:cubicBezTo>
                <a:cubicBezTo>
                  <a:pt x="2740" y="1947"/>
                  <a:pt x="2742" y="1941"/>
                  <a:pt x="2744" y="1934"/>
                </a:cubicBezTo>
                <a:lnTo>
                  <a:pt x="3275" y="1914"/>
                </a:lnTo>
                <a:cubicBezTo>
                  <a:pt x="3281" y="1933"/>
                  <a:pt x="3294" y="1950"/>
                  <a:pt x="3313" y="1960"/>
                </a:cubicBezTo>
                <a:cubicBezTo>
                  <a:pt x="3352" y="1980"/>
                  <a:pt x="3400" y="1965"/>
                  <a:pt x="3421" y="1927"/>
                </a:cubicBezTo>
                <a:cubicBezTo>
                  <a:pt x="3441" y="1888"/>
                  <a:pt x="3426" y="1839"/>
                  <a:pt x="3388" y="1819"/>
                </a:cubicBezTo>
                <a:cubicBezTo>
                  <a:pt x="3349" y="1799"/>
                  <a:pt x="3301" y="1813"/>
                  <a:pt x="3280" y="1852"/>
                </a:cubicBezTo>
                <a:cubicBezTo>
                  <a:pt x="3273" y="1865"/>
                  <a:pt x="3271" y="1878"/>
                  <a:pt x="3271" y="1892"/>
                </a:cubicBezTo>
                <a:lnTo>
                  <a:pt x="2746" y="1912"/>
                </a:lnTo>
                <a:cubicBezTo>
                  <a:pt x="2744" y="1885"/>
                  <a:pt x="2729" y="1859"/>
                  <a:pt x="2704" y="1845"/>
                </a:cubicBezTo>
                <a:cubicBezTo>
                  <a:pt x="2675" y="1830"/>
                  <a:pt x="2640" y="1835"/>
                  <a:pt x="2616" y="1854"/>
                </a:cubicBezTo>
                <a:lnTo>
                  <a:pt x="2318" y="1380"/>
                </a:lnTo>
                <a:cubicBezTo>
                  <a:pt x="2326" y="1373"/>
                  <a:pt x="2332" y="1365"/>
                  <a:pt x="2337" y="1356"/>
                </a:cubicBezTo>
                <a:cubicBezTo>
                  <a:pt x="2357" y="1318"/>
                  <a:pt x="2344" y="1274"/>
                  <a:pt x="2310" y="1251"/>
                </a:cubicBezTo>
                <a:lnTo>
                  <a:pt x="2500" y="891"/>
                </a:lnTo>
                <a:lnTo>
                  <a:pt x="2574" y="750"/>
                </a:lnTo>
                <a:cubicBezTo>
                  <a:pt x="2612" y="766"/>
                  <a:pt x="2656" y="751"/>
                  <a:pt x="2675" y="714"/>
                </a:cubicBezTo>
                <a:cubicBezTo>
                  <a:pt x="2696" y="675"/>
                  <a:pt x="2681" y="627"/>
                  <a:pt x="2642" y="606"/>
                </a:cubicBezTo>
                <a:cubicBezTo>
                  <a:pt x="2619" y="594"/>
                  <a:pt x="2592" y="595"/>
                  <a:pt x="2570" y="606"/>
                </a:cubicBezTo>
                <a:moveTo>
                  <a:pt x="1486" y="1279"/>
                </a:moveTo>
                <a:cubicBezTo>
                  <a:pt x="1484" y="1282"/>
                  <a:pt x="1481" y="1286"/>
                  <a:pt x="1479" y="1290"/>
                </a:cubicBezTo>
                <a:cubicBezTo>
                  <a:pt x="1460" y="1326"/>
                  <a:pt x="1471" y="1368"/>
                  <a:pt x="1503" y="1391"/>
                </a:cubicBezTo>
                <a:lnTo>
                  <a:pt x="1241" y="1887"/>
                </a:lnTo>
                <a:cubicBezTo>
                  <a:pt x="1204" y="1874"/>
                  <a:pt x="1163" y="1889"/>
                  <a:pt x="1144" y="1925"/>
                </a:cubicBezTo>
                <a:cubicBezTo>
                  <a:pt x="1136" y="1941"/>
                  <a:pt x="1134" y="1959"/>
                  <a:pt x="1137" y="1975"/>
                </a:cubicBezTo>
                <a:lnTo>
                  <a:pt x="558" y="1998"/>
                </a:lnTo>
                <a:cubicBezTo>
                  <a:pt x="554" y="1974"/>
                  <a:pt x="540" y="1953"/>
                  <a:pt x="517" y="1941"/>
                </a:cubicBezTo>
                <a:cubicBezTo>
                  <a:pt x="495" y="1929"/>
                  <a:pt x="469" y="1930"/>
                  <a:pt x="448" y="1939"/>
                </a:cubicBezTo>
                <a:lnTo>
                  <a:pt x="148" y="1463"/>
                </a:lnTo>
                <a:cubicBezTo>
                  <a:pt x="153" y="1457"/>
                  <a:pt x="157" y="1451"/>
                  <a:pt x="161" y="1445"/>
                </a:cubicBezTo>
                <a:cubicBezTo>
                  <a:pt x="180" y="1409"/>
                  <a:pt x="169" y="1366"/>
                  <a:pt x="137" y="1343"/>
                </a:cubicBezTo>
                <a:lnTo>
                  <a:pt x="406" y="833"/>
                </a:lnTo>
                <a:cubicBezTo>
                  <a:pt x="443" y="846"/>
                  <a:pt x="485" y="831"/>
                  <a:pt x="503" y="795"/>
                </a:cubicBezTo>
                <a:cubicBezTo>
                  <a:pt x="508" y="786"/>
                  <a:pt x="511" y="777"/>
                  <a:pt x="512" y="768"/>
                </a:cubicBezTo>
                <a:lnTo>
                  <a:pt x="1071" y="746"/>
                </a:lnTo>
                <a:cubicBezTo>
                  <a:pt x="1073" y="772"/>
                  <a:pt x="1088" y="797"/>
                  <a:pt x="1113" y="810"/>
                </a:cubicBezTo>
                <a:cubicBezTo>
                  <a:pt x="1139" y="824"/>
                  <a:pt x="1167" y="822"/>
                  <a:pt x="1190" y="809"/>
                </a:cubicBezTo>
                <a:lnTo>
                  <a:pt x="1486" y="1279"/>
                </a:lnTo>
                <a:moveTo>
                  <a:pt x="2552" y="618"/>
                </a:moveTo>
                <a:cubicBezTo>
                  <a:pt x="2545" y="624"/>
                  <a:pt x="2539" y="631"/>
                  <a:pt x="2535" y="640"/>
                </a:cubicBezTo>
                <a:cubicBezTo>
                  <a:pt x="2517" y="674"/>
                  <a:pt x="2526" y="715"/>
                  <a:pt x="2555" y="739"/>
                </a:cubicBezTo>
                <a:lnTo>
                  <a:pt x="2289" y="1242"/>
                </a:lnTo>
                <a:cubicBezTo>
                  <a:pt x="2254" y="1232"/>
                  <a:pt x="2215" y="1247"/>
                  <a:pt x="2197" y="1281"/>
                </a:cubicBezTo>
                <a:cubicBezTo>
                  <a:pt x="2192" y="1289"/>
                  <a:pt x="2190" y="1298"/>
                  <a:pt x="2189" y="1307"/>
                </a:cubicBezTo>
                <a:lnTo>
                  <a:pt x="1628" y="1328"/>
                </a:lnTo>
                <a:cubicBezTo>
                  <a:pt x="1629" y="1299"/>
                  <a:pt x="1614" y="1271"/>
                  <a:pt x="1586" y="1256"/>
                </a:cubicBezTo>
                <a:cubicBezTo>
                  <a:pt x="1559" y="1242"/>
                  <a:pt x="1527" y="1245"/>
                  <a:pt x="1503" y="1262"/>
                </a:cubicBezTo>
                <a:lnTo>
                  <a:pt x="1208" y="794"/>
                </a:lnTo>
                <a:cubicBezTo>
                  <a:pt x="1213" y="789"/>
                  <a:pt x="1218" y="784"/>
                  <a:pt x="1221" y="777"/>
                </a:cubicBezTo>
                <a:cubicBezTo>
                  <a:pt x="1239" y="742"/>
                  <a:pt x="1228" y="699"/>
                  <a:pt x="1197" y="676"/>
                </a:cubicBezTo>
                <a:lnTo>
                  <a:pt x="1466" y="165"/>
                </a:lnTo>
                <a:cubicBezTo>
                  <a:pt x="1503" y="178"/>
                  <a:pt x="1544" y="163"/>
                  <a:pt x="1563" y="128"/>
                </a:cubicBezTo>
                <a:cubicBezTo>
                  <a:pt x="1568" y="118"/>
                  <a:pt x="1571" y="109"/>
                  <a:pt x="1572" y="98"/>
                </a:cubicBezTo>
                <a:lnTo>
                  <a:pt x="2209" y="74"/>
                </a:lnTo>
                <a:lnTo>
                  <a:pt x="2552" y="618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3"/>
          <p:cNvSpPr/>
          <p:nvPr/>
        </p:nvSpPr>
        <p:spPr>
          <a:xfrm rot="-2987597">
            <a:off x="80616" y="1144074"/>
            <a:ext cx="622148" cy="627599"/>
          </a:xfrm>
          <a:custGeom>
            <a:rect b="b" l="l" r="r" t="t"/>
            <a:pathLst>
              <a:path extrusionOk="0" h="1845" w="1829">
                <a:moveTo>
                  <a:pt x="1792" y="661"/>
                </a:moveTo>
                <a:cubicBezTo>
                  <a:pt x="1760" y="626"/>
                  <a:pt x="1709" y="623"/>
                  <a:pt x="1671" y="649"/>
                </a:cubicBezTo>
                <a:lnTo>
                  <a:pt x="1210" y="160"/>
                </a:lnTo>
                <a:cubicBezTo>
                  <a:pt x="1238" y="125"/>
                  <a:pt x="1237" y="73"/>
                  <a:pt x="1205" y="39"/>
                </a:cubicBezTo>
                <a:cubicBezTo>
                  <a:pt x="1170" y="2"/>
                  <a:pt x="1111" y="0"/>
                  <a:pt x="1074" y="35"/>
                </a:cubicBezTo>
                <a:cubicBezTo>
                  <a:pt x="1050" y="58"/>
                  <a:pt x="1041" y="90"/>
                  <a:pt x="1047" y="120"/>
                </a:cubicBezTo>
                <a:lnTo>
                  <a:pt x="411" y="271"/>
                </a:lnTo>
                <a:cubicBezTo>
                  <a:pt x="406" y="260"/>
                  <a:pt x="400" y="250"/>
                  <a:pt x="392" y="241"/>
                </a:cubicBezTo>
                <a:cubicBezTo>
                  <a:pt x="357" y="204"/>
                  <a:pt x="298" y="203"/>
                  <a:pt x="261" y="238"/>
                </a:cubicBezTo>
                <a:cubicBezTo>
                  <a:pt x="223" y="273"/>
                  <a:pt x="222" y="331"/>
                  <a:pt x="257" y="369"/>
                </a:cubicBezTo>
                <a:cubicBezTo>
                  <a:pt x="266" y="378"/>
                  <a:pt x="275" y="384"/>
                  <a:pt x="286" y="389"/>
                </a:cubicBezTo>
                <a:lnTo>
                  <a:pt x="91" y="1042"/>
                </a:lnTo>
                <a:cubicBezTo>
                  <a:pt x="72" y="1044"/>
                  <a:pt x="54" y="1052"/>
                  <a:pt x="39" y="1066"/>
                </a:cubicBezTo>
                <a:cubicBezTo>
                  <a:pt x="2" y="1101"/>
                  <a:pt x="0" y="1160"/>
                  <a:pt x="36" y="1197"/>
                </a:cubicBezTo>
                <a:cubicBezTo>
                  <a:pt x="68" y="1231"/>
                  <a:pt x="119" y="1235"/>
                  <a:pt x="157" y="1209"/>
                </a:cubicBezTo>
                <a:lnTo>
                  <a:pt x="605" y="1684"/>
                </a:lnTo>
                <a:cubicBezTo>
                  <a:pt x="577" y="1720"/>
                  <a:pt x="578" y="1771"/>
                  <a:pt x="610" y="1805"/>
                </a:cubicBezTo>
                <a:cubicBezTo>
                  <a:pt x="645" y="1843"/>
                  <a:pt x="704" y="1844"/>
                  <a:pt x="741" y="1809"/>
                </a:cubicBezTo>
                <a:cubicBezTo>
                  <a:pt x="768" y="1784"/>
                  <a:pt x="776" y="1747"/>
                  <a:pt x="766" y="1714"/>
                </a:cubicBezTo>
                <a:lnTo>
                  <a:pt x="1393" y="1565"/>
                </a:lnTo>
                <a:cubicBezTo>
                  <a:pt x="1397" y="1572"/>
                  <a:pt x="1401" y="1580"/>
                  <a:pt x="1408" y="1586"/>
                </a:cubicBezTo>
                <a:cubicBezTo>
                  <a:pt x="1443" y="1623"/>
                  <a:pt x="1501" y="1625"/>
                  <a:pt x="1539" y="1590"/>
                </a:cubicBezTo>
                <a:cubicBezTo>
                  <a:pt x="1576" y="1555"/>
                  <a:pt x="1577" y="1496"/>
                  <a:pt x="1542" y="1459"/>
                </a:cubicBezTo>
                <a:cubicBezTo>
                  <a:pt x="1536" y="1452"/>
                  <a:pt x="1529" y="1447"/>
                  <a:pt x="1522" y="1443"/>
                </a:cubicBezTo>
                <a:lnTo>
                  <a:pt x="1709" y="815"/>
                </a:lnTo>
                <a:cubicBezTo>
                  <a:pt x="1737" y="820"/>
                  <a:pt x="1767" y="812"/>
                  <a:pt x="1789" y="791"/>
                </a:cubicBezTo>
                <a:cubicBezTo>
                  <a:pt x="1826" y="756"/>
                  <a:pt x="1828" y="698"/>
                  <a:pt x="1792" y="661"/>
                </a:cubicBezTo>
                <a:moveTo>
                  <a:pt x="1498" y="1433"/>
                </a:moveTo>
                <a:cubicBezTo>
                  <a:pt x="1468" y="1425"/>
                  <a:pt x="1435" y="1432"/>
                  <a:pt x="1412" y="1455"/>
                </a:cubicBezTo>
                <a:cubicBezTo>
                  <a:pt x="1387" y="1478"/>
                  <a:pt x="1378" y="1510"/>
                  <a:pt x="1384" y="1541"/>
                </a:cubicBezTo>
                <a:lnTo>
                  <a:pt x="755" y="1690"/>
                </a:lnTo>
                <a:cubicBezTo>
                  <a:pt x="752" y="1686"/>
                  <a:pt x="749" y="1682"/>
                  <a:pt x="745" y="1678"/>
                </a:cubicBezTo>
                <a:cubicBezTo>
                  <a:pt x="713" y="1644"/>
                  <a:pt x="662" y="1640"/>
                  <a:pt x="624" y="1667"/>
                </a:cubicBezTo>
                <a:lnTo>
                  <a:pt x="175" y="1191"/>
                </a:lnTo>
                <a:cubicBezTo>
                  <a:pt x="204" y="1156"/>
                  <a:pt x="203" y="1104"/>
                  <a:pt x="171" y="1070"/>
                </a:cubicBezTo>
                <a:cubicBezTo>
                  <a:pt x="156" y="1055"/>
                  <a:pt x="137" y="1046"/>
                  <a:pt x="118" y="1043"/>
                </a:cubicBezTo>
                <a:lnTo>
                  <a:pt x="311" y="396"/>
                </a:lnTo>
                <a:cubicBezTo>
                  <a:pt x="338" y="401"/>
                  <a:pt x="367" y="393"/>
                  <a:pt x="388" y="372"/>
                </a:cubicBezTo>
                <a:cubicBezTo>
                  <a:pt x="410" y="352"/>
                  <a:pt x="419" y="324"/>
                  <a:pt x="417" y="296"/>
                </a:cubicBezTo>
                <a:lnTo>
                  <a:pt x="1055" y="145"/>
                </a:lnTo>
                <a:cubicBezTo>
                  <a:pt x="1059" y="152"/>
                  <a:pt x="1064" y="160"/>
                  <a:pt x="1070" y="166"/>
                </a:cubicBezTo>
                <a:cubicBezTo>
                  <a:pt x="1102" y="200"/>
                  <a:pt x="1154" y="204"/>
                  <a:pt x="1191" y="178"/>
                </a:cubicBezTo>
                <a:lnTo>
                  <a:pt x="1653" y="667"/>
                </a:lnTo>
                <a:cubicBezTo>
                  <a:pt x="1625" y="702"/>
                  <a:pt x="1625" y="754"/>
                  <a:pt x="1658" y="788"/>
                </a:cubicBezTo>
                <a:cubicBezTo>
                  <a:pt x="1666" y="796"/>
                  <a:pt x="1675" y="803"/>
                  <a:pt x="1685" y="808"/>
                </a:cubicBezTo>
                <a:lnTo>
                  <a:pt x="1498" y="1433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3"/>
          <p:cNvSpPr/>
          <p:nvPr/>
        </p:nvSpPr>
        <p:spPr>
          <a:xfrm rot="10800000">
            <a:off x="0" y="4061023"/>
            <a:ext cx="1212375" cy="1087677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69" name="Google Shape;669;p23"/>
          <p:cNvSpPr/>
          <p:nvPr/>
        </p:nvSpPr>
        <p:spPr>
          <a:xfrm>
            <a:off x="8059448" y="-6500"/>
            <a:ext cx="1102697" cy="1158149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670" name="Google Shape;670;p23"/>
          <p:cNvGrpSpPr/>
          <p:nvPr/>
        </p:nvGrpSpPr>
        <p:grpSpPr>
          <a:xfrm rot="613248">
            <a:off x="8497356" y="4331593"/>
            <a:ext cx="392020" cy="615150"/>
            <a:chOff x="227750" y="1896863"/>
            <a:chExt cx="446475" cy="700600"/>
          </a:xfrm>
        </p:grpSpPr>
        <p:sp>
          <p:nvSpPr>
            <p:cNvPr id="671" name="Google Shape;671;p23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677" name="Google Shape;677;p23"/>
          <p:cNvGrpSpPr/>
          <p:nvPr/>
        </p:nvGrpSpPr>
        <p:grpSpPr>
          <a:xfrm rot="2541873">
            <a:off x="8614042" y="4009918"/>
            <a:ext cx="392047" cy="615193"/>
            <a:chOff x="227750" y="1896863"/>
            <a:chExt cx="446475" cy="700600"/>
          </a:xfrm>
        </p:grpSpPr>
        <p:sp>
          <p:nvSpPr>
            <p:cNvPr id="678" name="Google Shape;678;p23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684" name="Google Shape;684;p23"/>
          <p:cNvGrpSpPr/>
          <p:nvPr/>
        </p:nvGrpSpPr>
        <p:grpSpPr>
          <a:xfrm rot="-9565858">
            <a:off x="46800" y="111921"/>
            <a:ext cx="392040" cy="615181"/>
            <a:chOff x="227750" y="1896863"/>
            <a:chExt cx="446475" cy="700600"/>
          </a:xfrm>
        </p:grpSpPr>
        <p:sp>
          <p:nvSpPr>
            <p:cNvPr id="685" name="Google Shape;685;p23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691" name="Google Shape;691;p23"/>
          <p:cNvGrpSpPr/>
          <p:nvPr/>
        </p:nvGrpSpPr>
        <p:grpSpPr>
          <a:xfrm rot="-7637332">
            <a:off x="-125961" y="407682"/>
            <a:ext cx="391989" cy="615101"/>
            <a:chOff x="227750" y="1896863"/>
            <a:chExt cx="446475" cy="700600"/>
          </a:xfrm>
        </p:grpSpPr>
        <p:sp>
          <p:nvSpPr>
            <p:cNvPr id="692" name="Google Shape;692;p23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698" name="Google Shape;698;p23"/>
          <p:cNvGrpSpPr/>
          <p:nvPr/>
        </p:nvGrpSpPr>
        <p:grpSpPr>
          <a:xfrm rot="3365240">
            <a:off x="497228" y="48221"/>
            <a:ext cx="392036" cy="615175"/>
            <a:chOff x="227750" y="1896863"/>
            <a:chExt cx="446475" cy="700600"/>
          </a:xfrm>
        </p:grpSpPr>
        <p:sp>
          <p:nvSpPr>
            <p:cNvPr id="699" name="Google Shape;699;p23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7" name="Google Shape;707;p24"/>
          <p:cNvSpPr txBox="1"/>
          <p:nvPr>
            <p:ph idx="1" type="subTitle"/>
          </p:nvPr>
        </p:nvSpPr>
        <p:spPr>
          <a:xfrm>
            <a:off x="937625" y="3065313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4"/>
          <p:cNvSpPr txBox="1"/>
          <p:nvPr>
            <p:ph idx="2" type="subTitle"/>
          </p:nvPr>
        </p:nvSpPr>
        <p:spPr>
          <a:xfrm>
            <a:off x="3484347" y="3065313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4"/>
          <p:cNvSpPr txBox="1"/>
          <p:nvPr>
            <p:ph idx="3" type="subTitle"/>
          </p:nvPr>
        </p:nvSpPr>
        <p:spPr>
          <a:xfrm>
            <a:off x="6031075" y="3065313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24"/>
          <p:cNvSpPr txBox="1"/>
          <p:nvPr>
            <p:ph idx="4" type="subTitle"/>
          </p:nvPr>
        </p:nvSpPr>
        <p:spPr>
          <a:xfrm>
            <a:off x="937625" y="2431046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11" name="Google Shape;711;p24"/>
          <p:cNvSpPr txBox="1"/>
          <p:nvPr>
            <p:ph idx="5" type="subTitle"/>
          </p:nvPr>
        </p:nvSpPr>
        <p:spPr>
          <a:xfrm>
            <a:off x="3484350" y="2431046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12" name="Google Shape;712;p24"/>
          <p:cNvSpPr txBox="1"/>
          <p:nvPr>
            <p:ph idx="6" type="subTitle"/>
          </p:nvPr>
        </p:nvSpPr>
        <p:spPr>
          <a:xfrm>
            <a:off x="6031075" y="2431046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13" name="Google Shape;713;p24"/>
          <p:cNvGrpSpPr/>
          <p:nvPr/>
        </p:nvGrpSpPr>
        <p:grpSpPr>
          <a:xfrm rot="-10511669">
            <a:off x="8381180" y="42904"/>
            <a:ext cx="1102683" cy="1869875"/>
            <a:chOff x="7772454" y="597570"/>
            <a:chExt cx="1115653" cy="1891869"/>
          </a:xfrm>
        </p:grpSpPr>
        <p:grpSp>
          <p:nvGrpSpPr>
            <p:cNvPr id="714" name="Google Shape;714;p24"/>
            <p:cNvGrpSpPr/>
            <p:nvPr/>
          </p:nvGrpSpPr>
          <p:grpSpPr>
            <a:xfrm rot="-1553906">
              <a:off x="8126223" y="1212275"/>
              <a:ext cx="351928" cy="640686"/>
              <a:chOff x="178625" y="1764575"/>
              <a:chExt cx="448800" cy="816994"/>
            </a:xfrm>
          </p:grpSpPr>
          <p:sp>
            <p:nvSpPr>
              <p:cNvPr id="715" name="Google Shape;715;p24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724" name="Google Shape;724;p24"/>
            <p:cNvGrpSpPr/>
            <p:nvPr/>
          </p:nvGrpSpPr>
          <p:grpSpPr>
            <a:xfrm rot="-1553906">
              <a:off x="8186336" y="1293757"/>
              <a:ext cx="350105" cy="549410"/>
              <a:chOff x="227750" y="1896863"/>
              <a:chExt cx="446475" cy="700600"/>
            </a:xfrm>
          </p:grpSpPr>
          <p:sp>
            <p:nvSpPr>
              <p:cNvPr id="725" name="Google Shape;725;p2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731" name="Google Shape;731;p24"/>
            <p:cNvGrpSpPr/>
            <p:nvPr/>
          </p:nvGrpSpPr>
          <p:grpSpPr>
            <a:xfrm rot="-10587663">
              <a:off x="7845695" y="714846"/>
              <a:ext cx="351902" cy="640682"/>
              <a:chOff x="178625" y="1764575"/>
              <a:chExt cx="448800" cy="816994"/>
            </a:xfrm>
          </p:grpSpPr>
          <p:sp>
            <p:nvSpPr>
              <p:cNvPr id="732" name="Google Shape;732;p24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741" name="Google Shape;741;p24"/>
            <p:cNvGrpSpPr/>
            <p:nvPr/>
          </p:nvGrpSpPr>
          <p:grpSpPr>
            <a:xfrm rot="-10587663">
              <a:off x="7789068" y="608079"/>
              <a:ext cx="357452" cy="549407"/>
              <a:chOff x="218347" y="1896863"/>
              <a:chExt cx="455878" cy="700600"/>
            </a:xfrm>
          </p:grpSpPr>
          <p:sp>
            <p:nvSpPr>
              <p:cNvPr id="742" name="Google Shape;742;p2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218347" y="2054585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748" name="Google Shape;748;p24"/>
            <p:cNvGrpSpPr/>
            <p:nvPr/>
          </p:nvGrpSpPr>
          <p:grpSpPr>
            <a:xfrm rot="7115683">
              <a:off x="8186433" y="1700104"/>
              <a:ext cx="350101" cy="549310"/>
              <a:chOff x="227750" y="1896863"/>
              <a:chExt cx="446475" cy="700600"/>
            </a:xfrm>
          </p:grpSpPr>
          <p:sp>
            <p:nvSpPr>
              <p:cNvPr id="749" name="Google Shape;749;p2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53" name="Google Shape;753;p24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755" name="Google Shape;755;p24"/>
            <p:cNvGrpSpPr/>
            <p:nvPr/>
          </p:nvGrpSpPr>
          <p:grpSpPr>
            <a:xfrm rot="9044076">
              <a:off x="8426108" y="1889540"/>
              <a:ext cx="350070" cy="549385"/>
              <a:chOff x="227750" y="1896863"/>
              <a:chExt cx="446475" cy="700600"/>
            </a:xfrm>
          </p:grpSpPr>
          <p:sp>
            <p:nvSpPr>
              <p:cNvPr id="756" name="Google Shape;756;p2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762" name="Google Shape;762;p24"/>
          <p:cNvSpPr/>
          <p:nvPr/>
        </p:nvSpPr>
        <p:spPr>
          <a:xfrm rot="-3374571">
            <a:off x="8188916" y="3580744"/>
            <a:ext cx="1328889" cy="812314"/>
          </a:xfrm>
          <a:custGeom>
            <a:rect b="b" l="l" r="r" t="t"/>
            <a:pathLst>
              <a:path extrusionOk="0" h="2104" w="3442">
                <a:moveTo>
                  <a:pt x="2570" y="606"/>
                </a:moveTo>
                <a:lnTo>
                  <a:pt x="2221" y="51"/>
                </a:lnTo>
                <a:lnTo>
                  <a:pt x="1571" y="76"/>
                </a:lnTo>
                <a:cubicBezTo>
                  <a:pt x="1566" y="53"/>
                  <a:pt x="1552" y="32"/>
                  <a:pt x="1530" y="20"/>
                </a:cubicBezTo>
                <a:cubicBezTo>
                  <a:pt x="1491" y="0"/>
                  <a:pt x="1443" y="15"/>
                  <a:pt x="1422" y="53"/>
                </a:cubicBezTo>
                <a:cubicBezTo>
                  <a:pt x="1404" y="89"/>
                  <a:pt x="1415" y="132"/>
                  <a:pt x="1446" y="155"/>
                </a:cubicBezTo>
                <a:lnTo>
                  <a:pt x="1177" y="666"/>
                </a:lnTo>
                <a:cubicBezTo>
                  <a:pt x="1140" y="652"/>
                  <a:pt x="1099" y="667"/>
                  <a:pt x="1080" y="703"/>
                </a:cubicBezTo>
                <a:cubicBezTo>
                  <a:pt x="1077" y="710"/>
                  <a:pt x="1074" y="717"/>
                  <a:pt x="1073" y="724"/>
                </a:cubicBezTo>
                <a:lnTo>
                  <a:pt x="511" y="746"/>
                </a:lnTo>
                <a:cubicBezTo>
                  <a:pt x="507" y="722"/>
                  <a:pt x="493" y="700"/>
                  <a:pt x="470" y="688"/>
                </a:cubicBezTo>
                <a:cubicBezTo>
                  <a:pt x="431" y="668"/>
                  <a:pt x="383" y="683"/>
                  <a:pt x="362" y="721"/>
                </a:cubicBezTo>
                <a:cubicBezTo>
                  <a:pt x="344" y="757"/>
                  <a:pt x="355" y="800"/>
                  <a:pt x="386" y="823"/>
                </a:cubicBezTo>
                <a:lnTo>
                  <a:pt x="117" y="1333"/>
                </a:lnTo>
                <a:cubicBezTo>
                  <a:pt x="81" y="1320"/>
                  <a:pt x="39" y="1335"/>
                  <a:pt x="20" y="1371"/>
                </a:cubicBezTo>
                <a:cubicBezTo>
                  <a:pt x="0" y="1410"/>
                  <a:pt x="15" y="1458"/>
                  <a:pt x="53" y="1478"/>
                </a:cubicBezTo>
                <a:cubicBezTo>
                  <a:pt x="78" y="1491"/>
                  <a:pt x="107" y="1490"/>
                  <a:pt x="130" y="1477"/>
                </a:cubicBezTo>
                <a:lnTo>
                  <a:pt x="429" y="1951"/>
                </a:lnTo>
                <a:cubicBezTo>
                  <a:pt x="421" y="1958"/>
                  <a:pt x="415" y="1965"/>
                  <a:pt x="410" y="1975"/>
                </a:cubicBezTo>
                <a:cubicBezTo>
                  <a:pt x="389" y="2014"/>
                  <a:pt x="404" y="2062"/>
                  <a:pt x="443" y="2082"/>
                </a:cubicBezTo>
                <a:cubicBezTo>
                  <a:pt x="482" y="2103"/>
                  <a:pt x="530" y="2088"/>
                  <a:pt x="551" y="2049"/>
                </a:cubicBezTo>
                <a:cubicBezTo>
                  <a:pt x="555" y="2040"/>
                  <a:pt x="558" y="2030"/>
                  <a:pt x="559" y="2020"/>
                </a:cubicBezTo>
                <a:lnTo>
                  <a:pt x="1143" y="1997"/>
                </a:lnTo>
                <a:cubicBezTo>
                  <a:pt x="1151" y="2012"/>
                  <a:pt x="1162" y="2024"/>
                  <a:pt x="1177" y="2032"/>
                </a:cubicBezTo>
                <a:cubicBezTo>
                  <a:pt x="1216" y="2053"/>
                  <a:pt x="1264" y="2038"/>
                  <a:pt x="1285" y="1999"/>
                </a:cubicBezTo>
                <a:cubicBezTo>
                  <a:pt x="1303" y="1964"/>
                  <a:pt x="1293" y="1921"/>
                  <a:pt x="1261" y="1898"/>
                </a:cubicBezTo>
                <a:lnTo>
                  <a:pt x="1522" y="1402"/>
                </a:lnTo>
                <a:cubicBezTo>
                  <a:pt x="1559" y="1415"/>
                  <a:pt x="1601" y="1400"/>
                  <a:pt x="1620" y="1364"/>
                </a:cubicBezTo>
                <a:cubicBezTo>
                  <a:pt x="1622" y="1360"/>
                  <a:pt x="1624" y="1355"/>
                  <a:pt x="1625" y="1350"/>
                </a:cubicBezTo>
                <a:lnTo>
                  <a:pt x="2188" y="1329"/>
                </a:lnTo>
                <a:cubicBezTo>
                  <a:pt x="2192" y="1353"/>
                  <a:pt x="2206" y="1376"/>
                  <a:pt x="2230" y="1389"/>
                </a:cubicBezTo>
                <a:cubicBezTo>
                  <a:pt x="2252" y="1400"/>
                  <a:pt x="2277" y="1400"/>
                  <a:pt x="2299" y="1391"/>
                </a:cubicBezTo>
                <a:lnTo>
                  <a:pt x="2601" y="1871"/>
                </a:lnTo>
                <a:cubicBezTo>
                  <a:pt x="2599" y="1874"/>
                  <a:pt x="2598" y="1876"/>
                  <a:pt x="2596" y="1879"/>
                </a:cubicBezTo>
                <a:cubicBezTo>
                  <a:pt x="2576" y="1917"/>
                  <a:pt x="2591" y="1966"/>
                  <a:pt x="2629" y="1986"/>
                </a:cubicBezTo>
                <a:cubicBezTo>
                  <a:pt x="2668" y="2007"/>
                  <a:pt x="2716" y="1992"/>
                  <a:pt x="2737" y="1953"/>
                </a:cubicBezTo>
                <a:cubicBezTo>
                  <a:pt x="2740" y="1947"/>
                  <a:pt x="2742" y="1941"/>
                  <a:pt x="2744" y="1934"/>
                </a:cubicBezTo>
                <a:lnTo>
                  <a:pt x="3275" y="1914"/>
                </a:lnTo>
                <a:cubicBezTo>
                  <a:pt x="3281" y="1933"/>
                  <a:pt x="3294" y="1950"/>
                  <a:pt x="3313" y="1960"/>
                </a:cubicBezTo>
                <a:cubicBezTo>
                  <a:pt x="3352" y="1980"/>
                  <a:pt x="3400" y="1965"/>
                  <a:pt x="3421" y="1927"/>
                </a:cubicBezTo>
                <a:cubicBezTo>
                  <a:pt x="3441" y="1888"/>
                  <a:pt x="3426" y="1839"/>
                  <a:pt x="3388" y="1819"/>
                </a:cubicBezTo>
                <a:cubicBezTo>
                  <a:pt x="3349" y="1799"/>
                  <a:pt x="3301" y="1813"/>
                  <a:pt x="3280" y="1852"/>
                </a:cubicBezTo>
                <a:cubicBezTo>
                  <a:pt x="3273" y="1865"/>
                  <a:pt x="3271" y="1878"/>
                  <a:pt x="3271" y="1892"/>
                </a:cubicBezTo>
                <a:lnTo>
                  <a:pt x="2746" y="1912"/>
                </a:lnTo>
                <a:cubicBezTo>
                  <a:pt x="2744" y="1885"/>
                  <a:pt x="2729" y="1859"/>
                  <a:pt x="2704" y="1845"/>
                </a:cubicBezTo>
                <a:cubicBezTo>
                  <a:pt x="2675" y="1830"/>
                  <a:pt x="2640" y="1835"/>
                  <a:pt x="2616" y="1854"/>
                </a:cubicBezTo>
                <a:lnTo>
                  <a:pt x="2318" y="1380"/>
                </a:lnTo>
                <a:cubicBezTo>
                  <a:pt x="2326" y="1373"/>
                  <a:pt x="2332" y="1365"/>
                  <a:pt x="2337" y="1356"/>
                </a:cubicBezTo>
                <a:cubicBezTo>
                  <a:pt x="2357" y="1318"/>
                  <a:pt x="2344" y="1274"/>
                  <a:pt x="2310" y="1251"/>
                </a:cubicBezTo>
                <a:lnTo>
                  <a:pt x="2500" y="891"/>
                </a:lnTo>
                <a:lnTo>
                  <a:pt x="2574" y="750"/>
                </a:lnTo>
                <a:cubicBezTo>
                  <a:pt x="2612" y="766"/>
                  <a:pt x="2656" y="751"/>
                  <a:pt x="2675" y="714"/>
                </a:cubicBezTo>
                <a:cubicBezTo>
                  <a:pt x="2696" y="675"/>
                  <a:pt x="2681" y="627"/>
                  <a:pt x="2642" y="606"/>
                </a:cubicBezTo>
                <a:cubicBezTo>
                  <a:pt x="2619" y="594"/>
                  <a:pt x="2592" y="595"/>
                  <a:pt x="2570" y="606"/>
                </a:cubicBezTo>
                <a:moveTo>
                  <a:pt x="1486" y="1279"/>
                </a:moveTo>
                <a:cubicBezTo>
                  <a:pt x="1484" y="1282"/>
                  <a:pt x="1481" y="1286"/>
                  <a:pt x="1479" y="1290"/>
                </a:cubicBezTo>
                <a:cubicBezTo>
                  <a:pt x="1460" y="1326"/>
                  <a:pt x="1471" y="1368"/>
                  <a:pt x="1503" y="1391"/>
                </a:cubicBezTo>
                <a:lnTo>
                  <a:pt x="1241" y="1887"/>
                </a:lnTo>
                <a:cubicBezTo>
                  <a:pt x="1204" y="1874"/>
                  <a:pt x="1163" y="1889"/>
                  <a:pt x="1144" y="1925"/>
                </a:cubicBezTo>
                <a:cubicBezTo>
                  <a:pt x="1136" y="1941"/>
                  <a:pt x="1134" y="1959"/>
                  <a:pt x="1137" y="1975"/>
                </a:cubicBezTo>
                <a:lnTo>
                  <a:pt x="558" y="1998"/>
                </a:lnTo>
                <a:cubicBezTo>
                  <a:pt x="554" y="1974"/>
                  <a:pt x="540" y="1953"/>
                  <a:pt x="517" y="1941"/>
                </a:cubicBezTo>
                <a:cubicBezTo>
                  <a:pt x="495" y="1929"/>
                  <a:pt x="469" y="1930"/>
                  <a:pt x="448" y="1939"/>
                </a:cubicBezTo>
                <a:lnTo>
                  <a:pt x="148" y="1463"/>
                </a:lnTo>
                <a:cubicBezTo>
                  <a:pt x="153" y="1457"/>
                  <a:pt x="157" y="1451"/>
                  <a:pt x="161" y="1445"/>
                </a:cubicBezTo>
                <a:cubicBezTo>
                  <a:pt x="180" y="1409"/>
                  <a:pt x="169" y="1366"/>
                  <a:pt x="137" y="1343"/>
                </a:cubicBezTo>
                <a:lnTo>
                  <a:pt x="406" y="833"/>
                </a:lnTo>
                <a:cubicBezTo>
                  <a:pt x="443" y="846"/>
                  <a:pt x="485" y="831"/>
                  <a:pt x="503" y="795"/>
                </a:cubicBezTo>
                <a:cubicBezTo>
                  <a:pt x="508" y="786"/>
                  <a:pt x="511" y="777"/>
                  <a:pt x="512" y="768"/>
                </a:cubicBezTo>
                <a:lnTo>
                  <a:pt x="1071" y="746"/>
                </a:lnTo>
                <a:cubicBezTo>
                  <a:pt x="1073" y="772"/>
                  <a:pt x="1088" y="797"/>
                  <a:pt x="1113" y="810"/>
                </a:cubicBezTo>
                <a:cubicBezTo>
                  <a:pt x="1139" y="824"/>
                  <a:pt x="1167" y="822"/>
                  <a:pt x="1190" y="809"/>
                </a:cubicBezTo>
                <a:lnTo>
                  <a:pt x="1486" y="1279"/>
                </a:lnTo>
                <a:moveTo>
                  <a:pt x="2552" y="618"/>
                </a:moveTo>
                <a:cubicBezTo>
                  <a:pt x="2545" y="624"/>
                  <a:pt x="2539" y="631"/>
                  <a:pt x="2535" y="640"/>
                </a:cubicBezTo>
                <a:cubicBezTo>
                  <a:pt x="2517" y="674"/>
                  <a:pt x="2526" y="715"/>
                  <a:pt x="2555" y="739"/>
                </a:cubicBezTo>
                <a:lnTo>
                  <a:pt x="2289" y="1242"/>
                </a:lnTo>
                <a:cubicBezTo>
                  <a:pt x="2254" y="1232"/>
                  <a:pt x="2215" y="1247"/>
                  <a:pt x="2197" y="1281"/>
                </a:cubicBezTo>
                <a:cubicBezTo>
                  <a:pt x="2192" y="1289"/>
                  <a:pt x="2190" y="1298"/>
                  <a:pt x="2189" y="1307"/>
                </a:cubicBezTo>
                <a:lnTo>
                  <a:pt x="1628" y="1328"/>
                </a:lnTo>
                <a:cubicBezTo>
                  <a:pt x="1629" y="1299"/>
                  <a:pt x="1614" y="1271"/>
                  <a:pt x="1586" y="1256"/>
                </a:cubicBezTo>
                <a:cubicBezTo>
                  <a:pt x="1559" y="1242"/>
                  <a:pt x="1527" y="1245"/>
                  <a:pt x="1503" y="1262"/>
                </a:cubicBezTo>
                <a:lnTo>
                  <a:pt x="1208" y="794"/>
                </a:lnTo>
                <a:cubicBezTo>
                  <a:pt x="1213" y="789"/>
                  <a:pt x="1218" y="784"/>
                  <a:pt x="1221" y="777"/>
                </a:cubicBezTo>
                <a:cubicBezTo>
                  <a:pt x="1239" y="742"/>
                  <a:pt x="1228" y="699"/>
                  <a:pt x="1197" y="676"/>
                </a:cubicBezTo>
                <a:lnTo>
                  <a:pt x="1466" y="165"/>
                </a:lnTo>
                <a:cubicBezTo>
                  <a:pt x="1503" y="178"/>
                  <a:pt x="1544" y="163"/>
                  <a:pt x="1563" y="128"/>
                </a:cubicBezTo>
                <a:cubicBezTo>
                  <a:pt x="1568" y="118"/>
                  <a:pt x="1571" y="109"/>
                  <a:pt x="1572" y="98"/>
                </a:cubicBezTo>
                <a:lnTo>
                  <a:pt x="2209" y="74"/>
                </a:lnTo>
                <a:lnTo>
                  <a:pt x="2552" y="618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24"/>
          <p:cNvGrpSpPr/>
          <p:nvPr/>
        </p:nvGrpSpPr>
        <p:grpSpPr>
          <a:xfrm rot="-9294087">
            <a:off x="-436144" y="2813645"/>
            <a:ext cx="955275" cy="1619907"/>
            <a:chOff x="7772454" y="597570"/>
            <a:chExt cx="1115653" cy="1891869"/>
          </a:xfrm>
        </p:grpSpPr>
        <p:grpSp>
          <p:nvGrpSpPr>
            <p:cNvPr id="764" name="Google Shape;764;p24"/>
            <p:cNvGrpSpPr/>
            <p:nvPr/>
          </p:nvGrpSpPr>
          <p:grpSpPr>
            <a:xfrm rot="-1553906">
              <a:off x="8126223" y="1212275"/>
              <a:ext cx="351928" cy="640686"/>
              <a:chOff x="178625" y="1764575"/>
              <a:chExt cx="448800" cy="816994"/>
            </a:xfrm>
          </p:grpSpPr>
          <p:sp>
            <p:nvSpPr>
              <p:cNvPr id="765" name="Google Shape;765;p24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774" name="Google Shape;774;p24"/>
            <p:cNvGrpSpPr/>
            <p:nvPr/>
          </p:nvGrpSpPr>
          <p:grpSpPr>
            <a:xfrm rot="-1553906">
              <a:off x="8186336" y="1293757"/>
              <a:ext cx="350105" cy="549410"/>
              <a:chOff x="227750" y="1896863"/>
              <a:chExt cx="446475" cy="700600"/>
            </a:xfrm>
          </p:grpSpPr>
          <p:sp>
            <p:nvSpPr>
              <p:cNvPr id="775" name="Google Shape;775;p2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781" name="Google Shape;781;p24"/>
            <p:cNvGrpSpPr/>
            <p:nvPr/>
          </p:nvGrpSpPr>
          <p:grpSpPr>
            <a:xfrm rot="-10587663">
              <a:off x="7845695" y="714846"/>
              <a:ext cx="351902" cy="640682"/>
              <a:chOff x="178625" y="1764575"/>
              <a:chExt cx="448800" cy="816994"/>
            </a:xfrm>
          </p:grpSpPr>
          <p:sp>
            <p:nvSpPr>
              <p:cNvPr id="782" name="Google Shape;782;p24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791" name="Google Shape;791;p24"/>
            <p:cNvGrpSpPr/>
            <p:nvPr/>
          </p:nvGrpSpPr>
          <p:grpSpPr>
            <a:xfrm rot="-10587663">
              <a:off x="7789068" y="608079"/>
              <a:ext cx="357452" cy="549407"/>
              <a:chOff x="218347" y="1896863"/>
              <a:chExt cx="455878" cy="700600"/>
            </a:xfrm>
          </p:grpSpPr>
          <p:sp>
            <p:nvSpPr>
              <p:cNvPr id="792" name="Google Shape;792;p2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218347" y="2054585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798" name="Google Shape;798;p24"/>
            <p:cNvGrpSpPr/>
            <p:nvPr/>
          </p:nvGrpSpPr>
          <p:grpSpPr>
            <a:xfrm rot="7115683">
              <a:off x="8186433" y="1700104"/>
              <a:ext cx="350101" cy="549310"/>
              <a:chOff x="227750" y="1896863"/>
              <a:chExt cx="446475" cy="700600"/>
            </a:xfrm>
          </p:grpSpPr>
          <p:sp>
            <p:nvSpPr>
              <p:cNvPr id="799" name="Google Shape;799;p2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805" name="Google Shape;805;p24"/>
            <p:cNvGrpSpPr/>
            <p:nvPr/>
          </p:nvGrpSpPr>
          <p:grpSpPr>
            <a:xfrm rot="9044076">
              <a:off x="8426108" y="1889540"/>
              <a:ext cx="350070" cy="549385"/>
              <a:chOff x="227750" y="1896863"/>
              <a:chExt cx="446475" cy="700600"/>
            </a:xfrm>
          </p:grpSpPr>
          <p:sp>
            <p:nvSpPr>
              <p:cNvPr id="806" name="Google Shape;806;p24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812" name="Google Shape;812;p24"/>
          <p:cNvSpPr/>
          <p:nvPr/>
        </p:nvSpPr>
        <p:spPr>
          <a:xfrm rot="-5400000">
            <a:off x="-43822" y="43824"/>
            <a:ext cx="852147" cy="764498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5" name="Google Shape;815;p25"/>
          <p:cNvSpPr txBox="1"/>
          <p:nvPr>
            <p:ph idx="1" type="subTitle"/>
          </p:nvPr>
        </p:nvSpPr>
        <p:spPr>
          <a:xfrm>
            <a:off x="2335771" y="21477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25"/>
          <p:cNvSpPr txBox="1"/>
          <p:nvPr>
            <p:ph idx="2" type="subTitle"/>
          </p:nvPr>
        </p:nvSpPr>
        <p:spPr>
          <a:xfrm>
            <a:off x="5814349" y="21477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25"/>
          <p:cNvSpPr txBox="1"/>
          <p:nvPr>
            <p:ph idx="3" type="subTitle"/>
          </p:nvPr>
        </p:nvSpPr>
        <p:spPr>
          <a:xfrm>
            <a:off x="2335771" y="37905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25"/>
          <p:cNvSpPr txBox="1"/>
          <p:nvPr>
            <p:ph idx="4" type="subTitle"/>
          </p:nvPr>
        </p:nvSpPr>
        <p:spPr>
          <a:xfrm>
            <a:off x="5814349" y="37905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25"/>
          <p:cNvSpPr txBox="1"/>
          <p:nvPr>
            <p:ph idx="5" type="subTitle"/>
          </p:nvPr>
        </p:nvSpPr>
        <p:spPr>
          <a:xfrm>
            <a:off x="2335771" y="1642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0" name="Google Shape;820;p25"/>
          <p:cNvSpPr txBox="1"/>
          <p:nvPr>
            <p:ph idx="6" type="subTitle"/>
          </p:nvPr>
        </p:nvSpPr>
        <p:spPr>
          <a:xfrm>
            <a:off x="2335771" y="32850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1" name="Google Shape;821;p25"/>
          <p:cNvSpPr txBox="1"/>
          <p:nvPr>
            <p:ph idx="7" type="subTitle"/>
          </p:nvPr>
        </p:nvSpPr>
        <p:spPr>
          <a:xfrm>
            <a:off x="5814346" y="1642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2" name="Google Shape;822;p25"/>
          <p:cNvSpPr txBox="1"/>
          <p:nvPr>
            <p:ph idx="8" type="subTitle"/>
          </p:nvPr>
        </p:nvSpPr>
        <p:spPr>
          <a:xfrm>
            <a:off x="5814346" y="32850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823" name="Google Shape;823;p25"/>
          <p:cNvGrpSpPr/>
          <p:nvPr/>
        </p:nvGrpSpPr>
        <p:grpSpPr>
          <a:xfrm>
            <a:off x="8379503" y="539495"/>
            <a:ext cx="1389161" cy="1385249"/>
            <a:chOff x="5480549" y="819646"/>
            <a:chExt cx="1156670" cy="1153413"/>
          </a:xfrm>
        </p:grpSpPr>
        <p:sp>
          <p:nvSpPr>
            <p:cNvPr id="824" name="Google Shape;824;p25"/>
            <p:cNvSpPr/>
            <p:nvPr/>
          </p:nvSpPr>
          <p:spPr>
            <a:xfrm rot="-2727095">
              <a:off x="5836674" y="875149"/>
              <a:ext cx="405562" cy="997319"/>
            </a:xfrm>
            <a:custGeom>
              <a:rect b="b" l="l" r="r" t="t"/>
              <a:pathLst>
                <a:path extrusionOk="0" h="4355" w="1771">
                  <a:moveTo>
                    <a:pt x="19" y="4136"/>
                  </a:moveTo>
                  <a:lnTo>
                    <a:pt x="1745" y="4227"/>
                  </a:lnTo>
                  <a:cubicBezTo>
                    <a:pt x="1746" y="4232"/>
                    <a:pt x="1748" y="4237"/>
                    <a:pt x="1749" y="4242"/>
                  </a:cubicBezTo>
                  <a:cubicBezTo>
                    <a:pt x="1756" y="4270"/>
                    <a:pt x="1762" y="4299"/>
                    <a:pt x="1766" y="4328"/>
                  </a:cubicBezTo>
                  <a:cubicBezTo>
                    <a:pt x="1768" y="4336"/>
                    <a:pt x="1769" y="4345"/>
                    <a:pt x="1770" y="4354"/>
                  </a:cubicBezTo>
                  <a:lnTo>
                    <a:pt x="0" y="4261"/>
                  </a:lnTo>
                  <a:cubicBezTo>
                    <a:pt x="4" y="4219"/>
                    <a:pt x="11" y="4177"/>
                    <a:pt x="19" y="4136"/>
                  </a:cubicBezTo>
                  <a:moveTo>
                    <a:pt x="91" y="3916"/>
                  </a:moveTo>
                  <a:lnTo>
                    <a:pt x="1646" y="3997"/>
                  </a:lnTo>
                  <a:cubicBezTo>
                    <a:pt x="1629" y="3967"/>
                    <a:pt x="1611" y="3938"/>
                    <a:pt x="1592" y="3910"/>
                  </a:cubicBezTo>
                  <a:cubicBezTo>
                    <a:pt x="1583" y="3895"/>
                    <a:pt x="1573" y="3881"/>
                    <a:pt x="1563" y="3868"/>
                  </a:cubicBezTo>
                  <a:lnTo>
                    <a:pt x="155" y="3794"/>
                  </a:lnTo>
                  <a:cubicBezTo>
                    <a:pt x="131" y="3833"/>
                    <a:pt x="110" y="3874"/>
                    <a:pt x="91" y="3916"/>
                  </a:cubicBezTo>
                  <a:moveTo>
                    <a:pt x="325" y="3577"/>
                  </a:moveTo>
                  <a:lnTo>
                    <a:pt x="1483" y="3771"/>
                  </a:lnTo>
                  <a:cubicBezTo>
                    <a:pt x="1464" y="3751"/>
                    <a:pt x="1444" y="3732"/>
                    <a:pt x="1423" y="3715"/>
                  </a:cubicBezTo>
                  <a:cubicBezTo>
                    <a:pt x="1376" y="3675"/>
                    <a:pt x="1324" y="3641"/>
                    <a:pt x="1272" y="3608"/>
                  </a:cubicBezTo>
                  <a:lnTo>
                    <a:pt x="433" y="3468"/>
                  </a:lnTo>
                  <a:cubicBezTo>
                    <a:pt x="395" y="3503"/>
                    <a:pt x="359" y="3540"/>
                    <a:pt x="325" y="3577"/>
                  </a:cubicBezTo>
                  <a:moveTo>
                    <a:pt x="501" y="3097"/>
                  </a:moveTo>
                  <a:lnTo>
                    <a:pt x="1550" y="2822"/>
                  </a:lnTo>
                  <a:cubicBezTo>
                    <a:pt x="1594" y="2773"/>
                    <a:pt x="1634" y="2721"/>
                    <a:pt x="1666" y="2662"/>
                  </a:cubicBezTo>
                  <a:lnTo>
                    <a:pt x="384" y="2998"/>
                  </a:lnTo>
                  <a:cubicBezTo>
                    <a:pt x="421" y="3033"/>
                    <a:pt x="460" y="3066"/>
                    <a:pt x="501" y="3097"/>
                  </a:cubicBezTo>
                  <a:moveTo>
                    <a:pt x="121" y="2669"/>
                  </a:moveTo>
                  <a:cubicBezTo>
                    <a:pt x="136" y="2695"/>
                    <a:pt x="152" y="2720"/>
                    <a:pt x="168" y="2745"/>
                  </a:cubicBezTo>
                  <a:lnTo>
                    <a:pt x="1667" y="2661"/>
                  </a:lnTo>
                  <a:cubicBezTo>
                    <a:pt x="1667" y="2660"/>
                    <a:pt x="1667" y="2660"/>
                    <a:pt x="1667" y="2660"/>
                  </a:cubicBezTo>
                  <a:cubicBezTo>
                    <a:pt x="1689" y="2619"/>
                    <a:pt x="1707" y="2576"/>
                    <a:pt x="1721" y="2532"/>
                  </a:cubicBezTo>
                  <a:lnTo>
                    <a:pt x="98" y="2623"/>
                  </a:lnTo>
                  <a:cubicBezTo>
                    <a:pt x="98" y="2624"/>
                    <a:pt x="98" y="2625"/>
                    <a:pt x="98" y="2626"/>
                  </a:cubicBezTo>
                  <a:cubicBezTo>
                    <a:pt x="105" y="2640"/>
                    <a:pt x="113" y="2655"/>
                    <a:pt x="121" y="2669"/>
                  </a:cubicBezTo>
                  <a:moveTo>
                    <a:pt x="67" y="2366"/>
                  </a:moveTo>
                  <a:lnTo>
                    <a:pt x="1753" y="2383"/>
                  </a:lnTo>
                  <a:cubicBezTo>
                    <a:pt x="1755" y="2370"/>
                    <a:pt x="1756" y="2357"/>
                    <a:pt x="1757" y="2344"/>
                  </a:cubicBezTo>
                  <a:cubicBezTo>
                    <a:pt x="1759" y="2315"/>
                    <a:pt x="1760" y="2287"/>
                    <a:pt x="1760" y="2258"/>
                  </a:cubicBezTo>
                  <a:lnTo>
                    <a:pt x="63" y="2240"/>
                  </a:lnTo>
                  <a:cubicBezTo>
                    <a:pt x="63" y="2282"/>
                    <a:pt x="64" y="2324"/>
                    <a:pt x="67" y="2366"/>
                  </a:cubicBezTo>
                  <a:moveTo>
                    <a:pt x="96" y="1978"/>
                  </a:moveTo>
                  <a:cubicBezTo>
                    <a:pt x="89" y="2007"/>
                    <a:pt x="83" y="2036"/>
                    <a:pt x="78" y="2065"/>
                  </a:cubicBezTo>
                  <a:lnTo>
                    <a:pt x="1746" y="2083"/>
                  </a:lnTo>
                  <a:cubicBezTo>
                    <a:pt x="1740" y="2041"/>
                    <a:pt x="1733" y="1999"/>
                    <a:pt x="1724" y="1957"/>
                  </a:cubicBezTo>
                  <a:lnTo>
                    <a:pt x="106" y="1940"/>
                  </a:lnTo>
                  <a:cubicBezTo>
                    <a:pt x="103" y="1953"/>
                    <a:pt x="99" y="1966"/>
                    <a:pt x="96" y="1978"/>
                  </a:cubicBezTo>
                  <a:moveTo>
                    <a:pt x="172" y="1770"/>
                  </a:moveTo>
                  <a:lnTo>
                    <a:pt x="1675" y="1786"/>
                  </a:lnTo>
                  <a:cubicBezTo>
                    <a:pt x="1661" y="1743"/>
                    <a:pt x="1644" y="1701"/>
                    <a:pt x="1626" y="1660"/>
                  </a:cubicBezTo>
                  <a:lnTo>
                    <a:pt x="237" y="1645"/>
                  </a:lnTo>
                  <a:cubicBezTo>
                    <a:pt x="213" y="1685"/>
                    <a:pt x="192" y="1727"/>
                    <a:pt x="172" y="1770"/>
                  </a:cubicBezTo>
                  <a:moveTo>
                    <a:pt x="366" y="1451"/>
                  </a:moveTo>
                  <a:lnTo>
                    <a:pt x="1524" y="1463"/>
                  </a:lnTo>
                  <a:cubicBezTo>
                    <a:pt x="1504" y="1431"/>
                    <a:pt x="1483" y="1400"/>
                    <a:pt x="1461" y="1369"/>
                  </a:cubicBezTo>
                  <a:cubicBezTo>
                    <a:pt x="1453" y="1358"/>
                    <a:pt x="1445" y="1348"/>
                    <a:pt x="1437" y="1337"/>
                  </a:cubicBezTo>
                  <a:lnTo>
                    <a:pt x="475" y="1327"/>
                  </a:lnTo>
                  <a:cubicBezTo>
                    <a:pt x="438" y="1367"/>
                    <a:pt x="400" y="1408"/>
                    <a:pt x="366" y="1451"/>
                  </a:cubicBezTo>
                  <a:moveTo>
                    <a:pt x="1374" y="677"/>
                  </a:moveTo>
                  <a:lnTo>
                    <a:pt x="503" y="668"/>
                  </a:lnTo>
                  <a:cubicBezTo>
                    <a:pt x="543" y="712"/>
                    <a:pt x="586" y="754"/>
                    <a:pt x="631" y="794"/>
                  </a:cubicBezTo>
                  <a:lnTo>
                    <a:pt x="1243" y="801"/>
                  </a:lnTo>
                  <a:cubicBezTo>
                    <a:pt x="1286" y="759"/>
                    <a:pt x="1331" y="719"/>
                    <a:pt x="1374" y="677"/>
                  </a:cubicBezTo>
                  <a:moveTo>
                    <a:pt x="1510" y="525"/>
                  </a:moveTo>
                  <a:cubicBezTo>
                    <a:pt x="1523" y="507"/>
                    <a:pt x="1536" y="488"/>
                    <a:pt x="1547" y="469"/>
                  </a:cubicBezTo>
                  <a:lnTo>
                    <a:pt x="260" y="339"/>
                  </a:lnTo>
                  <a:cubicBezTo>
                    <a:pt x="273" y="360"/>
                    <a:pt x="286" y="380"/>
                    <a:pt x="300" y="401"/>
                  </a:cubicBezTo>
                  <a:cubicBezTo>
                    <a:pt x="316" y="425"/>
                    <a:pt x="333" y="450"/>
                    <a:pt x="350" y="474"/>
                  </a:cubicBezTo>
                  <a:lnTo>
                    <a:pt x="1460" y="586"/>
                  </a:lnTo>
                  <a:cubicBezTo>
                    <a:pt x="1477" y="566"/>
                    <a:pt x="1494" y="546"/>
                    <a:pt x="1510" y="525"/>
                  </a:cubicBezTo>
                  <a:moveTo>
                    <a:pt x="1645" y="193"/>
                  </a:moveTo>
                  <a:cubicBezTo>
                    <a:pt x="1647" y="182"/>
                    <a:pt x="1649" y="170"/>
                    <a:pt x="1651" y="158"/>
                  </a:cubicBezTo>
                  <a:lnTo>
                    <a:pt x="85" y="0"/>
                  </a:lnTo>
                  <a:cubicBezTo>
                    <a:pt x="101" y="45"/>
                    <a:pt x="121" y="89"/>
                    <a:pt x="143" y="132"/>
                  </a:cubicBezTo>
                  <a:lnTo>
                    <a:pt x="1624" y="282"/>
                  </a:lnTo>
                  <a:cubicBezTo>
                    <a:pt x="1632" y="252"/>
                    <a:pt x="1639" y="223"/>
                    <a:pt x="1645" y="1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 rot="-2727095">
              <a:off x="6011583" y="821127"/>
              <a:ext cx="207934" cy="977853"/>
            </a:xfrm>
            <a:custGeom>
              <a:rect b="b" l="l" r="r" t="t"/>
              <a:pathLst>
                <a:path extrusionOk="0" h="4270" w="908">
                  <a:moveTo>
                    <a:pt x="0" y="4222"/>
                  </a:moveTo>
                  <a:lnTo>
                    <a:pt x="7" y="4097"/>
                  </a:lnTo>
                  <a:lnTo>
                    <a:pt x="882" y="4142"/>
                  </a:lnTo>
                  <a:cubicBezTo>
                    <a:pt x="883" y="4147"/>
                    <a:pt x="885" y="4152"/>
                    <a:pt x="886" y="4158"/>
                  </a:cubicBezTo>
                  <a:cubicBezTo>
                    <a:pt x="893" y="4186"/>
                    <a:pt x="899" y="4214"/>
                    <a:pt x="904" y="4244"/>
                  </a:cubicBezTo>
                  <a:cubicBezTo>
                    <a:pt x="905" y="4252"/>
                    <a:pt x="906" y="4261"/>
                    <a:pt x="907" y="4269"/>
                  </a:cubicBezTo>
                  <a:lnTo>
                    <a:pt x="0" y="4222"/>
                  </a:lnTo>
                  <a:moveTo>
                    <a:pt x="783" y="3914"/>
                  </a:moveTo>
                  <a:cubicBezTo>
                    <a:pt x="766" y="3884"/>
                    <a:pt x="748" y="3854"/>
                    <a:pt x="729" y="3826"/>
                  </a:cubicBezTo>
                  <a:cubicBezTo>
                    <a:pt x="720" y="3812"/>
                    <a:pt x="710" y="3798"/>
                    <a:pt x="700" y="3784"/>
                  </a:cubicBezTo>
                  <a:lnTo>
                    <a:pt x="41" y="3749"/>
                  </a:lnTo>
                  <a:lnTo>
                    <a:pt x="34" y="3875"/>
                  </a:lnTo>
                  <a:lnTo>
                    <a:pt x="783" y="3914"/>
                  </a:lnTo>
                  <a:moveTo>
                    <a:pt x="620" y="3687"/>
                  </a:moveTo>
                  <a:cubicBezTo>
                    <a:pt x="601" y="3667"/>
                    <a:pt x="581" y="3648"/>
                    <a:pt x="560" y="3631"/>
                  </a:cubicBezTo>
                  <a:cubicBezTo>
                    <a:pt x="513" y="3591"/>
                    <a:pt x="461" y="3557"/>
                    <a:pt x="409" y="3524"/>
                  </a:cubicBezTo>
                  <a:lnTo>
                    <a:pt x="68" y="3467"/>
                  </a:lnTo>
                  <a:lnTo>
                    <a:pt x="47" y="3591"/>
                  </a:lnTo>
                  <a:lnTo>
                    <a:pt x="620" y="3687"/>
                  </a:lnTo>
                  <a:moveTo>
                    <a:pt x="687" y="2738"/>
                  </a:moveTo>
                  <a:cubicBezTo>
                    <a:pt x="731" y="2689"/>
                    <a:pt x="771" y="2637"/>
                    <a:pt x="803" y="2578"/>
                  </a:cubicBezTo>
                  <a:lnTo>
                    <a:pt x="37" y="2779"/>
                  </a:lnTo>
                  <a:lnTo>
                    <a:pt x="69" y="2900"/>
                  </a:lnTo>
                  <a:lnTo>
                    <a:pt x="687" y="2738"/>
                  </a:lnTo>
                  <a:moveTo>
                    <a:pt x="804" y="2577"/>
                  </a:moveTo>
                  <a:cubicBezTo>
                    <a:pt x="804" y="2576"/>
                    <a:pt x="804" y="2576"/>
                    <a:pt x="804" y="2576"/>
                  </a:cubicBezTo>
                  <a:cubicBezTo>
                    <a:pt x="826" y="2535"/>
                    <a:pt x="844" y="2492"/>
                    <a:pt x="858" y="2448"/>
                  </a:cubicBezTo>
                  <a:lnTo>
                    <a:pt x="66" y="2492"/>
                  </a:lnTo>
                  <a:lnTo>
                    <a:pt x="73" y="2618"/>
                  </a:lnTo>
                  <a:lnTo>
                    <a:pt x="804" y="2577"/>
                  </a:lnTo>
                  <a:moveTo>
                    <a:pt x="890" y="2299"/>
                  </a:moveTo>
                  <a:cubicBezTo>
                    <a:pt x="892" y="2286"/>
                    <a:pt x="893" y="2273"/>
                    <a:pt x="894" y="2260"/>
                  </a:cubicBezTo>
                  <a:cubicBezTo>
                    <a:pt x="896" y="2231"/>
                    <a:pt x="897" y="2203"/>
                    <a:pt x="897" y="2174"/>
                  </a:cubicBezTo>
                  <a:lnTo>
                    <a:pt x="99" y="2166"/>
                  </a:lnTo>
                  <a:lnTo>
                    <a:pt x="97" y="2291"/>
                  </a:lnTo>
                  <a:lnTo>
                    <a:pt x="890" y="2299"/>
                  </a:lnTo>
                  <a:moveTo>
                    <a:pt x="883" y="1999"/>
                  </a:moveTo>
                  <a:cubicBezTo>
                    <a:pt x="877" y="1957"/>
                    <a:pt x="870" y="1915"/>
                    <a:pt x="861" y="1873"/>
                  </a:cubicBezTo>
                  <a:lnTo>
                    <a:pt x="23" y="1864"/>
                  </a:lnTo>
                  <a:lnTo>
                    <a:pt x="21" y="1990"/>
                  </a:lnTo>
                  <a:lnTo>
                    <a:pt x="883" y="1999"/>
                  </a:lnTo>
                  <a:moveTo>
                    <a:pt x="813" y="1702"/>
                  </a:moveTo>
                  <a:cubicBezTo>
                    <a:pt x="798" y="1659"/>
                    <a:pt x="782" y="1617"/>
                    <a:pt x="764" y="1576"/>
                  </a:cubicBezTo>
                  <a:lnTo>
                    <a:pt x="72" y="1568"/>
                  </a:lnTo>
                  <a:lnTo>
                    <a:pt x="70" y="1694"/>
                  </a:lnTo>
                  <a:lnTo>
                    <a:pt x="813" y="1702"/>
                  </a:lnTo>
                  <a:moveTo>
                    <a:pt x="598" y="1286"/>
                  </a:moveTo>
                  <a:cubicBezTo>
                    <a:pt x="590" y="1275"/>
                    <a:pt x="582" y="1264"/>
                    <a:pt x="574" y="1253"/>
                  </a:cubicBezTo>
                  <a:lnTo>
                    <a:pt x="46" y="1247"/>
                  </a:lnTo>
                  <a:lnTo>
                    <a:pt x="44" y="1373"/>
                  </a:lnTo>
                  <a:lnTo>
                    <a:pt x="661" y="1379"/>
                  </a:lnTo>
                  <a:cubicBezTo>
                    <a:pt x="641" y="1347"/>
                    <a:pt x="620" y="1316"/>
                    <a:pt x="598" y="1286"/>
                  </a:cubicBezTo>
                  <a:moveTo>
                    <a:pt x="379" y="717"/>
                  </a:moveTo>
                  <a:cubicBezTo>
                    <a:pt x="423" y="675"/>
                    <a:pt x="468" y="635"/>
                    <a:pt x="511" y="593"/>
                  </a:cubicBezTo>
                  <a:lnTo>
                    <a:pt x="58" y="588"/>
                  </a:lnTo>
                  <a:lnTo>
                    <a:pt x="57" y="713"/>
                  </a:lnTo>
                  <a:lnTo>
                    <a:pt x="379" y="717"/>
                  </a:lnTo>
                  <a:moveTo>
                    <a:pt x="597" y="502"/>
                  </a:moveTo>
                  <a:cubicBezTo>
                    <a:pt x="614" y="482"/>
                    <a:pt x="631" y="462"/>
                    <a:pt x="647" y="441"/>
                  </a:cubicBezTo>
                  <a:cubicBezTo>
                    <a:pt x="660" y="423"/>
                    <a:pt x="673" y="404"/>
                    <a:pt x="684" y="385"/>
                  </a:cubicBezTo>
                  <a:lnTo>
                    <a:pt x="98" y="326"/>
                  </a:lnTo>
                  <a:lnTo>
                    <a:pt x="86" y="450"/>
                  </a:lnTo>
                  <a:lnTo>
                    <a:pt x="597" y="502"/>
                  </a:lnTo>
                  <a:moveTo>
                    <a:pt x="761" y="198"/>
                  </a:moveTo>
                  <a:cubicBezTo>
                    <a:pt x="769" y="168"/>
                    <a:pt x="776" y="138"/>
                    <a:pt x="782" y="109"/>
                  </a:cubicBezTo>
                  <a:cubicBezTo>
                    <a:pt x="784" y="97"/>
                    <a:pt x="786" y="86"/>
                    <a:pt x="788" y="74"/>
                  </a:cubicBezTo>
                  <a:lnTo>
                    <a:pt x="56" y="0"/>
                  </a:lnTo>
                  <a:lnTo>
                    <a:pt x="43" y="125"/>
                  </a:lnTo>
                  <a:lnTo>
                    <a:pt x="761" y="19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 rot="-2727095">
              <a:off x="5825372" y="851360"/>
              <a:ext cx="464416" cy="1123959"/>
            </a:xfrm>
            <a:custGeom>
              <a:rect b="b" l="l" r="r" t="t"/>
              <a:pathLst>
                <a:path extrusionOk="0" h="4908" w="2028">
                  <a:moveTo>
                    <a:pt x="1087" y="3109"/>
                  </a:moveTo>
                  <a:cubicBezTo>
                    <a:pt x="1655" y="2821"/>
                    <a:pt x="1921" y="2252"/>
                    <a:pt x="1921" y="2252"/>
                  </a:cubicBezTo>
                  <a:lnTo>
                    <a:pt x="2027" y="2355"/>
                  </a:lnTo>
                  <a:cubicBezTo>
                    <a:pt x="2020" y="2796"/>
                    <a:pt x="1554" y="3073"/>
                    <a:pt x="1554" y="3073"/>
                  </a:cubicBezTo>
                  <a:cubicBezTo>
                    <a:pt x="45" y="4091"/>
                    <a:pt x="298" y="4882"/>
                    <a:pt x="308" y="4907"/>
                  </a:cubicBezTo>
                  <a:cubicBezTo>
                    <a:pt x="19" y="4114"/>
                    <a:pt x="520" y="3396"/>
                    <a:pt x="1087" y="3109"/>
                  </a:cubicBezTo>
                  <a:moveTo>
                    <a:pt x="1534" y="821"/>
                  </a:moveTo>
                  <a:cubicBezTo>
                    <a:pt x="1534" y="821"/>
                    <a:pt x="1557" y="808"/>
                    <a:pt x="1592" y="782"/>
                  </a:cubicBezTo>
                  <a:cubicBezTo>
                    <a:pt x="1592" y="772"/>
                    <a:pt x="1599" y="763"/>
                    <a:pt x="1609" y="758"/>
                  </a:cubicBezTo>
                  <a:cubicBezTo>
                    <a:pt x="1629" y="747"/>
                    <a:pt x="1651" y="724"/>
                    <a:pt x="1668" y="705"/>
                  </a:cubicBezTo>
                  <a:cubicBezTo>
                    <a:pt x="1690" y="679"/>
                    <a:pt x="1710" y="652"/>
                    <a:pt x="1728" y="624"/>
                  </a:cubicBezTo>
                  <a:cubicBezTo>
                    <a:pt x="1800" y="517"/>
                    <a:pt x="1858" y="402"/>
                    <a:pt x="1897" y="280"/>
                  </a:cubicBezTo>
                  <a:cubicBezTo>
                    <a:pt x="1920" y="209"/>
                    <a:pt x="1937" y="137"/>
                    <a:pt x="1954" y="64"/>
                  </a:cubicBezTo>
                  <a:cubicBezTo>
                    <a:pt x="1955" y="61"/>
                    <a:pt x="1955" y="57"/>
                    <a:pt x="1956" y="54"/>
                  </a:cubicBezTo>
                  <a:lnTo>
                    <a:pt x="1901" y="0"/>
                  </a:lnTo>
                  <a:cubicBezTo>
                    <a:pt x="1901" y="0"/>
                    <a:pt x="1635" y="569"/>
                    <a:pt x="1068" y="857"/>
                  </a:cubicBezTo>
                  <a:cubicBezTo>
                    <a:pt x="501" y="1144"/>
                    <a:pt x="0" y="1862"/>
                    <a:pt x="288" y="2654"/>
                  </a:cubicBezTo>
                  <a:cubicBezTo>
                    <a:pt x="278" y="2626"/>
                    <a:pt x="23" y="1840"/>
                    <a:pt x="1534" y="8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 rot="-2727095">
              <a:off x="5834577" y="803177"/>
              <a:ext cx="448615" cy="1181439"/>
            </a:xfrm>
            <a:custGeom>
              <a:rect b="b" l="l" r="r" t="t"/>
              <a:pathLst>
                <a:path extrusionOk="0" h="5159" w="1959">
                  <a:moveTo>
                    <a:pt x="117" y="5108"/>
                  </a:moveTo>
                  <a:cubicBezTo>
                    <a:pt x="21" y="4824"/>
                    <a:pt x="0" y="4483"/>
                    <a:pt x="94" y="4196"/>
                  </a:cubicBezTo>
                  <a:cubicBezTo>
                    <a:pt x="187" y="3916"/>
                    <a:pt x="399" y="3689"/>
                    <a:pt x="642" y="3529"/>
                  </a:cubicBezTo>
                  <a:cubicBezTo>
                    <a:pt x="691" y="3497"/>
                    <a:pt x="744" y="3570"/>
                    <a:pt x="696" y="3604"/>
                  </a:cubicBezTo>
                  <a:cubicBezTo>
                    <a:pt x="472" y="3760"/>
                    <a:pt x="278" y="3969"/>
                    <a:pt x="191" y="4231"/>
                  </a:cubicBezTo>
                  <a:cubicBezTo>
                    <a:pt x="146" y="4367"/>
                    <a:pt x="134" y="4513"/>
                    <a:pt x="141" y="4656"/>
                  </a:cubicBezTo>
                  <a:cubicBezTo>
                    <a:pt x="149" y="4803"/>
                    <a:pt x="184" y="4943"/>
                    <a:pt x="209" y="5087"/>
                  </a:cubicBezTo>
                  <a:cubicBezTo>
                    <a:pt x="219" y="5141"/>
                    <a:pt x="134" y="5158"/>
                    <a:pt x="117" y="5108"/>
                  </a:cubicBezTo>
                  <a:moveTo>
                    <a:pt x="1826" y="53"/>
                  </a:moveTo>
                  <a:cubicBezTo>
                    <a:pt x="1794" y="195"/>
                    <a:pt x="1771" y="338"/>
                    <a:pt x="1721" y="476"/>
                  </a:cubicBezTo>
                  <a:cubicBezTo>
                    <a:pt x="1672" y="611"/>
                    <a:pt x="1605" y="740"/>
                    <a:pt x="1510" y="848"/>
                  </a:cubicBezTo>
                  <a:cubicBezTo>
                    <a:pt x="1327" y="1056"/>
                    <a:pt x="1067" y="1173"/>
                    <a:pt x="801" y="1230"/>
                  </a:cubicBezTo>
                  <a:cubicBezTo>
                    <a:pt x="743" y="1243"/>
                    <a:pt x="764" y="1330"/>
                    <a:pt x="822" y="1320"/>
                  </a:cubicBezTo>
                  <a:cubicBezTo>
                    <a:pt x="1107" y="1267"/>
                    <a:pt x="1391" y="1141"/>
                    <a:pt x="1585" y="918"/>
                  </a:cubicBezTo>
                  <a:cubicBezTo>
                    <a:pt x="1784" y="691"/>
                    <a:pt x="1896" y="368"/>
                    <a:pt x="1919" y="69"/>
                  </a:cubicBezTo>
                  <a:cubicBezTo>
                    <a:pt x="1923" y="17"/>
                    <a:pt x="1838" y="0"/>
                    <a:pt x="1826" y="53"/>
                  </a:cubicBezTo>
                  <a:moveTo>
                    <a:pt x="1778" y="2221"/>
                  </a:moveTo>
                  <a:cubicBezTo>
                    <a:pt x="1808" y="2323"/>
                    <a:pt x="1825" y="2428"/>
                    <a:pt x="1826" y="2534"/>
                  </a:cubicBezTo>
                  <a:cubicBezTo>
                    <a:pt x="1826" y="2638"/>
                    <a:pt x="1809" y="2742"/>
                    <a:pt x="1770" y="2839"/>
                  </a:cubicBezTo>
                  <a:cubicBezTo>
                    <a:pt x="1751" y="2889"/>
                    <a:pt x="1725" y="2935"/>
                    <a:pt x="1696" y="2979"/>
                  </a:cubicBezTo>
                  <a:cubicBezTo>
                    <a:pt x="1663" y="3030"/>
                    <a:pt x="1627" y="3078"/>
                    <a:pt x="1587" y="3124"/>
                  </a:cubicBezTo>
                  <a:cubicBezTo>
                    <a:pt x="1547" y="3171"/>
                    <a:pt x="1504" y="3214"/>
                    <a:pt x="1455" y="3253"/>
                  </a:cubicBezTo>
                  <a:cubicBezTo>
                    <a:pt x="1447" y="3259"/>
                    <a:pt x="1439" y="3265"/>
                    <a:pt x="1431" y="3270"/>
                  </a:cubicBezTo>
                  <a:cubicBezTo>
                    <a:pt x="1439" y="3270"/>
                    <a:pt x="1446" y="3267"/>
                    <a:pt x="1454" y="3263"/>
                  </a:cubicBezTo>
                  <a:cubicBezTo>
                    <a:pt x="1663" y="3128"/>
                    <a:pt x="1852" y="2977"/>
                    <a:pt x="1905" y="2721"/>
                  </a:cubicBezTo>
                  <a:cubicBezTo>
                    <a:pt x="1958" y="2469"/>
                    <a:pt x="1905" y="2196"/>
                    <a:pt x="1770" y="1978"/>
                  </a:cubicBezTo>
                  <a:cubicBezTo>
                    <a:pt x="1749" y="1943"/>
                    <a:pt x="1695" y="1962"/>
                    <a:pt x="1686" y="1994"/>
                  </a:cubicBezTo>
                  <a:cubicBezTo>
                    <a:pt x="1724" y="2067"/>
                    <a:pt x="1754" y="2143"/>
                    <a:pt x="1778" y="222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 rot="-2727095">
              <a:off x="5809715" y="842233"/>
              <a:ext cx="471744" cy="1057547"/>
            </a:xfrm>
            <a:custGeom>
              <a:rect b="b" l="l" r="r" t="t"/>
              <a:pathLst>
                <a:path extrusionOk="0" h="4618" w="2060">
                  <a:moveTo>
                    <a:pt x="151" y="1962"/>
                  </a:moveTo>
                  <a:cubicBezTo>
                    <a:pt x="156" y="1947"/>
                    <a:pt x="167" y="1939"/>
                    <a:pt x="178" y="1937"/>
                  </a:cubicBezTo>
                  <a:cubicBezTo>
                    <a:pt x="178" y="1956"/>
                    <a:pt x="178" y="1975"/>
                    <a:pt x="180" y="1994"/>
                  </a:cubicBezTo>
                  <a:cubicBezTo>
                    <a:pt x="183" y="2037"/>
                    <a:pt x="190" y="2080"/>
                    <a:pt x="197" y="2122"/>
                  </a:cubicBezTo>
                  <a:cubicBezTo>
                    <a:pt x="206" y="2169"/>
                    <a:pt x="213" y="2217"/>
                    <a:pt x="222" y="2264"/>
                  </a:cubicBezTo>
                  <a:cubicBezTo>
                    <a:pt x="245" y="2384"/>
                    <a:pt x="282" y="2502"/>
                    <a:pt x="337" y="2611"/>
                  </a:cubicBezTo>
                  <a:cubicBezTo>
                    <a:pt x="363" y="2664"/>
                    <a:pt x="393" y="2714"/>
                    <a:pt x="428" y="2761"/>
                  </a:cubicBezTo>
                  <a:cubicBezTo>
                    <a:pt x="440" y="2775"/>
                    <a:pt x="452" y="2790"/>
                    <a:pt x="465" y="2804"/>
                  </a:cubicBezTo>
                  <a:cubicBezTo>
                    <a:pt x="544" y="2907"/>
                    <a:pt x="639" y="2999"/>
                    <a:pt x="737" y="3083"/>
                  </a:cubicBezTo>
                  <a:cubicBezTo>
                    <a:pt x="915" y="3236"/>
                    <a:pt x="1108" y="3369"/>
                    <a:pt x="1297" y="3507"/>
                  </a:cubicBezTo>
                  <a:cubicBezTo>
                    <a:pt x="1484" y="3645"/>
                    <a:pt x="1661" y="3785"/>
                    <a:pt x="1776" y="3992"/>
                  </a:cubicBezTo>
                  <a:cubicBezTo>
                    <a:pt x="1877" y="4174"/>
                    <a:pt x="1942" y="4393"/>
                    <a:pt x="1925" y="4602"/>
                  </a:cubicBezTo>
                  <a:cubicBezTo>
                    <a:pt x="1877" y="4606"/>
                    <a:pt x="1828" y="4611"/>
                    <a:pt x="1780" y="4616"/>
                  </a:cubicBezTo>
                  <a:cubicBezTo>
                    <a:pt x="1778" y="4616"/>
                    <a:pt x="1777" y="4617"/>
                    <a:pt x="1775" y="4617"/>
                  </a:cubicBezTo>
                  <a:cubicBezTo>
                    <a:pt x="1774" y="4615"/>
                    <a:pt x="1774" y="4614"/>
                    <a:pt x="1774" y="4613"/>
                  </a:cubicBezTo>
                  <a:cubicBezTo>
                    <a:pt x="1734" y="4359"/>
                    <a:pt x="1523" y="4150"/>
                    <a:pt x="1338" y="3989"/>
                  </a:cubicBezTo>
                  <a:cubicBezTo>
                    <a:pt x="1006" y="3702"/>
                    <a:pt x="611" y="3486"/>
                    <a:pt x="338" y="3136"/>
                  </a:cubicBezTo>
                  <a:cubicBezTo>
                    <a:pt x="75" y="2800"/>
                    <a:pt x="0" y="2363"/>
                    <a:pt x="151" y="1962"/>
                  </a:cubicBezTo>
                  <a:moveTo>
                    <a:pt x="1684" y="1409"/>
                  </a:moveTo>
                  <a:cubicBezTo>
                    <a:pt x="1393" y="1073"/>
                    <a:pt x="988" y="876"/>
                    <a:pt x="643" y="605"/>
                  </a:cubicBezTo>
                  <a:cubicBezTo>
                    <a:pt x="450" y="454"/>
                    <a:pt x="229" y="255"/>
                    <a:pt x="177" y="4"/>
                  </a:cubicBezTo>
                  <a:cubicBezTo>
                    <a:pt x="177" y="2"/>
                    <a:pt x="176" y="1"/>
                    <a:pt x="176" y="0"/>
                  </a:cubicBezTo>
                  <a:cubicBezTo>
                    <a:pt x="174" y="0"/>
                    <a:pt x="172" y="1"/>
                    <a:pt x="171" y="1"/>
                  </a:cubicBezTo>
                  <a:cubicBezTo>
                    <a:pt x="123" y="9"/>
                    <a:pt x="75" y="16"/>
                    <a:pt x="26" y="22"/>
                  </a:cubicBezTo>
                  <a:cubicBezTo>
                    <a:pt x="20" y="232"/>
                    <a:pt x="95" y="448"/>
                    <a:pt x="205" y="624"/>
                  </a:cubicBezTo>
                  <a:cubicBezTo>
                    <a:pt x="331" y="826"/>
                    <a:pt x="514" y="957"/>
                    <a:pt x="708" y="1085"/>
                  </a:cubicBezTo>
                  <a:cubicBezTo>
                    <a:pt x="903" y="1214"/>
                    <a:pt x="1103" y="1338"/>
                    <a:pt x="1288" y="1481"/>
                  </a:cubicBezTo>
                  <a:cubicBezTo>
                    <a:pt x="1390" y="1560"/>
                    <a:pt x="1489" y="1648"/>
                    <a:pt x="1573" y="1747"/>
                  </a:cubicBezTo>
                  <a:cubicBezTo>
                    <a:pt x="1586" y="1760"/>
                    <a:pt x="1599" y="1774"/>
                    <a:pt x="1612" y="1788"/>
                  </a:cubicBezTo>
                  <a:cubicBezTo>
                    <a:pt x="1649" y="1833"/>
                    <a:pt x="1682" y="1882"/>
                    <a:pt x="1710" y="1933"/>
                  </a:cubicBezTo>
                  <a:cubicBezTo>
                    <a:pt x="1771" y="2040"/>
                    <a:pt x="1813" y="2155"/>
                    <a:pt x="1842" y="2274"/>
                  </a:cubicBezTo>
                  <a:cubicBezTo>
                    <a:pt x="1853" y="2321"/>
                    <a:pt x="1863" y="2368"/>
                    <a:pt x="1874" y="2415"/>
                  </a:cubicBezTo>
                  <a:cubicBezTo>
                    <a:pt x="1883" y="2457"/>
                    <a:pt x="1892" y="2499"/>
                    <a:pt x="1897" y="2542"/>
                  </a:cubicBezTo>
                  <a:cubicBezTo>
                    <a:pt x="1899" y="2561"/>
                    <a:pt x="1901" y="2580"/>
                    <a:pt x="1902" y="2599"/>
                  </a:cubicBezTo>
                  <a:cubicBezTo>
                    <a:pt x="1913" y="2597"/>
                    <a:pt x="1923" y="2588"/>
                    <a:pt x="1928" y="2573"/>
                  </a:cubicBezTo>
                  <a:cubicBezTo>
                    <a:pt x="2059" y="2165"/>
                    <a:pt x="1962" y="1732"/>
                    <a:pt x="1684" y="140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25"/>
          <p:cNvSpPr/>
          <p:nvPr/>
        </p:nvSpPr>
        <p:spPr>
          <a:xfrm rot="5400000">
            <a:off x="8335678" y="4357824"/>
            <a:ext cx="852147" cy="764498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830" name="Google Shape;830;p25"/>
          <p:cNvGrpSpPr/>
          <p:nvPr/>
        </p:nvGrpSpPr>
        <p:grpSpPr>
          <a:xfrm rot="6093616">
            <a:off x="7947065" y="-173439"/>
            <a:ext cx="418852" cy="657254"/>
            <a:chOff x="227750" y="1896863"/>
            <a:chExt cx="446475" cy="700600"/>
          </a:xfrm>
        </p:grpSpPr>
        <p:sp>
          <p:nvSpPr>
            <p:cNvPr id="831" name="Google Shape;831;p25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837" name="Google Shape;837;p25"/>
          <p:cNvGrpSpPr/>
          <p:nvPr/>
        </p:nvGrpSpPr>
        <p:grpSpPr>
          <a:xfrm rot="8022260">
            <a:off x="8287836" y="-40777"/>
            <a:ext cx="418859" cy="657265"/>
            <a:chOff x="227750" y="1896863"/>
            <a:chExt cx="446475" cy="700600"/>
          </a:xfrm>
        </p:grpSpPr>
        <p:sp>
          <p:nvSpPr>
            <p:cNvPr id="838" name="Google Shape;838;p25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844" name="Google Shape;844;p25"/>
          <p:cNvGrpSpPr/>
          <p:nvPr/>
        </p:nvGrpSpPr>
        <p:grpSpPr>
          <a:xfrm rot="-2575842">
            <a:off x="204606" y="4538478"/>
            <a:ext cx="420985" cy="766359"/>
            <a:chOff x="178625" y="1764575"/>
            <a:chExt cx="448800" cy="816994"/>
          </a:xfrm>
        </p:grpSpPr>
        <p:sp>
          <p:nvSpPr>
            <p:cNvPr id="845" name="Google Shape;845;p25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854" name="Google Shape;854;p25"/>
          <p:cNvGrpSpPr/>
          <p:nvPr/>
        </p:nvGrpSpPr>
        <p:grpSpPr>
          <a:xfrm rot="-2575842">
            <a:off x="285973" y="4613310"/>
            <a:ext cx="418804" cy="657179"/>
            <a:chOff x="227750" y="1896863"/>
            <a:chExt cx="446475" cy="700600"/>
          </a:xfrm>
        </p:grpSpPr>
        <p:sp>
          <p:nvSpPr>
            <p:cNvPr id="855" name="Google Shape;855;p25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1" type="subTitle"/>
          </p:nvPr>
        </p:nvSpPr>
        <p:spPr>
          <a:xfrm>
            <a:off x="1108627" y="20730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26"/>
          <p:cNvSpPr txBox="1"/>
          <p:nvPr>
            <p:ph idx="2" type="subTitle"/>
          </p:nvPr>
        </p:nvSpPr>
        <p:spPr>
          <a:xfrm>
            <a:off x="3579000" y="20730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26"/>
          <p:cNvSpPr txBox="1"/>
          <p:nvPr>
            <p:ph idx="3" type="subTitle"/>
          </p:nvPr>
        </p:nvSpPr>
        <p:spPr>
          <a:xfrm>
            <a:off x="1108627" y="36556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26"/>
          <p:cNvSpPr txBox="1"/>
          <p:nvPr>
            <p:ph idx="4" type="subTitle"/>
          </p:nvPr>
        </p:nvSpPr>
        <p:spPr>
          <a:xfrm>
            <a:off x="3579000" y="36556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6"/>
          <p:cNvSpPr txBox="1"/>
          <p:nvPr>
            <p:ph idx="5" type="subTitle"/>
          </p:nvPr>
        </p:nvSpPr>
        <p:spPr>
          <a:xfrm>
            <a:off x="6049373" y="20730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26"/>
          <p:cNvSpPr txBox="1"/>
          <p:nvPr>
            <p:ph idx="6" type="subTitle"/>
          </p:nvPr>
        </p:nvSpPr>
        <p:spPr>
          <a:xfrm>
            <a:off x="6049373" y="36556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26"/>
          <p:cNvSpPr txBox="1"/>
          <p:nvPr>
            <p:ph idx="7" type="subTitle"/>
          </p:nvPr>
        </p:nvSpPr>
        <p:spPr>
          <a:xfrm>
            <a:off x="1109527" y="1656599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0" name="Google Shape;870;p26"/>
          <p:cNvSpPr txBox="1"/>
          <p:nvPr>
            <p:ph idx="8" type="subTitle"/>
          </p:nvPr>
        </p:nvSpPr>
        <p:spPr>
          <a:xfrm>
            <a:off x="3579900" y="1656599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1" name="Google Shape;871;p26"/>
          <p:cNvSpPr txBox="1"/>
          <p:nvPr>
            <p:ph idx="9" type="subTitle"/>
          </p:nvPr>
        </p:nvSpPr>
        <p:spPr>
          <a:xfrm>
            <a:off x="6050273" y="1656599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2" name="Google Shape;872;p26"/>
          <p:cNvSpPr txBox="1"/>
          <p:nvPr>
            <p:ph idx="13" type="subTitle"/>
          </p:nvPr>
        </p:nvSpPr>
        <p:spPr>
          <a:xfrm>
            <a:off x="1109527" y="3239200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3" name="Google Shape;873;p26"/>
          <p:cNvSpPr txBox="1"/>
          <p:nvPr>
            <p:ph idx="14" type="subTitle"/>
          </p:nvPr>
        </p:nvSpPr>
        <p:spPr>
          <a:xfrm>
            <a:off x="3579900" y="3239200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4" name="Google Shape;874;p26"/>
          <p:cNvSpPr txBox="1"/>
          <p:nvPr>
            <p:ph idx="15" type="subTitle"/>
          </p:nvPr>
        </p:nvSpPr>
        <p:spPr>
          <a:xfrm>
            <a:off x="6050273" y="3239200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5" name="Google Shape;875;p26"/>
          <p:cNvSpPr/>
          <p:nvPr/>
        </p:nvSpPr>
        <p:spPr>
          <a:xfrm rot="1799978">
            <a:off x="7500533" y="-405656"/>
            <a:ext cx="1866876" cy="1141163"/>
          </a:xfrm>
          <a:custGeom>
            <a:rect b="b" l="l" r="r" t="t"/>
            <a:pathLst>
              <a:path extrusionOk="0" h="2104" w="3442">
                <a:moveTo>
                  <a:pt x="2570" y="606"/>
                </a:moveTo>
                <a:lnTo>
                  <a:pt x="2221" y="51"/>
                </a:lnTo>
                <a:lnTo>
                  <a:pt x="1571" y="76"/>
                </a:lnTo>
                <a:cubicBezTo>
                  <a:pt x="1566" y="53"/>
                  <a:pt x="1552" y="32"/>
                  <a:pt x="1530" y="20"/>
                </a:cubicBezTo>
                <a:cubicBezTo>
                  <a:pt x="1491" y="0"/>
                  <a:pt x="1443" y="15"/>
                  <a:pt x="1422" y="53"/>
                </a:cubicBezTo>
                <a:cubicBezTo>
                  <a:pt x="1404" y="89"/>
                  <a:pt x="1415" y="132"/>
                  <a:pt x="1446" y="155"/>
                </a:cubicBezTo>
                <a:lnTo>
                  <a:pt x="1177" y="666"/>
                </a:lnTo>
                <a:cubicBezTo>
                  <a:pt x="1140" y="652"/>
                  <a:pt x="1099" y="667"/>
                  <a:pt x="1080" y="703"/>
                </a:cubicBezTo>
                <a:cubicBezTo>
                  <a:pt x="1077" y="710"/>
                  <a:pt x="1074" y="717"/>
                  <a:pt x="1073" y="724"/>
                </a:cubicBezTo>
                <a:lnTo>
                  <a:pt x="511" y="746"/>
                </a:lnTo>
                <a:cubicBezTo>
                  <a:pt x="507" y="722"/>
                  <a:pt x="493" y="700"/>
                  <a:pt x="470" y="688"/>
                </a:cubicBezTo>
                <a:cubicBezTo>
                  <a:pt x="431" y="668"/>
                  <a:pt x="383" y="683"/>
                  <a:pt x="362" y="721"/>
                </a:cubicBezTo>
                <a:cubicBezTo>
                  <a:pt x="344" y="757"/>
                  <a:pt x="355" y="800"/>
                  <a:pt x="386" y="823"/>
                </a:cubicBezTo>
                <a:lnTo>
                  <a:pt x="117" y="1333"/>
                </a:lnTo>
                <a:cubicBezTo>
                  <a:pt x="81" y="1320"/>
                  <a:pt x="39" y="1335"/>
                  <a:pt x="20" y="1371"/>
                </a:cubicBezTo>
                <a:cubicBezTo>
                  <a:pt x="0" y="1410"/>
                  <a:pt x="15" y="1458"/>
                  <a:pt x="53" y="1478"/>
                </a:cubicBezTo>
                <a:cubicBezTo>
                  <a:pt x="78" y="1491"/>
                  <a:pt x="107" y="1490"/>
                  <a:pt x="130" y="1477"/>
                </a:cubicBezTo>
                <a:lnTo>
                  <a:pt x="429" y="1951"/>
                </a:lnTo>
                <a:cubicBezTo>
                  <a:pt x="421" y="1958"/>
                  <a:pt x="415" y="1965"/>
                  <a:pt x="410" y="1975"/>
                </a:cubicBezTo>
                <a:cubicBezTo>
                  <a:pt x="389" y="2014"/>
                  <a:pt x="404" y="2062"/>
                  <a:pt x="443" y="2082"/>
                </a:cubicBezTo>
                <a:cubicBezTo>
                  <a:pt x="482" y="2103"/>
                  <a:pt x="530" y="2088"/>
                  <a:pt x="551" y="2049"/>
                </a:cubicBezTo>
                <a:cubicBezTo>
                  <a:pt x="555" y="2040"/>
                  <a:pt x="558" y="2030"/>
                  <a:pt x="559" y="2020"/>
                </a:cubicBezTo>
                <a:lnTo>
                  <a:pt x="1143" y="1997"/>
                </a:lnTo>
                <a:cubicBezTo>
                  <a:pt x="1151" y="2012"/>
                  <a:pt x="1162" y="2024"/>
                  <a:pt x="1177" y="2032"/>
                </a:cubicBezTo>
                <a:cubicBezTo>
                  <a:pt x="1216" y="2053"/>
                  <a:pt x="1264" y="2038"/>
                  <a:pt x="1285" y="1999"/>
                </a:cubicBezTo>
                <a:cubicBezTo>
                  <a:pt x="1303" y="1964"/>
                  <a:pt x="1293" y="1921"/>
                  <a:pt x="1261" y="1898"/>
                </a:cubicBezTo>
                <a:lnTo>
                  <a:pt x="1522" y="1402"/>
                </a:lnTo>
                <a:cubicBezTo>
                  <a:pt x="1559" y="1415"/>
                  <a:pt x="1601" y="1400"/>
                  <a:pt x="1620" y="1364"/>
                </a:cubicBezTo>
                <a:cubicBezTo>
                  <a:pt x="1622" y="1360"/>
                  <a:pt x="1624" y="1355"/>
                  <a:pt x="1625" y="1350"/>
                </a:cubicBezTo>
                <a:lnTo>
                  <a:pt x="2188" y="1329"/>
                </a:lnTo>
                <a:cubicBezTo>
                  <a:pt x="2192" y="1353"/>
                  <a:pt x="2206" y="1376"/>
                  <a:pt x="2230" y="1389"/>
                </a:cubicBezTo>
                <a:cubicBezTo>
                  <a:pt x="2252" y="1400"/>
                  <a:pt x="2277" y="1400"/>
                  <a:pt x="2299" y="1391"/>
                </a:cubicBezTo>
                <a:lnTo>
                  <a:pt x="2601" y="1871"/>
                </a:lnTo>
                <a:cubicBezTo>
                  <a:pt x="2599" y="1874"/>
                  <a:pt x="2598" y="1876"/>
                  <a:pt x="2596" y="1879"/>
                </a:cubicBezTo>
                <a:cubicBezTo>
                  <a:pt x="2576" y="1917"/>
                  <a:pt x="2591" y="1966"/>
                  <a:pt x="2629" y="1986"/>
                </a:cubicBezTo>
                <a:cubicBezTo>
                  <a:pt x="2668" y="2007"/>
                  <a:pt x="2716" y="1992"/>
                  <a:pt x="2737" y="1953"/>
                </a:cubicBezTo>
                <a:cubicBezTo>
                  <a:pt x="2740" y="1947"/>
                  <a:pt x="2742" y="1941"/>
                  <a:pt x="2744" y="1934"/>
                </a:cubicBezTo>
                <a:lnTo>
                  <a:pt x="3275" y="1914"/>
                </a:lnTo>
                <a:cubicBezTo>
                  <a:pt x="3281" y="1933"/>
                  <a:pt x="3294" y="1950"/>
                  <a:pt x="3313" y="1960"/>
                </a:cubicBezTo>
                <a:cubicBezTo>
                  <a:pt x="3352" y="1980"/>
                  <a:pt x="3400" y="1965"/>
                  <a:pt x="3421" y="1927"/>
                </a:cubicBezTo>
                <a:cubicBezTo>
                  <a:pt x="3441" y="1888"/>
                  <a:pt x="3426" y="1839"/>
                  <a:pt x="3388" y="1819"/>
                </a:cubicBezTo>
                <a:cubicBezTo>
                  <a:pt x="3349" y="1799"/>
                  <a:pt x="3301" y="1813"/>
                  <a:pt x="3280" y="1852"/>
                </a:cubicBezTo>
                <a:cubicBezTo>
                  <a:pt x="3273" y="1865"/>
                  <a:pt x="3271" y="1878"/>
                  <a:pt x="3271" y="1892"/>
                </a:cubicBezTo>
                <a:lnTo>
                  <a:pt x="2746" y="1912"/>
                </a:lnTo>
                <a:cubicBezTo>
                  <a:pt x="2744" y="1885"/>
                  <a:pt x="2729" y="1859"/>
                  <a:pt x="2704" y="1845"/>
                </a:cubicBezTo>
                <a:cubicBezTo>
                  <a:pt x="2675" y="1830"/>
                  <a:pt x="2640" y="1835"/>
                  <a:pt x="2616" y="1854"/>
                </a:cubicBezTo>
                <a:lnTo>
                  <a:pt x="2318" y="1380"/>
                </a:lnTo>
                <a:cubicBezTo>
                  <a:pt x="2326" y="1373"/>
                  <a:pt x="2332" y="1365"/>
                  <a:pt x="2337" y="1356"/>
                </a:cubicBezTo>
                <a:cubicBezTo>
                  <a:pt x="2357" y="1318"/>
                  <a:pt x="2344" y="1274"/>
                  <a:pt x="2310" y="1251"/>
                </a:cubicBezTo>
                <a:lnTo>
                  <a:pt x="2500" y="891"/>
                </a:lnTo>
                <a:lnTo>
                  <a:pt x="2574" y="750"/>
                </a:lnTo>
                <a:cubicBezTo>
                  <a:pt x="2612" y="766"/>
                  <a:pt x="2656" y="751"/>
                  <a:pt x="2675" y="714"/>
                </a:cubicBezTo>
                <a:cubicBezTo>
                  <a:pt x="2696" y="675"/>
                  <a:pt x="2681" y="627"/>
                  <a:pt x="2642" y="606"/>
                </a:cubicBezTo>
                <a:cubicBezTo>
                  <a:pt x="2619" y="594"/>
                  <a:pt x="2592" y="595"/>
                  <a:pt x="2570" y="606"/>
                </a:cubicBezTo>
                <a:moveTo>
                  <a:pt x="1486" y="1279"/>
                </a:moveTo>
                <a:cubicBezTo>
                  <a:pt x="1484" y="1282"/>
                  <a:pt x="1481" y="1286"/>
                  <a:pt x="1479" y="1290"/>
                </a:cubicBezTo>
                <a:cubicBezTo>
                  <a:pt x="1460" y="1326"/>
                  <a:pt x="1471" y="1368"/>
                  <a:pt x="1503" y="1391"/>
                </a:cubicBezTo>
                <a:lnTo>
                  <a:pt x="1241" y="1887"/>
                </a:lnTo>
                <a:cubicBezTo>
                  <a:pt x="1204" y="1874"/>
                  <a:pt x="1163" y="1889"/>
                  <a:pt x="1144" y="1925"/>
                </a:cubicBezTo>
                <a:cubicBezTo>
                  <a:pt x="1136" y="1941"/>
                  <a:pt x="1134" y="1959"/>
                  <a:pt x="1137" y="1975"/>
                </a:cubicBezTo>
                <a:lnTo>
                  <a:pt x="558" y="1998"/>
                </a:lnTo>
                <a:cubicBezTo>
                  <a:pt x="554" y="1974"/>
                  <a:pt x="540" y="1953"/>
                  <a:pt x="517" y="1941"/>
                </a:cubicBezTo>
                <a:cubicBezTo>
                  <a:pt x="495" y="1929"/>
                  <a:pt x="469" y="1930"/>
                  <a:pt x="448" y="1939"/>
                </a:cubicBezTo>
                <a:lnTo>
                  <a:pt x="148" y="1463"/>
                </a:lnTo>
                <a:cubicBezTo>
                  <a:pt x="153" y="1457"/>
                  <a:pt x="157" y="1451"/>
                  <a:pt x="161" y="1445"/>
                </a:cubicBezTo>
                <a:cubicBezTo>
                  <a:pt x="180" y="1409"/>
                  <a:pt x="169" y="1366"/>
                  <a:pt x="137" y="1343"/>
                </a:cubicBezTo>
                <a:lnTo>
                  <a:pt x="406" y="833"/>
                </a:lnTo>
                <a:cubicBezTo>
                  <a:pt x="443" y="846"/>
                  <a:pt x="485" y="831"/>
                  <a:pt x="503" y="795"/>
                </a:cubicBezTo>
                <a:cubicBezTo>
                  <a:pt x="508" y="786"/>
                  <a:pt x="511" y="777"/>
                  <a:pt x="512" y="768"/>
                </a:cubicBezTo>
                <a:lnTo>
                  <a:pt x="1071" y="746"/>
                </a:lnTo>
                <a:cubicBezTo>
                  <a:pt x="1073" y="772"/>
                  <a:pt x="1088" y="797"/>
                  <a:pt x="1113" y="810"/>
                </a:cubicBezTo>
                <a:cubicBezTo>
                  <a:pt x="1139" y="824"/>
                  <a:pt x="1167" y="822"/>
                  <a:pt x="1190" y="809"/>
                </a:cubicBezTo>
                <a:lnTo>
                  <a:pt x="1486" y="1279"/>
                </a:lnTo>
                <a:moveTo>
                  <a:pt x="2552" y="618"/>
                </a:moveTo>
                <a:cubicBezTo>
                  <a:pt x="2545" y="624"/>
                  <a:pt x="2539" y="631"/>
                  <a:pt x="2535" y="640"/>
                </a:cubicBezTo>
                <a:cubicBezTo>
                  <a:pt x="2517" y="674"/>
                  <a:pt x="2526" y="715"/>
                  <a:pt x="2555" y="739"/>
                </a:cubicBezTo>
                <a:lnTo>
                  <a:pt x="2289" y="1242"/>
                </a:lnTo>
                <a:cubicBezTo>
                  <a:pt x="2254" y="1232"/>
                  <a:pt x="2215" y="1247"/>
                  <a:pt x="2197" y="1281"/>
                </a:cubicBezTo>
                <a:cubicBezTo>
                  <a:pt x="2192" y="1289"/>
                  <a:pt x="2190" y="1298"/>
                  <a:pt x="2189" y="1307"/>
                </a:cubicBezTo>
                <a:lnTo>
                  <a:pt x="1628" y="1328"/>
                </a:lnTo>
                <a:cubicBezTo>
                  <a:pt x="1629" y="1299"/>
                  <a:pt x="1614" y="1271"/>
                  <a:pt x="1586" y="1256"/>
                </a:cubicBezTo>
                <a:cubicBezTo>
                  <a:pt x="1559" y="1242"/>
                  <a:pt x="1527" y="1245"/>
                  <a:pt x="1503" y="1262"/>
                </a:cubicBezTo>
                <a:lnTo>
                  <a:pt x="1208" y="794"/>
                </a:lnTo>
                <a:cubicBezTo>
                  <a:pt x="1213" y="789"/>
                  <a:pt x="1218" y="784"/>
                  <a:pt x="1221" y="777"/>
                </a:cubicBezTo>
                <a:cubicBezTo>
                  <a:pt x="1239" y="742"/>
                  <a:pt x="1228" y="699"/>
                  <a:pt x="1197" y="676"/>
                </a:cubicBezTo>
                <a:lnTo>
                  <a:pt x="1466" y="165"/>
                </a:lnTo>
                <a:cubicBezTo>
                  <a:pt x="1503" y="178"/>
                  <a:pt x="1544" y="163"/>
                  <a:pt x="1563" y="128"/>
                </a:cubicBezTo>
                <a:cubicBezTo>
                  <a:pt x="1568" y="118"/>
                  <a:pt x="1571" y="109"/>
                  <a:pt x="1572" y="98"/>
                </a:cubicBezTo>
                <a:lnTo>
                  <a:pt x="2209" y="74"/>
                </a:lnTo>
                <a:lnTo>
                  <a:pt x="2552" y="618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26"/>
          <p:cNvGrpSpPr/>
          <p:nvPr/>
        </p:nvGrpSpPr>
        <p:grpSpPr>
          <a:xfrm rot="-5510337">
            <a:off x="5860413" y="-312628"/>
            <a:ext cx="420967" cy="766326"/>
            <a:chOff x="178625" y="1764575"/>
            <a:chExt cx="448800" cy="816994"/>
          </a:xfrm>
        </p:grpSpPr>
        <p:sp>
          <p:nvSpPr>
            <p:cNvPr id="877" name="Google Shape;877;p26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886" name="Google Shape;886;p26"/>
          <p:cNvGrpSpPr/>
          <p:nvPr/>
        </p:nvGrpSpPr>
        <p:grpSpPr>
          <a:xfrm rot="-5510337">
            <a:off x="5929519" y="-305235"/>
            <a:ext cx="418786" cy="657151"/>
            <a:chOff x="227750" y="1896863"/>
            <a:chExt cx="446475" cy="700600"/>
          </a:xfrm>
        </p:grpSpPr>
        <p:sp>
          <p:nvSpPr>
            <p:cNvPr id="887" name="Google Shape;887;p2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893" name="Google Shape;893;p26"/>
          <p:cNvGrpSpPr/>
          <p:nvPr/>
        </p:nvGrpSpPr>
        <p:grpSpPr>
          <a:xfrm rot="3159223">
            <a:off x="6373786" y="-107198"/>
            <a:ext cx="418853" cy="657256"/>
            <a:chOff x="227750" y="1896863"/>
            <a:chExt cx="446475" cy="700600"/>
          </a:xfrm>
        </p:grpSpPr>
        <p:sp>
          <p:nvSpPr>
            <p:cNvPr id="894" name="Google Shape;894;p2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900" name="Google Shape;900;p26"/>
          <p:cNvGrpSpPr/>
          <p:nvPr/>
        </p:nvGrpSpPr>
        <p:grpSpPr>
          <a:xfrm rot="5087737">
            <a:off x="6697738" y="-276753"/>
            <a:ext cx="418868" cy="657280"/>
            <a:chOff x="227750" y="1896863"/>
            <a:chExt cx="446475" cy="700600"/>
          </a:xfrm>
        </p:grpSpPr>
        <p:sp>
          <p:nvSpPr>
            <p:cNvPr id="901" name="Google Shape;901;p2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907" name="Google Shape;907;p26"/>
          <p:cNvSpPr/>
          <p:nvPr/>
        </p:nvSpPr>
        <p:spPr>
          <a:xfrm rot="-2918813">
            <a:off x="-367787" y="2562379"/>
            <a:ext cx="875622" cy="883294"/>
          </a:xfrm>
          <a:custGeom>
            <a:rect b="b" l="l" r="r" t="t"/>
            <a:pathLst>
              <a:path extrusionOk="0" h="1845" w="1829">
                <a:moveTo>
                  <a:pt x="1792" y="661"/>
                </a:moveTo>
                <a:cubicBezTo>
                  <a:pt x="1760" y="626"/>
                  <a:pt x="1709" y="623"/>
                  <a:pt x="1671" y="649"/>
                </a:cubicBezTo>
                <a:lnTo>
                  <a:pt x="1210" y="160"/>
                </a:lnTo>
                <a:cubicBezTo>
                  <a:pt x="1238" y="125"/>
                  <a:pt x="1237" y="73"/>
                  <a:pt x="1205" y="39"/>
                </a:cubicBezTo>
                <a:cubicBezTo>
                  <a:pt x="1170" y="2"/>
                  <a:pt x="1111" y="0"/>
                  <a:pt x="1074" y="35"/>
                </a:cubicBezTo>
                <a:cubicBezTo>
                  <a:pt x="1050" y="58"/>
                  <a:pt x="1041" y="90"/>
                  <a:pt x="1047" y="120"/>
                </a:cubicBezTo>
                <a:lnTo>
                  <a:pt x="411" y="271"/>
                </a:lnTo>
                <a:cubicBezTo>
                  <a:pt x="406" y="260"/>
                  <a:pt x="400" y="250"/>
                  <a:pt x="392" y="241"/>
                </a:cubicBezTo>
                <a:cubicBezTo>
                  <a:pt x="357" y="204"/>
                  <a:pt x="298" y="203"/>
                  <a:pt x="261" y="238"/>
                </a:cubicBezTo>
                <a:cubicBezTo>
                  <a:pt x="223" y="273"/>
                  <a:pt x="222" y="331"/>
                  <a:pt x="257" y="369"/>
                </a:cubicBezTo>
                <a:cubicBezTo>
                  <a:pt x="266" y="378"/>
                  <a:pt x="275" y="384"/>
                  <a:pt x="286" y="389"/>
                </a:cubicBezTo>
                <a:lnTo>
                  <a:pt x="91" y="1042"/>
                </a:lnTo>
                <a:cubicBezTo>
                  <a:pt x="72" y="1044"/>
                  <a:pt x="54" y="1052"/>
                  <a:pt x="39" y="1066"/>
                </a:cubicBezTo>
                <a:cubicBezTo>
                  <a:pt x="2" y="1101"/>
                  <a:pt x="0" y="1160"/>
                  <a:pt x="36" y="1197"/>
                </a:cubicBezTo>
                <a:cubicBezTo>
                  <a:pt x="68" y="1231"/>
                  <a:pt x="119" y="1235"/>
                  <a:pt x="157" y="1209"/>
                </a:cubicBezTo>
                <a:lnTo>
                  <a:pt x="605" y="1684"/>
                </a:lnTo>
                <a:cubicBezTo>
                  <a:pt x="577" y="1720"/>
                  <a:pt x="578" y="1771"/>
                  <a:pt x="610" y="1805"/>
                </a:cubicBezTo>
                <a:cubicBezTo>
                  <a:pt x="645" y="1843"/>
                  <a:pt x="704" y="1844"/>
                  <a:pt x="741" y="1809"/>
                </a:cubicBezTo>
                <a:cubicBezTo>
                  <a:pt x="768" y="1784"/>
                  <a:pt x="776" y="1747"/>
                  <a:pt x="766" y="1714"/>
                </a:cubicBezTo>
                <a:lnTo>
                  <a:pt x="1393" y="1565"/>
                </a:lnTo>
                <a:cubicBezTo>
                  <a:pt x="1397" y="1572"/>
                  <a:pt x="1401" y="1580"/>
                  <a:pt x="1408" y="1586"/>
                </a:cubicBezTo>
                <a:cubicBezTo>
                  <a:pt x="1443" y="1623"/>
                  <a:pt x="1501" y="1625"/>
                  <a:pt x="1539" y="1590"/>
                </a:cubicBezTo>
                <a:cubicBezTo>
                  <a:pt x="1576" y="1555"/>
                  <a:pt x="1577" y="1496"/>
                  <a:pt x="1542" y="1459"/>
                </a:cubicBezTo>
                <a:cubicBezTo>
                  <a:pt x="1536" y="1452"/>
                  <a:pt x="1529" y="1447"/>
                  <a:pt x="1522" y="1443"/>
                </a:cubicBezTo>
                <a:lnTo>
                  <a:pt x="1709" y="815"/>
                </a:lnTo>
                <a:cubicBezTo>
                  <a:pt x="1737" y="820"/>
                  <a:pt x="1767" y="812"/>
                  <a:pt x="1789" y="791"/>
                </a:cubicBezTo>
                <a:cubicBezTo>
                  <a:pt x="1826" y="756"/>
                  <a:pt x="1828" y="698"/>
                  <a:pt x="1792" y="661"/>
                </a:cubicBezTo>
                <a:moveTo>
                  <a:pt x="1498" y="1433"/>
                </a:moveTo>
                <a:cubicBezTo>
                  <a:pt x="1468" y="1425"/>
                  <a:pt x="1435" y="1432"/>
                  <a:pt x="1412" y="1455"/>
                </a:cubicBezTo>
                <a:cubicBezTo>
                  <a:pt x="1387" y="1478"/>
                  <a:pt x="1378" y="1510"/>
                  <a:pt x="1384" y="1541"/>
                </a:cubicBezTo>
                <a:lnTo>
                  <a:pt x="755" y="1690"/>
                </a:lnTo>
                <a:cubicBezTo>
                  <a:pt x="752" y="1686"/>
                  <a:pt x="749" y="1682"/>
                  <a:pt x="745" y="1678"/>
                </a:cubicBezTo>
                <a:cubicBezTo>
                  <a:pt x="713" y="1644"/>
                  <a:pt x="662" y="1640"/>
                  <a:pt x="624" y="1667"/>
                </a:cubicBezTo>
                <a:lnTo>
                  <a:pt x="175" y="1191"/>
                </a:lnTo>
                <a:cubicBezTo>
                  <a:pt x="204" y="1156"/>
                  <a:pt x="203" y="1104"/>
                  <a:pt x="171" y="1070"/>
                </a:cubicBezTo>
                <a:cubicBezTo>
                  <a:pt x="156" y="1055"/>
                  <a:pt x="137" y="1046"/>
                  <a:pt x="118" y="1043"/>
                </a:cubicBezTo>
                <a:lnTo>
                  <a:pt x="311" y="396"/>
                </a:lnTo>
                <a:cubicBezTo>
                  <a:pt x="338" y="401"/>
                  <a:pt x="367" y="393"/>
                  <a:pt x="388" y="372"/>
                </a:cubicBezTo>
                <a:cubicBezTo>
                  <a:pt x="410" y="352"/>
                  <a:pt x="419" y="324"/>
                  <a:pt x="417" y="296"/>
                </a:cubicBezTo>
                <a:lnTo>
                  <a:pt x="1055" y="145"/>
                </a:lnTo>
                <a:cubicBezTo>
                  <a:pt x="1059" y="152"/>
                  <a:pt x="1064" y="160"/>
                  <a:pt x="1070" y="166"/>
                </a:cubicBezTo>
                <a:cubicBezTo>
                  <a:pt x="1102" y="200"/>
                  <a:pt x="1154" y="204"/>
                  <a:pt x="1191" y="178"/>
                </a:cubicBezTo>
                <a:lnTo>
                  <a:pt x="1653" y="667"/>
                </a:lnTo>
                <a:cubicBezTo>
                  <a:pt x="1625" y="702"/>
                  <a:pt x="1625" y="754"/>
                  <a:pt x="1658" y="788"/>
                </a:cubicBezTo>
                <a:cubicBezTo>
                  <a:pt x="1666" y="796"/>
                  <a:pt x="1675" y="803"/>
                  <a:pt x="1685" y="808"/>
                </a:cubicBezTo>
                <a:lnTo>
                  <a:pt x="1498" y="1433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6"/>
          <p:cNvGrpSpPr/>
          <p:nvPr/>
        </p:nvGrpSpPr>
        <p:grpSpPr>
          <a:xfrm rot="-1884011">
            <a:off x="-240792" y="1340298"/>
            <a:ext cx="392049" cy="615196"/>
            <a:chOff x="227750" y="1896863"/>
            <a:chExt cx="446475" cy="700600"/>
          </a:xfrm>
        </p:grpSpPr>
        <p:sp>
          <p:nvSpPr>
            <p:cNvPr id="909" name="Google Shape;909;p2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915" name="Google Shape;915;p26"/>
          <p:cNvGrpSpPr/>
          <p:nvPr/>
        </p:nvGrpSpPr>
        <p:grpSpPr>
          <a:xfrm rot="6785079">
            <a:off x="-197078" y="1793015"/>
            <a:ext cx="392056" cy="615206"/>
            <a:chOff x="227750" y="1896863"/>
            <a:chExt cx="446475" cy="700600"/>
          </a:xfrm>
        </p:grpSpPr>
        <p:sp>
          <p:nvSpPr>
            <p:cNvPr id="916" name="Google Shape;916;p2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922" name="Google Shape;922;p26"/>
          <p:cNvGrpSpPr/>
          <p:nvPr/>
        </p:nvGrpSpPr>
        <p:grpSpPr>
          <a:xfrm rot="8713759">
            <a:off x="90965" y="1978614"/>
            <a:ext cx="391991" cy="615105"/>
            <a:chOff x="227750" y="1896863"/>
            <a:chExt cx="446475" cy="700600"/>
          </a:xfrm>
        </p:grpSpPr>
        <p:sp>
          <p:nvSpPr>
            <p:cNvPr id="923" name="Google Shape;923;p2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7"/>
          <p:cNvSpPr txBox="1"/>
          <p:nvPr>
            <p:ph hasCustomPrompt="1" type="title"/>
          </p:nvPr>
        </p:nvSpPr>
        <p:spPr>
          <a:xfrm>
            <a:off x="713225" y="546000"/>
            <a:ext cx="432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1" name="Google Shape;931;p27"/>
          <p:cNvSpPr txBox="1"/>
          <p:nvPr>
            <p:ph idx="1" type="subTitle"/>
          </p:nvPr>
        </p:nvSpPr>
        <p:spPr>
          <a:xfrm>
            <a:off x="713225" y="1234918"/>
            <a:ext cx="4322400" cy="411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2" name="Google Shape;932;p27"/>
          <p:cNvSpPr txBox="1"/>
          <p:nvPr>
            <p:ph hasCustomPrompt="1" idx="2" type="title"/>
          </p:nvPr>
        </p:nvSpPr>
        <p:spPr>
          <a:xfrm>
            <a:off x="713225" y="2021492"/>
            <a:ext cx="432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3" name="Google Shape;933;p27"/>
          <p:cNvSpPr txBox="1"/>
          <p:nvPr>
            <p:ph idx="3" type="subTitle"/>
          </p:nvPr>
        </p:nvSpPr>
        <p:spPr>
          <a:xfrm>
            <a:off x="713225" y="2710410"/>
            <a:ext cx="4322400" cy="411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4" name="Google Shape;934;p27"/>
          <p:cNvSpPr txBox="1"/>
          <p:nvPr>
            <p:ph hasCustomPrompt="1" idx="4" type="title"/>
          </p:nvPr>
        </p:nvSpPr>
        <p:spPr>
          <a:xfrm>
            <a:off x="713225" y="3496984"/>
            <a:ext cx="4322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>
                <a:solidFill>
                  <a:schemeClr val="accent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5" name="Google Shape;935;p27"/>
          <p:cNvSpPr txBox="1"/>
          <p:nvPr>
            <p:ph idx="5" type="subTitle"/>
          </p:nvPr>
        </p:nvSpPr>
        <p:spPr>
          <a:xfrm>
            <a:off x="713225" y="4185902"/>
            <a:ext cx="4322400" cy="411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6" name="Google Shape;936;p27"/>
          <p:cNvSpPr/>
          <p:nvPr/>
        </p:nvSpPr>
        <p:spPr>
          <a:xfrm rot="5400000">
            <a:off x="7993410" y="4009199"/>
            <a:ext cx="1122378" cy="1178799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8"/>
          <p:cNvSpPr txBox="1"/>
          <p:nvPr>
            <p:ph type="title"/>
          </p:nvPr>
        </p:nvSpPr>
        <p:spPr>
          <a:xfrm>
            <a:off x="713225" y="5395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9" name="Google Shape;939;p28"/>
          <p:cNvSpPr txBox="1"/>
          <p:nvPr>
            <p:ph idx="1" type="subTitle"/>
          </p:nvPr>
        </p:nvSpPr>
        <p:spPr>
          <a:xfrm>
            <a:off x="713225" y="1903000"/>
            <a:ext cx="44481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0" name="Google Shape;940;p28"/>
          <p:cNvGrpSpPr/>
          <p:nvPr/>
        </p:nvGrpSpPr>
        <p:grpSpPr>
          <a:xfrm rot="-5041810">
            <a:off x="7166298" y="-201202"/>
            <a:ext cx="378010" cy="688127"/>
            <a:chOff x="178625" y="1764575"/>
            <a:chExt cx="448800" cy="816994"/>
          </a:xfrm>
        </p:grpSpPr>
        <p:sp>
          <p:nvSpPr>
            <p:cNvPr id="941" name="Google Shape;941;p28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950" name="Google Shape;950;p28"/>
          <p:cNvGrpSpPr/>
          <p:nvPr/>
        </p:nvGrpSpPr>
        <p:grpSpPr>
          <a:xfrm rot="-5041810">
            <a:off x="7233544" y="-185872"/>
            <a:ext cx="376052" cy="590093"/>
            <a:chOff x="227750" y="1896863"/>
            <a:chExt cx="446475" cy="700600"/>
          </a:xfrm>
        </p:grpSpPr>
        <p:sp>
          <p:nvSpPr>
            <p:cNvPr id="951" name="Google Shape;951;p28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957" name="Google Shape;957;p28"/>
          <p:cNvGrpSpPr/>
          <p:nvPr/>
        </p:nvGrpSpPr>
        <p:grpSpPr>
          <a:xfrm rot="-7172848">
            <a:off x="6009916" y="-253412"/>
            <a:ext cx="376088" cy="590150"/>
            <a:chOff x="227750" y="1896863"/>
            <a:chExt cx="446475" cy="700600"/>
          </a:xfrm>
        </p:grpSpPr>
        <p:sp>
          <p:nvSpPr>
            <p:cNvPr id="958" name="Google Shape;958;p28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964" name="Google Shape;964;p28"/>
          <p:cNvGrpSpPr/>
          <p:nvPr/>
        </p:nvGrpSpPr>
        <p:grpSpPr>
          <a:xfrm rot="3583262">
            <a:off x="6458954" y="-185888"/>
            <a:ext cx="376069" cy="590120"/>
            <a:chOff x="227750" y="1896863"/>
            <a:chExt cx="446475" cy="700600"/>
          </a:xfrm>
        </p:grpSpPr>
        <p:sp>
          <p:nvSpPr>
            <p:cNvPr id="965" name="Google Shape;965;p28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971" name="Google Shape;971;p28"/>
          <p:cNvGrpSpPr/>
          <p:nvPr/>
        </p:nvGrpSpPr>
        <p:grpSpPr>
          <a:xfrm rot="-387479">
            <a:off x="183288" y="4471480"/>
            <a:ext cx="345352" cy="541920"/>
            <a:chOff x="227750" y="1896863"/>
            <a:chExt cx="446475" cy="700600"/>
          </a:xfrm>
        </p:grpSpPr>
        <p:sp>
          <p:nvSpPr>
            <p:cNvPr id="972" name="Google Shape;972;p28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978" name="Google Shape;978;p28"/>
          <p:cNvGrpSpPr/>
          <p:nvPr/>
        </p:nvGrpSpPr>
        <p:grpSpPr>
          <a:xfrm rot="1540432">
            <a:off x="200814" y="4170293"/>
            <a:ext cx="345331" cy="541886"/>
            <a:chOff x="227750" y="1896863"/>
            <a:chExt cx="446475" cy="700600"/>
          </a:xfrm>
        </p:grpSpPr>
        <p:sp>
          <p:nvSpPr>
            <p:cNvPr id="979" name="Google Shape;979;p28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985" name="Google Shape;985;p28"/>
          <p:cNvSpPr/>
          <p:nvPr/>
        </p:nvSpPr>
        <p:spPr>
          <a:xfrm rot="-5400000">
            <a:off x="28210" y="-49901"/>
            <a:ext cx="1122378" cy="1178799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86" name="Google Shape;986;p28"/>
          <p:cNvSpPr txBox="1"/>
          <p:nvPr/>
        </p:nvSpPr>
        <p:spPr>
          <a:xfrm>
            <a:off x="713225" y="4070600"/>
            <a:ext cx="4239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1" sz="1100" u="sng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9"/>
          <p:cNvSpPr/>
          <p:nvPr/>
        </p:nvSpPr>
        <p:spPr>
          <a:xfrm rot="-5400000">
            <a:off x="191840" y="-244487"/>
            <a:ext cx="1426948" cy="1847277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989" name="Google Shape;989;p29"/>
          <p:cNvGrpSpPr/>
          <p:nvPr/>
        </p:nvGrpSpPr>
        <p:grpSpPr>
          <a:xfrm rot="-359577">
            <a:off x="7409446" y="2788236"/>
            <a:ext cx="1133557" cy="1331782"/>
            <a:chOff x="5013076" y="538223"/>
            <a:chExt cx="842950" cy="990357"/>
          </a:xfrm>
        </p:grpSpPr>
        <p:sp>
          <p:nvSpPr>
            <p:cNvPr id="990" name="Google Shape;990;p29"/>
            <p:cNvSpPr/>
            <p:nvPr/>
          </p:nvSpPr>
          <p:spPr>
            <a:xfrm rot="-8742639">
              <a:off x="5254073" y="649811"/>
              <a:ext cx="326852" cy="803766"/>
            </a:xfrm>
            <a:custGeom>
              <a:rect b="b" l="l" r="r" t="t"/>
              <a:pathLst>
                <a:path extrusionOk="0" h="4355" w="1771">
                  <a:moveTo>
                    <a:pt x="19" y="4136"/>
                  </a:moveTo>
                  <a:lnTo>
                    <a:pt x="1745" y="4227"/>
                  </a:lnTo>
                  <a:cubicBezTo>
                    <a:pt x="1746" y="4232"/>
                    <a:pt x="1748" y="4237"/>
                    <a:pt x="1749" y="4242"/>
                  </a:cubicBezTo>
                  <a:cubicBezTo>
                    <a:pt x="1756" y="4270"/>
                    <a:pt x="1762" y="4299"/>
                    <a:pt x="1766" y="4328"/>
                  </a:cubicBezTo>
                  <a:cubicBezTo>
                    <a:pt x="1768" y="4336"/>
                    <a:pt x="1769" y="4345"/>
                    <a:pt x="1770" y="4354"/>
                  </a:cubicBezTo>
                  <a:lnTo>
                    <a:pt x="0" y="4261"/>
                  </a:lnTo>
                  <a:cubicBezTo>
                    <a:pt x="4" y="4219"/>
                    <a:pt x="11" y="4177"/>
                    <a:pt x="19" y="4136"/>
                  </a:cubicBezTo>
                  <a:moveTo>
                    <a:pt x="91" y="3916"/>
                  </a:moveTo>
                  <a:lnTo>
                    <a:pt x="1646" y="3997"/>
                  </a:lnTo>
                  <a:cubicBezTo>
                    <a:pt x="1629" y="3967"/>
                    <a:pt x="1611" y="3938"/>
                    <a:pt x="1592" y="3910"/>
                  </a:cubicBezTo>
                  <a:cubicBezTo>
                    <a:pt x="1583" y="3895"/>
                    <a:pt x="1573" y="3881"/>
                    <a:pt x="1563" y="3868"/>
                  </a:cubicBezTo>
                  <a:lnTo>
                    <a:pt x="155" y="3794"/>
                  </a:lnTo>
                  <a:cubicBezTo>
                    <a:pt x="131" y="3833"/>
                    <a:pt x="110" y="3874"/>
                    <a:pt x="91" y="3916"/>
                  </a:cubicBezTo>
                  <a:moveTo>
                    <a:pt x="325" y="3577"/>
                  </a:moveTo>
                  <a:lnTo>
                    <a:pt x="1483" y="3771"/>
                  </a:lnTo>
                  <a:cubicBezTo>
                    <a:pt x="1464" y="3751"/>
                    <a:pt x="1444" y="3732"/>
                    <a:pt x="1423" y="3715"/>
                  </a:cubicBezTo>
                  <a:cubicBezTo>
                    <a:pt x="1376" y="3675"/>
                    <a:pt x="1324" y="3641"/>
                    <a:pt x="1272" y="3608"/>
                  </a:cubicBezTo>
                  <a:lnTo>
                    <a:pt x="433" y="3468"/>
                  </a:lnTo>
                  <a:cubicBezTo>
                    <a:pt x="395" y="3503"/>
                    <a:pt x="359" y="3540"/>
                    <a:pt x="325" y="3577"/>
                  </a:cubicBezTo>
                  <a:moveTo>
                    <a:pt x="501" y="3097"/>
                  </a:moveTo>
                  <a:lnTo>
                    <a:pt x="1550" y="2822"/>
                  </a:lnTo>
                  <a:cubicBezTo>
                    <a:pt x="1594" y="2773"/>
                    <a:pt x="1634" y="2721"/>
                    <a:pt x="1666" y="2662"/>
                  </a:cubicBezTo>
                  <a:lnTo>
                    <a:pt x="384" y="2998"/>
                  </a:lnTo>
                  <a:cubicBezTo>
                    <a:pt x="421" y="3033"/>
                    <a:pt x="460" y="3066"/>
                    <a:pt x="501" y="3097"/>
                  </a:cubicBezTo>
                  <a:moveTo>
                    <a:pt x="121" y="2669"/>
                  </a:moveTo>
                  <a:cubicBezTo>
                    <a:pt x="136" y="2695"/>
                    <a:pt x="152" y="2720"/>
                    <a:pt x="168" y="2745"/>
                  </a:cubicBezTo>
                  <a:lnTo>
                    <a:pt x="1667" y="2661"/>
                  </a:lnTo>
                  <a:cubicBezTo>
                    <a:pt x="1667" y="2660"/>
                    <a:pt x="1667" y="2660"/>
                    <a:pt x="1667" y="2660"/>
                  </a:cubicBezTo>
                  <a:cubicBezTo>
                    <a:pt x="1689" y="2619"/>
                    <a:pt x="1707" y="2576"/>
                    <a:pt x="1721" y="2532"/>
                  </a:cubicBezTo>
                  <a:lnTo>
                    <a:pt x="98" y="2623"/>
                  </a:lnTo>
                  <a:cubicBezTo>
                    <a:pt x="98" y="2624"/>
                    <a:pt x="98" y="2625"/>
                    <a:pt x="98" y="2626"/>
                  </a:cubicBezTo>
                  <a:cubicBezTo>
                    <a:pt x="105" y="2640"/>
                    <a:pt x="113" y="2655"/>
                    <a:pt x="121" y="2669"/>
                  </a:cubicBezTo>
                  <a:moveTo>
                    <a:pt x="67" y="2366"/>
                  </a:moveTo>
                  <a:lnTo>
                    <a:pt x="1753" y="2383"/>
                  </a:lnTo>
                  <a:cubicBezTo>
                    <a:pt x="1755" y="2370"/>
                    <a:pt x="1756" y="2357"/>
                    <a:pt x="1757" y="2344"/>
                  </a:cubicBezTo>
                  <a:cubicBezTo>
                    <a:pt x="1759" y="2315"/>
                    <a:pt x="1760" y="2287"/>
                    <a:pt x="1760" y="2258"/>
                  </a:cubicBezTo>
                  <a:lnTo>
                    <a:pt x="63" y="2240"/>
                  </a:lnTo>
                  <a:cubicBezTo>
                    <a:pt x="63" y="2282"/>
                    <a:pt x="64" y="2324"/>
                    <a:pt x="67" y="2366"/>
                  </a:cubicBezTo>
                  <a:moveTo>
                    <a:pt x="96" y="1978"/>
                  </a:moveTo>
                  <a:cubicBezTo>
                    <a:pt x="89" y="2007"/>
                    <a:pt x="83" y="2036"/>
                    <a:pt x="78" y="2065"/>
                  </a:cubicBezTo>
                  <a:lnTo>
                    <a:pt x="1746" y="2083"/>
                  </a:lnTo>
                  <a:cubicBezTo>
                    <a:pt x="1740" y="2041"/>
                    <a:pt x="1733" y="1999"/>
                    <a:pt x="1724" y="1957"/>
                  </a:cubicBezTo>
                  <a:lnTo>
                    <a:pt x="106" y="1940"/>
                  </a:lnTo>
                  <a:cubicBezTo>
                    <a:pt x="103" y="1953"/>
                    <a:pt x="99" y="1966"/>
                    <a:pt x="96" y="1978"/>
                  </a:cubicBezTo>
                  <a:moveTo>
                    <a:pt x="172" y="1770"/>
                  </a:moveTo>
                  <a:lnTo>
                    <a:pt x="1675" y="1786"/>
                  </a:lnTo>
                  <a:cubicBezTo>
                    <a:pt x="1661" y="1743"/>
                    <a:pt x="1644" y="1701"/>
                    <a:pt x="1626" y="1660"/>
                  </a:cubicBezTo>
                  <a:lnTo>
                    <a:pt x="237" y="1645"/>
                  </a:lnTo>
                  <a:cubicBezTo>
                    <a:pt x="213" y="1685"/>
                    <a:pt x="192" y="1727"/>
                    <a:pt x="172" y="1770"/>
                  </a:cubicBezTo>
                  <a:moveTo>
                    <a:pt x="366" y="1451"/>
                  </a:moveTo>
                  <a:lnTo>
                    <a:pt x="1524" y="1463"/>
                  </a:lnTo>
                  <a:cubicBezTo>
                    <a:pt x="1504" y="1431"/>
                    <a:pt x="1483" y="1400"/>
                    <a:pt x="1461" y="1369"/>
                  </a:cubicBezTo>
                  <a:cubicBezTo>
                    <a:pt x="1453" y="1358"/>
                    <a:pt x="1445" y="1348"/>
                    <a:pt x="1437" y="1337"/>
                  </a:cubicBezTo>
                  <a:lnTo>
                    <a:pt x="475" y="1327"/>
                  </a:lnTo>
                  <a:cubicBezTo>
                    <a:pt x="438" y="1367"/>
                    <a:pt x="400" y="1408"/>
                    <a:pt x="366" y="1451"/>
                  </a:cubicBezTo>
                  <a:moveTo>
                    <a:pt x="1374" y="677"/>
                  </a:moveTo>
                  <a:lnTo>
                    <a:pt x="503" y="668"/>
                  </a:lnTo>
                  <a:cubicBezTo>
                    <a:pt x="543" y="712"/>
                    <a:pt x="586" y="754"/>
                    <a:pt x="631" y="794"/>
                  </a:cubicBezTo>
                  <a:lnTo>
                    <a:pt x="1243" y="801"/>
                  </a:lnTo>
                  <a:cubicBezTo>
                    <a:pt x="1286" y="759"/>
                    <a:pt x="1331" y="719"/>
                    <a:pt x="1374" y="677"/>
                  </a:cubicBezTo>
                  <a:moveTo>
                    <a:pt x="1510" y="525"/>
                  </a:moveTo>
                  <a:cubicBezTo>
                    <a:pt x="1523" y="507"/>
                    <a:pt x="1536" y="488"/>
                    <a:pt x="1547" y="469"/>
                  </a:cubicBezTo>
                  <a:lnTo>
                    <a:pt x="260" y="339"/>
                  </a:lnTo>
                  <a:cubicBezTo>
                    <a:pt x="273" y="360"/>
                    <a:pt x="286" y="380"/>
                    <a:pt x="300" y="401"/>
                  </a:cubicBezTo>
                  <a:cubicBezTo>
                    <a:pt x="316" y="425"/>
                    <a:pt x="333" y="450"/>
                    <a:pt x="350" y="474"/>
                  </a:cubicBezTo>
                  <a:lnTo>
                    <a:pt x="1460" y="586"/>
                  </a:lnTo>
                  <a:cubicBezTo>
                    <a:pt x="1477" y="566"/>
                    <a:pt x="1494" y="546"/>
                    <a:pt x="1510" y="525"/>
                  </a:cubicBezTo>
                  <a:moveTo>
                    <a:pt x="1645" y="193"/>
                  </a:moveTo>
                  <a:cubicBezTo>
                    <a:pt x="1647" y="182"/>
                    <a:pt x="1649" y="170"/>
                    <a:pt x="1651" y="158"/>
                  </a:cubicBezTo>
                  <a:lnTo>
                    <a:pt x="85" y="0"/>
                  </a:lnTo>
                  <a:cubicBezTo>
                    <a:pt x="101" y="45"/>
                    <a:pt x="121" y="89"/>
                    <a:pt x="143" y="132"/>
                  </a:cubicBezTo>
                  <a:lnTo>
                    <a:pt x="1624" y="282"/>
                  </a:lnTo>
                  <a:cubicBezTo>
                    <a:pt x="1632" y="252"/>
                    <a:pt x="1639" y="223"/>
                    <a:pt x="1645" y="19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 rot="-8742639">
              <a:off x="5272228" y="606461"/>
              <a:ext cx="167579" cy="788078"/>
            </a:xfrm>
            <a:custGeom>
              <a:rect b="b" l="l" r="r" t="t"/>
              <a:pathLst>
                <a:path extrusionOk="0" h="4270" w="908">
                  <a:moveTo>
                    <a:pt x="0" y="4222"/>
                  </a:moveTo>
                  <a:lnTo>
                    <a:pt x="7" y="4097"/>
                  </a:lnTo>
                  <a:lnTo>
                    <a:pt x="882" y="4142"/>
                  </a:lnTo>
                  <a:cubicBezTo>
                    <a:pt x="883" y="4147"/>
                    <a:pt x="885" y="4152"/>
                    <a:pt x="886" y="4158"/>
                  </a:cubicBezTo>
                  <a:cubicBezTo>
                    <a:pt x="893" y="4186"/>
                    <a:pt x="899" y="4214"/>
                    <a:pt x="904" y="4244"/>
                  </a:cubicBezTo>
                  <a:cubicBezTo>
                    <a:pt x="905" y="4252"/>
                    <a:pt x="906" y="4261"/>
                    <a:pt x="907" y="4269"/>
                  </a:cubicBezTo>
                  <a:lnTo>
                    <a:pt x="0" y="4222"/>
                  </a:lnTo>
                  <a:moveTo>
                    <a:pt x="783" y="3914"/>
                  </a:moveTo>
                  <a:cubicBezTo>
                    <a:pt x="766" y="3884"/>
                    <a:pt x="748" y="3854"/>
                    <a:pt x="729" y="3826"/>
                  </a:cubicBezTo>
                  <a:cubicBezTo>
                    <a:pt x="720" y="3812"/>
                    <a:pt x="710" y="3798"/>
                    <a:pt x="700" y="3784"/>
                  </a:cubicBezTo>
                  <a:lnTo>
                    <a:pt x="41" y="3749"/>
                  </a:lnTo>
                  <a:lnTo>
                    <a:pt x="34" y="3875"/>
                  </a:lnTo>
                  <a:lnTo>
                    <a:pt x="783" y="3914"/>
                  </a:lnTo>
                  <a:moveTo>
                    <a:pt x="620" y="3687"/>
                  </a:moveTo>
                  <a:cubicBezTo>
                    <a:pt x="601" y="3667"/>
                    <a:pt x="581" y="3648"/>
                    <a:pt x="560" y="3631"/>
                  </a:cubicBezTo>
                  <a:cubicBezTo>
                    <a:pt x="513" y="3591"/>
                    <a:pt x="461" y="3557"/>
                    <a:pt x="409" y="3524"/>
                  </a:cubicBezTo>
                  <a:lnTo>
                    <a:pt x="68" y="3467"/>
                  </a:lnTo>
                  <a:lnTo>
                    <a:pt x="47" y="3591"/>
                  </a:lnTo>
                  <a:lnTo>
                    <a:pt x="620" y="3687"/>
                  </a:lnTo>
                  <a:moveTo>
                    <a:pt x="687" y="2738"/>
                  </a:moveTo>
                  <a:cubicBezTo>
                    <a:pt x="731" y="2689"/>
                    <a:pt x="771" y="2637"/>
                    <a:pt x="803" y="2578"/>
                  </a:cubicBezTo>
                  <a:lnTo>
                    <a:pt x="37" y="2779"/>
                  </a:lnTo>
                  <a:lnTo>
                    <a:pt x="69" y="2900"/>
                  </a:lnTo>
                  <a:lnTo>
                    <a:pt x="687" y="2738"/>
                  </a:lnTo>
                  <a:moveTo>
                    <a:pt x="804" y="2577"/>
                  </a:moveTo>
                  <a:cubicBezTo>
                    <a:pt x="804" y="2576"/>
                    <a:pt x="804" y="2576"/>
                    <a:pt x="804" y="2576"/>
                  </a:cubicBezTo>
                  <a:cubicBezTo>
                    <a:pt x="826" y="2535"/>
                    <a:pt x="844" y="2492"/>
                    <a:pt x="858" y="2448"/>
                  </a:cubicBezTo>
                  <a:lnTo>
                    <a:pt x="66" y="2492"/>
                  </a:lnTo>
                  <a:lnTo>
                    <a:pt x="73" y="2618"/>
                  </a:lnTo>
                  <a:lnTo>
                    <a:pt x="804" y="2577"/>
                  </a:lnTo>
                  <a:moveTo>
                    <a:pt x="890" y="2299"/>
                  </a:moveTo>
                  <a:cubicBezTo>
                    <a:pt x="892" y="2286"/>
                    <a:pt x="893" y="2273"/>
                    <a:pt x="894" y="2260"/>
                  </a:cubicBezTo>
                  <a:cubicBezTo>
                    <a:pt x="896" y="2231"/>
                    <a:pt x="897" y="2203"/>
                    <a:pt x="897" y="2174"/>
                  </a:cubicBezTo>
                  <a:lnTo>
                    <a:pt x="99" y="2166"/>
                  </a:lnTo>
                  <a:lnTo>
                    <a:pt x="97" y="2291"/>
                  </a:lnTo>
                  <a:lnTo>
                    <a:pt x="890" y="2299"/>
                  </a:lnTo>
                  <a:moveTo>
                    <a:pt x="883" y="1999"/>
                  </a:moveTo>
                  <a:cubicBezTo>
                    <a:pt x="877" y="1957"/>
                    <a:pt x="870" y="1915"/>
                    <a:pt x="861" y="1873"/>
                  </a:cubicBezTo>
                  <a:lnTo>
                    <a:pt x="23" y="1864"/>
                  </a:lnTo>
                  <a:lnTo>
                    <a:pt x="21" y="1990"/>
                  </a:lnTo>
                  <a:lnTo>
                    <a:pt x="883" y="1999"/>
                  </a:lnTo>
                  <a:moveTo>
                    <a:pt x="813" y="1702"/>
                  </a:moveTo>
                  <a:cubicBezTo>
                    <a:pt x="798" y="1659"/>
                    <a:pt x="782" y="1617"/>
                    <a:pt x="764" y="1576"/>
                  </a:cubicBezTo>
                  <a:lnTo>
                    <a:pt x="72" y="1568"/>
                  </a:lnTo>
                  <a:lnTo>
                    <a:pt x="70" y="1694"/>
                  </a:lnTo>
                  <a:lnTo>
                    <a:pt x="813" y="1702"/>
                  </a:lnTo>
                  <a:moveTo>
                    <a:pt x="598" y="1286"/>
                  </a:moveTo>
                  <a:cubicBezTo>
                    <a:pt x="590" y="1275"/>
                    <a:pt x="582" y="1264"/>
                    <a:pt x="574" y="1253"/>
                  </a:cubicBezTo>
                  <a:lnTo>
                    <a:pt x="46" y="1247"/>
                  </a:lnTo>
                  <a:lnTo>
                    <a:pt x="44" y="1373"/>
                  </a:lnTo>
                  <a:lnTo>
                    <a:pt x="661" y="1379"/>
                  </a:lnTo>
                  <a:cubicBezTo>
                    <a:pt x="641" y="1347"/>
                    <a:pt x="620" y="1316"/>
                    <a:pt x="598" y="1286"/>
                  </a:cubicBezTo>
                  <a:moveTo>
                    <a:pt x="379" y="717"/>
                  </a:moveTo>
                  <a:cubicBezTo>
                    <a:pt x="423" y="675"/>
                    <a:pt x="468" y="635"/>
                    <a:pt x="511" y="593"/>
                  </a:cubicBezTo>
                  <a:lnTo>
                    <a:pt x="58" y="588"/>
                  </a:lnTo>
                  <a:lnTo>
                    <a:pt x="57" y="713"/>
                  </a:lnTo>
                  <a:lnTo>
                    <a:pt x="379" y="717"/>
                  </a:lnTo>
                  <a:moveTo>
                    <a:pt x="597" y="502"/>
                  </a:moveTo>
                  <a:cubicBezTo>
                    <a:pt x="614" y="482"/>
                    <a:pt x="631" y="462"/>
                    <a:pt x="647" y="441"/>
                  </a:cubicBezTo>
                  <a:cubicBezTo>
                    <a:pt x="660" y="423"/>
                    <a:pt x="673" y="404"/>
                    <a:pt x="684" y="385"/>
                  </a:cubicBezTo>
                  <a:lnTo>
                    <a:pt x="98" y="326"/>
                  </a:lnTo>
                  <a:lnTo>
                    <a:pt x="86" y="450"/>
                  </a:lnTo>
                  <a:lnTo>
                    <a:pt x="597" y="502"/>
                  </a:lnTo>
                  <a:moveTo>
                    <a:pt x="761" y="198"/>
                  </a:moveTo>
                  <a:cubicBezTo>
                    <a:pt x="769" y="168"/>
                    <a:pt x="776" y="138"/>
                    <a:pt x="782" y="109"/>
                  </a:cubicBezTo>
                  <a:cubicBezTo>
                    <a:pt x="784" y="97"/>
                    <a:pt x="786" y="86"/>
                    <a:pt x="788" y="74"/>
                  </a:cubicBezTo>
                  <a:lnTo>
                    <a:pt x="56" y="0"/>
                  </a:lnTo>
                  <a:lnTo>
                    <a:pt x="43" y="125"/>
                  </a:lnTo>
                  <a:lnTo>
                    <a:pt x="761" y="19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 rot="-8742639">
              <a:off x="5259107" y="578732"/>
              <a:ext cx="374284" cy="905828"/>
            </a:xfrm>
            <a:custGeom>
              <a:rect b="b" l="l" r="r" t="t"/>
              <a:pathLst>
                <a:path extrusionOk="0" h="4908" w="2028">
                  <a:moveTo>
                    <a:pt x="1087" y="3109"/>
                  </a:moveTo>
                  <a:cubicBezTo>
                    <a:pt x="1655" y="2821"/>
                    <a:pt x="1921" y="2252"/>
                    <a:pt x="1921" y="2252"/>
                  </a:cubicBezTo>
                  <a:lnTo>
                    <a:pt x="2027" y="2355"/>
                  </a:lnTo>
                  <a:cubicBezTo>
                    <a:pt x="2020" y="2796"/>
                    <a:pt x="1554" y="3073"/>
                    <a:pt x="1554" y="3073"/>
                  </a:cubicBezTo>
                  <a:cubicBezTo>
                    <a:pt x="45" y="4091"/>
                    <a:pt x="298" y="4882"/>
                    <a:pt x="308" y="4907"/>
                  </a:cubicBezTo>
                  <a:cubicBezTo>
                    <a:pt x="19" y="4114"/>
                    <a:pt x="520" y="3396"/>
                    <a:pt x="1087" y="3109"/>
                  </a:cubicBezTo>
                  <a:moveTo>
                    <a:pt x="1534" y="821"/>
                  </a:moveTo>
                  <a:cubicBezTo>
                    <a:pt x="1534" y="821"/>
                    <a:pt x="1557" y="808"/>
                    <a:pt x="1592" y="782"/>
                  </a:cubicBezTo>
                  <a:cubicBezTo>
                    <a:pt x="1592" y="772"/>
                    <a:pt x="1599" y="763"/>
                    <a:pt x="1609" y="758"/>
                  </a:cubicBezTo>
                  <a:cubicBezTo>
                    <a:pt x="1629" y="747"/>
                    <a:pt x="1651" y="724"/>
                    <a:pt x="1668" y="705"/>
                  </a:cubicBezTo>
                  <a:cubicBezTo>
                    <a:pt x="1690" y="679"/>
                    <a:pt x="1710" y="652"/>
                    <a:pt x="1728" y="624"/>
                  </a:cubicBezTo>
                  <a:cubicBezTo>
                    <a:pt x="1800" y="517"/>
                    <a:pt x="1858" y="402"/>
                    <a:pt x="1897" y="280"/>
                  </a:cubicBezTo>
                  <a:cubicBezTo>
                    <a:pt x="1920" y="209"/>
                    <a:pt x="1937" y="137"/>
                    <a:pt x="1954" y="64"/>
                  </a:cubicBezTo>
                  <a:cubicBezTo>
                    <a:pt x="1955" y="61"/>
                    <a:pt x="1955" y="57"/>
                    <a:pt x="1956" y="54"/>
                  </a:cubicBezTo>
                  <a:lnTo>
                    <a:pt x="1901" y="0"/>
                  </a:lnTo>
                  <a:cubicBezTo>
                    <a:pt x="1901" y="0"/>
                    <a:pt x="1635" y="569"/>
                    <a:pt x="1068" y="857"/>
                  </a:cubicBezTo>
                  <a:cubicBezTo>
                    <a:pt x="501" y="1144"/>
                    <a:pt x="0" y="1862"/>
                    <a:pt x="288" y="2654"/>
                  </a:cubicBezTo>
                  <a:cubicBezTo>
                    <a:pt x="278" y="2626"/>
                    <a:pt x="23" y="1840"/>
                    <a:pt x="1534" y="8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 rot="-8742639">
              <a:off x="5249868" y="557325"/>
              <a:ext cx="361549" cy="952153"/>
            </a:xfrm>
            <a:custGeom>
              <a:rect b="b" l="l" r="r" t="t"/>
              <a:pathLst>
                <a:path extrusionOk="0" h="5159" w="1959">
                  <a:moveTo>
                    <a:pt x="117" y="5108"/>
                  </a:moveTo>
                  <a:cubicBezTo>
                    <a:pt x="21" y="4824"/>
                    <a:pt x="0" y="4483"/>
                    <a:pt x="94" y="4196"/>
                  </a:cubicBezTo>
                  <a:cubicBezTo>
                    <a:pt x="187" y="3916"/>
                    <a:pt x="399" y="3689"/>
                    <a:pt x="642" y="3529"/>
                  </a:cubicBezTo>
                  <a:cubicBezTo>
                    <a:pt x="691" y="3497"/>
                    <a:pt x="744" y="3570"/>
                    <a:pt x="696" y="3604"/>
                  </a:cubicBezTo>
                  <a:cubicBezTo>
                    <a:pt x="472" y="3760"/>
                    <a:pt x="278" y="3969"/>
                    <a:pt x="191" y="4231"/>
                  </a:cubicBezTo>
                  <a:cubicBezTo>
                    <a:pt x="146" y="4367"/>
                    <a:pt x="134" y="4513"/>
                    <a:pt x="141" y="4656"/>
                  </a:cubicBezTo>
                  <a:cubicBezTo>
                    <a:pt x="149" y="4803"/>
                    <a:pt x="184" y="4943"/>
                    <a:pt x="209" y="5087"/>
                  </a:cubicBezTo>
                  <a:cubicBezTo>
                    <a:pt x="219" y="5141"/>
                    <a:pt x="134" y="5158"/>
                    <a:pt x="117" y="5108"/>
                  </a:cubicBezTo>
                  <a:moveTo>
                    <a:pt x="1826" y="53"/>
                  </a:moveTo>
                  <a:cubicBezTo>
                    <a:pt x="1794" y="195"/>
                    <a:pt x="1771" y="338"/>
                    <a:pt x="1721" y="476"/>
                  </a:cubicBezTo>
                  <a:cubicBezTo>
                    <a:pt x="1672" y="611"/>
                    <a:pt x="1605" y="740"/>
                    <a:pt x="1510" y="848"/>
                  </a:cubicBezTo>
                  <a:cubicBezTo>
                    <a:pt x="1327" y="1056"/>
                    <a:pt x="1067" y="1173"/>
                    <a:pt x="801" y="1230"/>
                  </a:cubicBezTo>
                  <a:cubicBezTo>
                    <a:pt x="743" y="1243"/>
                    <a:pt x="764" y="1330"/>
                    <a:pt x="822" y="1320"/>
                  </a:cubicBezTo>
                  <a:cubicBezTo>
                    <a:pt x="1107" y="1267"/>
                    <a:pt x="1391" y="1141"/>
                    <a:pt x="1585" y="918"/>
                  </a:cubicBezTo>
                  <a:cubicBezTo>
                    <a:pt x="1784" y="691"/>
                    <a:pt x="1896" y="368"/>
                    <a:pt x="1919" y="69"/>
                  </a:cubicBezTo>
                  <a:cubicBezTo>
                    <a:pt x="1923" y="17"/>
                    <a:pt x="1838" y="0"/>
                    <a:pt x="1826" y="53"/>
                  </a:cubicBezTo>
                  <a:moveTo>
                    <a:pt x="1778" y="2221"/>
                  </a:moveTo>
                  <a:cubicBezTo>
                    <a:pt x="1808" y="2323"/>
                    <a:pt x="1825" y="2428"/>
                    <a:pt x="1826" y="2534"/>
                  </a:cubicBezTo>
                  <a:cubicBezTo>
                    <a:pt x="1826" y="2638"/>
                    <a:pt x="1809" y="2742"/>
                    <a:pt x="1770" y="2839"/>
                  </a:cubicBezTo>
                  <a:cubicBezTo>
                    <a:pt x="1751" y="2889"/>
                    <a:pt x="1725" y="2935"/>
                    <a:pt x="1696" y="2979"/>
                  </a:cubicBezTo>
                  <a:cubicBezTo>
                    <a:pt x="1663" y="3030"/>
                    <a:pt x="1627" y="3078"/>
                    <a:pt x="1587" y="3124"/>
                  </a:cubicBezTo>
                  <a:cubicBezTo>
                    <a:pt x="1547" y="3171"/>
                    <a:pt x="1504" y="3214"/>
                    <a:pt x="1455" y="3253"/>
                  </a:cubicBezTo>
                  <a:cubicBezTo>
                    <a:pt x="1447" y="3259"/>
                    <a:pt x="1439" y="3265"/>
                    <a:pt x="1431" y="3270"/>
                  </a:cubicBezTo>
                  <a:cubicBezTo>
                    <a:pt x="1439" y="3270"/>
                    <a:pt x="1446" y="3267"/>
                    <a:pt x="1454" y="3263"/>
                  </a:cubicBezTo>
                  <a:cubicBezTo>
                    <a:pt x="1663" y="3128"/>
                    <a:pt x="1852" y="2977"/>
                    <a:pt x="1905" y="2721"/>
                  </a:cubicBezTo>
                  <a:cubicBezTo>
                    <a:pt x="1958" y="2469"/>
                    <a:pt x="1905" y="2196"/>
                    <a:pt x="1770" y="1978"/>
                  </a:cubicBezTo>
                  <a:cubicBezTo>
                    <a:pt x="1749" y="1943"/>
                    <a:pt x="1695" y="1962"/>
                    <a:pt x="1686" y="1994"/>
                  </a:cubicBezTo>
                  <a:cubicBezTo>
                    <a:pt x="1724" y="2067"/>
                    <a:pt x="1754" y="2143"/>
                    <a:pt x="1778" y="22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 rot="-8742639">
              <a:off x="5224303" y="621080"/>
              <a:ext cx="380190" cy="852306"/>
            </a:xfrm>
            <a:custGeom>
              <a:rect b="b" l="l" r="r" t="t"/>
              <a:pathLst>
                <a:path extrusionOk="0" h="4618" w="2060">
                  <a:moveTo>
                    <a:pt x="151" y="1962"/>
                  </a:moveTo>
                  <a:cubicBezTo>
                    <a:pt x="156" y="1947"/>
                    <a:pt x="167" y="1939"/>
                    <a:pt x="178" y="1937"/>
                  </a:cubicBezTo>
                  <a:cubicBezTo>
                    <a:pt x="178" y="1956"/>
                    <a:pt x="178" y="1975"/>
                    <a:pt x="180" y="1994"/>
                  </a:cubicBezTo>
                  <a:cubicBezTo>
                    <a:pt x="183" y="2037"/>
                    <a:pt x="190" y="2080"/>
                    <a:pt x="197" y="2122"/>
                  </a:cubicBezTo>
                  <a:cubicBezTo>
                    <a:pt x="206" y="2169"/>
                    <a:pt x="213" y="2217"/>
                    <a:pt x="222" y="2264"/>
                  </a:cubicBezTo>
                  <a:cubicBezTo>
                    <a:pt x="245" y="2384"/>
                    <a:pt x="282" y="2502"/>
                    <a:pt x="337" y="2611"/>
                  </a:cubicBezTo>
                  <a:cubicBezTo>
                    <a:pt x="363" y="2664"/>
                    <a:pt x="393" y="2714"/>
                    <a:pt x="428" y="2761"/>
                  </a:cubicBezTo>
                  <a:cubicBezTo>
                    <a:pt x="440" y="2775"/>
                    <a:pt x="452" y="2790"/>
                    <a:pt x="465" y="2804"/>
                  </a:cubicBezTo>
                  <a:cubicBezTo>
                    <a:pt x="544" y="2907"/>
                    <a:pt x="639" y="2999"/>
                    <a:pt x="737" y="3083"/>
                  </a:cubicBezTo>
                  <a:cubicBezTo>
                    <a:pt x="915" y="3236"/>
                    <a:pt x="1108" y="3369"/>
                    <a:pt x="1297" y="3507"/>
                  </a:cubicBezTo>
                  <a:cubicBezTo>
                    <a:pt x="1484" y="3645"/>
                    <a:pt x="1661" y="3785"/>
                    <a:pt x="1776" y="3992"/>
                  </a:cubicBezTo>
                  <a:cubicBezTo>
                    <a:pt x="1877" y="4174"/>
                    <a:pt x="1942" y="4393"/>
                    <a:pt x="1925" y="4602"/>
                  </a:cubicBezTo>
                  <a:cubicBezTo>
                    <a:pt x="1877" y="4606"/>
                    <a:pt x="1828" y="4611"/>
                    <a:pt x="1780" y="4616"/>
                  </a:cubicBezTo>
                  <a:cubicBezTo>
                    <a:pt x="1778" y="4616"/>
                    <a:pt x="1777" y="4617"/>
                    <a:pt x="1775" y="4617"/>
                  </a:cubicBezTo>
                  <a:cubicBezTo>
                    <a:pt x="1774" y="4615"/>
                    <a:pt x="1774" y="4614"/>
                    <a:pt x="1774" y="4613"/>
                  </a:cubicBezTo>
                  <a:cubicBezTo>
                    <a:pt x="1734" y="4359"/>
                    <a:pt x="1523" y="4150"/>
                    <a:pt x="1338" y="3989"/>
                  </a:cubicBezTo>
                  <a:cubicBezTo>
                    <a:pt x="1006" y="3702"/>
                    <a:pt x="611" y="3486"/>
                    <a:pt x="338" y="3136"/>
                  </a:cubicBezTo>
                  <a:cubicBezTo>
                    <a:pt x="75" y="2800"/>
                    <a:pt x="0" y="2363"/>
                    <a:pt x="151" y="1962"/>
                  </a:cubicBezTo>
                  <a:moveTo>
                    <a:pt x="1684" y="1409"/>
                  </a:moveTo>
                  <a:cubicBezTo>
                    <a:pt x="1393" y="1073"/>
                    <a:pt x="988" y="876"/>
                    <a:pt x="643" y="605"/>
                  </a:cubicBezTo>
                  <a:cubicBezTo>
                    <a:pt x="450" y="454"/>
                    <a:pt x="229" y="255"/>
                    <a:pt x="177" y="4"/>
                  </a:cubicBezTo>
                  <a:cubicBezTo>
                    <a:pt x="177" y="2"/>
                    <a:pt x="176" y="1"/>
                    <a:pt x="176" y="0"/>
                  </a:cubicBezTo>
                  <a:cubicBezTo>
                    <a:pt x="174" y="0"/>
                    <a:pt x="172" y="1"/>
                    <a:pt x="171" y="1"/>
                  </a:cubicBezTo>
                  <a:cubicBezTo>
                    <a:pt x="123" y="9"/>
                    <a:pt x="75" y="16"/>
                    <a:pt x="26" y="22"/>
                  </a:cubicBezTo>
                  <a:cubicBezTo>
                    <a:pt x="20" y="232"/>
                    <a:pt x="95" y="448"/>
                    <a:pt x="205" y="624"/>
                  </a:cubicBezTo>
                  <a:cubicBezTo>
                    <a:pt x="331" y="826"/>
                    <a:pt x="514" y="957"/>
                    <a:pt x="708" y="1085"/>
                  </a:cubicBezTo>
                  <a:cubicBezTo>
                    <a:pt x="903" y="1214"/>
                    <a:pt x="1103" y="1338"/>
                    <a:pt x="1288" y="1481"/>
                  </a:cubicBezTo>
                  <a:cubicBezTo>
                    <a:pt x="1390" y="1560"/>
                    <a:pt x="1489" y="1648"/>
                    <a:pt x="1573" y="1747"/>
                  </a:cubicBezTo>
                  <a:cubicBezTo>
                    <a:pt x="1586" y="1760"/>
                    <a:pt x="1599" y="1774"/>
                    <a:pt x="1612" y="1788"/>
                  </a:cubicBezTo>
                  <a:cubicBezTo>
                    <a:pt x="1649" y="1833"/>
                    <a:pt x="1682" y="1882"/>
                    <a:pt x="1710" y="1933"/>
                  </a:cubicBezTo>
                  <a:cubicBezTo>
                    <a:pt x="1771" y="2040"/>
                    <a:pt x="1813" y="2155"/>
                    <a:pt x="1842" y="2274"/>
                  </a:cubicBezTo>
                  <a:cubicBezTo>
                    <a:pt x="1853" y="2321"/>
                    <a:pt x="1863" y="2368"/>
                    <a:pt x="1874" y="2415"/>
                  </a:cubicBezTo>
                  <a:cubicBezTo>
                    <a:pt x="1883" y="2457"/>
                    <a:pt x="1892" y="2499"/>
                    <a:pt x="1897" y="2542"/>
                  </a:cubicBezTo>
                  <a:cubicBezTo>
                    <a:pt x="1899" y="2561"/>
                    <a:pt x="1901" y="2580"/>
                    <a:pt x="1902" y="2599"/>
                  </a:cubicBezTo>
                  <a:cubicBezTo>
                    <a:pt x="1913" y="2597"/>
                    <a:pt x="1923" y="2588"/>
                    <a:pt x="1928" y="2573"/>
                  </a:cubicBezTo>
                  <a:cubicBezTo>
                    <a:pt x="2059" y="2165"/>
                    <a:pt x="1962" y="1732"/>
                    <a:pt x="1684" y="14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29"/>
          <p:cNvGrpSpPr/>
          <p:nvPr/>
        </p:nvGrpSpPr>
        <p:grpSpPr>
          <a:xfrm flipH="1" rot="2112115">
            <a:off x="6872837" y="2852939"/>
            <a:ext cx="378373" cy="688903"/>
            <a:chOff x="178625" y="1764575"/>
            <a:chExt cx="448800" cy="816994"/>
          </a:xfrm>
        </p:grpSpPr>
        <p:sp>
          <p:nvSpPr>
            <p:cNvPr id="996" name="Google Shape;996;p29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005" name="Google Shape;1005;p29"/>
          <p:cNvGrpSpPr/>
          <p:nvPr/>
        </p:nvGrpSpPr>
        <p:grpSpPr>
          <a:xfrm flipH="1" rot="2112115">
            <a:off x="6804760" y="2929750"/>
            <a:ext cx="376413" cy="590758"/>
            <a:chOff x="227750" y="1896863"/>
            <a:chExt cx="446475" cy="700600"/>
          </a:xfrm>
        </p:grpSpPr>
        <p:sp>
          <p:nvSpPr>
            <p:cNvPr id="1006" name="Google Shape;1006;p29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592555">
            <a:off x="6792009" y="891411"/>
            <a:ext cx="1166523" cy="1536285"/>
            <a:chOff x="6941701" y="1173326"/>
            <a:chExt cx="981247" cy="1292281"/>
          </a:xfrm>
        </p:grpSpPr>
        <p:sp>
          <p:nvSpPr>
            <p:cNvPr id="1013" name="Google Shape;1013;p29"/>
            <p:cNvSpPr/>
            <p:nvPr/>
          </p:nvSpPr>
          <p:spPr>
            <a:xfrm rot="-1682747">
              <a:off x="7210647" y="1279691"/>
              <a:ext cx="418062" cy="1028050"/>
            </a:xfrm>
            <a:custGeom>
              <a:rect b="b" l="l" r="r" t="t"/>
              <a:pathLst>
                <a:path extrusionOk="0" h="4355" w="1771">
                  <a:moveTo>
                    <a:pt x="19" y="4136"/>
                  </a:moveTo>
                  <a:lnTo>
                    <a:pt x="1745" y="4227"/>
                  </a:lnTo>
                  <a:cubicBezTo>
                    <a:pt x="1746" y="4232"/>
                    <a:pt x="1748" y="4237"/>
                    <a:pt x="1749" y="4242"/>
                  </a:cubicBezTo>
                  <a:cubicBezTo>
                    <a:pt x="1756" y="4270"/>
                    <a:pt x="1762" y="4299"/>
                    <a:pt x="1766" y="4328"/>
                  </a:cubicBezTo>
                  <a:cubicBezTo>
                    <a:pt x="1768" y="4336"/>
                    <a:pt x="1769" y="4345"/>
                    <a:pt x="1770" y="4354"/>
                  </a:cubicBezTo>
                  <a:lnTo>
                    <a:pt x="0" y="4261"/>
                  </a:lnTo>
                  <a:cubicBezTo>
                    <a:pt x="4" y="4219"/>
                    <a:pt x="11" y="4177"/>
                    <a:pt x="19" y="4136"/>
                  </a:cubicBezTo>
                  <a:moveTo>
                    <a:pt x="91" y="3916"/>
                  </a:moveTo>
                  <a:lnTo>
                    <a:pt x="1646" y="3997"/>
                  </a:lnTo>
                  <a:cubicBezTo>
                    <a:pt x="1629" y="3967"/>
                    <a:pt x="1611" y="3938"/>
                    <a:pt x="1592" y="3910"/>
                  </a:cubicBezTo>
                  <a:cubicBezTo>
                    <a:pt x="1583" y="3895"/>
                    <a:pt x="1573" y="3881"/>
                    <a:pt x="1563" y="3868"/>
                  </a:cubicBezTo>
                  <a:lnTo>
                    <a:pt x="155" y="3794"/>
                  </a:lnTo>
                  <a:cubicBezTo>
                    <a:pt x="131" y="3833"/>
                    <a:pt x="110" y="3874"/>
                    <a:pt x="91" y="3916"/>
                  </a:cubicBezTo>
                  <a:moveTo>
                    <a:pt x="325" y="3577"/>
                  </a:moveTo>
                  <a:lnTo>
                    <a:pt x="1483" y="3771"/>
                  </a:lnTo>
                  <a:cubicBezTo>
                    <a:pt x="1464" y="3751"/>
                    <a:pt x="1444" y="3732"/>
                    <a:pt x="1423" y="3715"/>
                  </a:cubicBezTo>
                  <a:cubicBezTo>
                    <a:pt x="1376" y="3675"/>
                    <a:pt x="1324" y="3641"/>
                    <a:pt x="1272" y="3608"/>
                  </a:cubicBezTo>
                  <a:lnTo>
                    <a:pt x="433" y="3468"/>
                  </a:lnTo>
                  <a:cubicBezTo>
                    <a:pt x="395" y="3503"/>
                    <a:pt x="359" y="3540"/>
                    <a:pt x="325" y="3577"/>
                  </a:cubicBezTo>
                  <a:moveTo>
                    <a:pt x="501" y="3097"/>
                  </a:moveTo>
                  <a:lnTo>
                    <a:pt x="1550" y="2822"/>
                  </a:lnTo>
                  <a:cubicBezTo>
                    <a:pt x="1594" y="2773"/>
                    <a:pt x="1634" y="2721"/>
                    <a:pt x="1666" y="2662"/>
                  </a:cubicBezTo>
                  <a:lnTo>
                    <a:pt x="384" y="2998"/>
                  </a:lnTo>
                  <a:cubicBezTo>
                    <a:pt x="421" y="3033"/>
                    <a:pt x="460" y="3066"/>
                    <a:pt x="501" y="3097"/>
                  </a:cubicBezTo>
                  <a:moveTo>
                    <a:pt x="121" y="2669"/>
                  </a:moveTo>
                  <a:cubicBezTo>
                    <a:pt x="136" y="2695"/>
                    <a:pt x="152" y="2720"/>
                    <a:pt x="168" y="2745"/>
                  </a:cubicBezTo>
                  <a:lnTo>
                    <a:pt x="1667" y="2661"/>
                  </a:lnTo>
                  <a:cubicBezTo>
                    <a:pt x="1667" y="2660"/>
                    <a:pt x="1667" y="2660"/>
                    <a:pt x="1667" y="2660"/>
                  </a:cubicBezTo>
                  <a:cubicBezTo>
                    <a:pt x="1689" y="2619"/>
                    <a:pt x="1707" y="2576"/>
                    <a:pt x="1721" y="2532"/>
                  </a:cubicBezTo>
                  <a:lnTo>
                    <a:pt x="98" y="2623"/>
                  </a:lnTo>
                  <a:cubicBezTo>
                    <a:pt x="98" y="2624"/>
                    <a:pt x="98" y="2625"/>
                    <a:pt x="98" y="2626"/>
                  </a:cubicBezTo>
                  <a:cubicBezTo>
                    <a:pt x="105" y="2640"/>
                    <a:pt x="113" y="2655"/>
                    <a:pt x="121" y="2669"/>
                  </a:cubicBezTo>
                  <a:moveTo>
                    <a:pt x="67" y="2366"/>
                  </a:moveTo>
                  <a:lnTo>
                    <a:pt x="1753" y="2383"/>
                  </a:lnTo>
                  <a:cubicBezTo>
                    <a:pt x="1755" y="2370"/>
                    <a:pt x="1756" y="2357"/>
                    <a:pt x="1757" y="2344"/>
                  </a:cubicBezTo>
                  <a:cubicBezTo>
                    <a:pt x="1759" y="2315"/>
                    <a:pt x="1760" y="2287"/>
                    <a:pt x="1760" y="2258"/>
                  </a:cubicBezTo>
                  <a:lnTo>
                    <a:pt x="63" y="2240"/>
                  </a:lnTo>
                  <a:cubicBezTo>
                    <a:pt x="63" y="2282"/>
                    <a:pt x="64" y="2324"/>
                    <a:pt x="67" y="2366"/>
                  </a:cubicBezTo>
                  <a:moveTo>
                    <a:pt x="96" y="1978"/>
                  </a:moveTo>
                  <a:cubicBezTo>
                    <a:pt x="89" y="2007"/>
                    <a:pt x="83" y="2036"/>
                    <a:pt x="78" y="2065"/>
                  </a:cubicBezTo>
                  <a:lnTo>
                    <a:pt x="1746" y="2083"/>
                  </a:lnTo>
                  <a:cubicBezTo>
                    <a:pt x="1740" y="2041"/>
                    <a:pt x="1733" y="1999"/>
                    <a:pt x="1724" y="1957"/>
                  </a:cubicBezTo>
                  <a:lnTo>
                    <a:pt x="106" y="1940"/>
                  </a:lnTo>
                  <a:cubicBezTo>
                    <a:pt x="103" y="1953"/>
                    <a:pt x="99" y="1966"/>
                    <a:pt x="96" y="1978"/>
                  </a:cubicBezTo>
                  <a:moveTo>
                    <a:pt x="172" y="1770"/>
                  </a:moveTo>
                  <a:lnTo>
                    <a:pt x="1675" y="1786"/>
                  </a:lnTo>
                  <a:cubicBezTo>
                    <a:pt x="1661" y="1743"/>
                    <a:pt x="1644" y="1701"/>
                    <a:pt x="1626" y="1660"/>
                  </a:cubicBezTo>
                  <a:lnTo>
                    <a:pt x="237" y="1645"/>
                  </a:lnTo>
                  <a:cubicBezTo>
                    <a:pt x="213" y="1685"/>
                    <a:pt x="192" y="1727"/>
                    <a:pt x="172" y="1770"/>
                  </a:cubicBezTo>
                  <a:moveTo>
                    <a:pt x="366" y="1451"/>
                  </a:moveTo>
                  <a:lnTo>
                    <a:pt x="1524" y="1463"/>
                  </a:lnTo>
                  <a:cubicBezTo>
                    <a:pt x="1504" y="1431"/>
                    <a:pt x="1483" y="1400"/>
                    <a:pt x="1461" y="1369"/>
                  </a:cubicBezTo>
                  <a:cubicBezTo>
                    <a:pt x="1453" y="1358"/>
                    <a:pt x="1445" y="1348"/>
                    <a:pt x="1437" y="1337"/>
                  </a:cubicBezTo>
                  <a:lnTo>
                    <a:pt x="475" y="1327"/>
                  </a:lnTo>
                  <a:cubicBezTo>
                    <a:pt x="438" y="1367"/>
                    <a:pt x="400" y="1408"/>
                    <a:pt x="366" y="1451"/>
                  </a:cubicBezTo>
                  <a:moveTo>
                    <a:pt x="1374" y="677"/>
                  </a:moveTo>
                  <a:lnTo>
                    <a:pt x="503" y="668"/>
                  </a:lnTo>
                  <a:cubicBezTo>
                    <a:pt x="543" y="712"/>
                    <a:pt x="586" y="754"/>
                    <a:pt x="631" y="794"/>
                  </a:cubicBezTo>
                  <a:lnTo>
                    <a:pt x="1243" y="801"/>
                  </a:lnTo>
                  <a:cubicBezTo>
                    <a:pt x="1286" y="759"/>
                    <a:pt x="1331" y="719"/>
                    <a:pt x="1374" y="677"/>
                  </a:cubicBezTo>
                  <a:moveTo>
                    <a:pt x="1510" y="525"/>
                  </a:moveTo>
                  <a:cubicBezTo>
                    <a:pt x="1523" y="507"/>
                    <a:pt x="1536" y="488"/>
                    <a:pt x="1547" y="469"/>
                  </a:cubicBezTo>
                  <a:lnTo>
                    <a:pt x="260" y="339"/>
                  </a:lnTo>
                  <a:cubicBezTo>
                    <a:pt x="273" y="360"/>
                    <a:pt x="286" y="380"/>
                    <a:pt x="300" y="401"/>
                  </a:cubicBezTo>
                  <a:cubicBezTo>
                    <a:pt x="316" y="425"/>
                    <a:pt x="333" y="450"/>
                    <a:pt x="350" y="474"/>
                  </a:cubicBezTo>
                  <a:lnTo>
                    <a:pt x="1460" y="586"/>
                  </a:lnTo>
                  <a:cubicBezTo>
                    <a:pt x="1477" y="566"/>
                    <a:pt x="1494" y="546"/>
                    <a:pt x="1510" y="525"/>
                  </a:cubicBezTo>
                  <a:moveTo>
                    <a:pt x="1645" y="193"/>
                  </a:moveTo>
                  <a:cubicBezTo>
                    <a:pt x="1647" y="182"/>
                    <a:pt x="1649" y="170"/>
                    <a:pt x="1651" y="158"/>
                  </a:cubicBezTo>
                  <a:lnTo>
                    <a:pt x="85" y="0"/>
                  </a:lnTo>
                  <a:cubicBezTo>
                    <a:pt x="101" y="45"/>
                    <a:pt x="121" y="89"/>
                    <a:pt x="143" y="132"/>
                  </a:cubicBezTo>
                  <a:lnTo>
                    <a:pt x="1624" y="282"/>
                  </a:lnTo>
                  <a:cubicBezTo>
                    <a:pt x="1632" y="252"/>
                    <a:pt x="1639" y="223"/>
                    <a:pt x="1645" y="1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 rot="-1682747">
              <a:off x="7407012" y="1250481"/>
              <a:ext cx="214343" cy="1007985"/>
            </a:xfrm>
            <a:custGeom>
              <a:rect b="b" l="l" r="r" t="t"/>
              <a:pathLst>
                <a:path extrusionOk="0" h="4270" w="908">
                  <a:moveTo>
                    <a:pt x="0" y="4222"/>
                  </a:moveTo>
                  <a:lnTo>
                    <a:pt x="7" y="4097"/>
                  </a:lnTo>
                  <a:lnTo>
                    <a:pt x="882" y="4142"/>
                  </a:lnTo>
                  <a:cubicBezTo>
                    <a:pt x="883" y="4147"/>
                    <a:pt x="885" y="4152"/>
                    <a:pt x="886" y="4158"/>
                  </a:cubicBezTo>
                  <a:cubicBezTo>
                    <a:pt x="893" y="4186"/>
                    <a:pt x="899" y="4214"/>
                    <a:pt x="904" y="4244"/>
                  </a:cubicBezTo>
                  <a:cubicBezTo>
                    <a:pt x="905" y="4252"/>
                    <a:pt x="906" y="4261"/>
                    <a:pt x="907" y="4269"/>
                  </a:cubicBezTo>
                  <a:lnTo>
                    <a:pt x="0" y="4222"/>
                  </a:lnTo>
                  <a:moveTo>
                    <a:pt x="783" y="3914"/>
                  </a:moveTo>
                  <a:cubicBezTo>
                    <a:pt x="766" y="3884"/>
                    <a:pt x="748" y="3854"/>
                    <a:pt x="729" y="3826"/>
                  </a:cubicBezTo>
                  <a:cubicBezTo>
                    <a:pt x="720" y="3812"/>
                    <a:pt x="710" y="3798"/>
                    <a:pt x="700" y="3784"/>
                  </a:cubicBezTo>
                  <a:lnTo>
                    <a:pt x="41" y="3749"/>
                  </a:lnTo>
                  <a:lnTo>
                    <a:pt x="34" y="3875"/>
                  </a:lnTo>
                  <a:lnTo>
                    <a:pt x="783" y="3914"/>
                  </a:lnTo>
                  <a:moveTo>
                    <a:pt x="620" y="3687"/>
                  </a:moveTo>
                  <a:cubicBezTo>
                    <a:pt x="601" y="3667"/>
                    <a:pt x="581" y="3648"/>
                    <a:pt x="560" y="3631"/>
                  </a:cubicBezTo>
                  <a:cubicBezTo>
                    <a:pt x="513" y="3591"/>
                    <a:pt x="461" y="3557"/>
                    <a:pt x="409" y="3524"/>
                  </a:cubicBezTo>
                  <a:lnTo>
                    <a:pt x="68" y="3467"/>
                  </a:lnTo>
                  <a:lnTo>
                    <a:pt x="47" y="3591"/>
                  </a:lnTo>
                  <a:lnTo>
                    <a:pt x="620" y="3687"/>
                  </a:lnTo>
                  <a:moveTo>
                    <a:pt x="687" y="2738"/>
                  </a:moveTo>
                  <a:cubicBezTo>
                    <a:pt x="731" y="2689"/>
                    <a:pt x="771" y="2637"/>
                    <a:pt x="803" y="2578"/>
                  </a:cubicBezTo>
                  <a:lnTo>
                    <a:pt x="37" y="2779"/>
                  </a:lnTo>
                  <a:lnTo>
                    <a:pt x="69" y="2900"/>
                  </a:lnTo>
                  <a:lnTo>
                    <a:pt x="687" y="2738"/>
                  </a:lnTo>
                  <a:moveTo>
                    <a:pt x="804" y="2577"/>
                  </a:moveTo>
                  <a:cubicBezTo>
                    <a:pt x="804" y="2576"/>
                    <a:pt x="804" y="2576"/>
                    <a:pt x="804" y="2576"/>
                  </a:cubicBezTo>
                  <a:cubicBezTo>
                    <a:pt x="826" y="2535"/>
                    <a:pt x="844" y="2492"/>
                    <a:pt x="858" y="2448"/>
                  </a:cubicBezTo>
                  <a:lnTo>
                    <a:pt x="66" y="2492"/>
                  </a:lnTo>
                  <a:lnTo>
                    <a:pt x="73" y="2618"/>
                  </a:lnTo>
                  <a:lnTo>
                    <a:pt x="804" y="2577"/>
                  </a:lnTo>
                  <a:moveTo>
                    <a:pt x="890" y="2299"/>
                  </a:moveTo>
                  <a:cubicBezTo>
                    <a:pt x="892" y="2286"/>
                    <a:pt x="893" y="2273"/>
                    <a:pt x="894" y="2260"/>
                  </a:cubicBezTo>
                  <a:cubicBezTo>
                    <a:pt x="896" y="2231"/>
                    <a:pt x="897" y="2203"/>
                    <a:pt x="897" y="2174"/>
                  </a:cubicBezTo>
                  <a:lnTo>
                    <a:pt x="99" y="2166"/>
                  </a:lnTo>
                  <a:lnTo>
                    <a:pt x="97" y="2291"/>
                  </a:lnTo>
                  <a:lnTo>
                    <a:pt x="890" y="2299"/>
                  </a:lnTo>
                  <a:moveTo>
                    <a:pt x="883" y="1999"/>
                  </a:moveTo>
                  <a:cubicBezTo>
                    <a:pt x="877" y="1957"/>
                    <a:pt x="870" y="1915"/>
                    <a:pt x="861" y="1873"/>
                  </a:cubicBezTo>
                  <a:lnTo>
                    <a:pt x="23" y="1864"/>
                  </a:lnTo>
                  <a:lnTo>
                    <a:pt x="21" y="1990"/>
                  </a:lnTo>
                  <a:lnTo>
                    <a:pt x="883" y="1999"/>
                  </a:lnTo>
                  <a:moveTo>
                    <a:pt x="813" y="1702"/>
                  </a:moveTo>
                  <a:cubicBezTo>
                    <a:pt x="798" y="1659"/>
                    <a:pt x="782" y="1617"/>
                    <a:pt x="764" y="1576"/>
                  </a:cubicBezTo>
                  <a:lnTo>
                    <a:pt x="72" y="1568"/>
                  </a:lnTo>
                  <a:lnTo>
                    <a:pt x="70" y="1694"/>
                  </a:lnTo>
                  <a:lnTo>
                    <a:pt x="813" y="1702"/>
                  </a:lnTo>
                  <a:moveTo>
                    <a:pt x="598" y="1286"/>
                  </a:moveTo>
                  <a:cubicBezTo>
                    <a:pt x="590" y="1275"/>
                    <a:pt x="582" y="1264"/>
                    <a:pt x="574" y="1253"/>
                  </a:cubicBezTo>
                  <a:lnTo>
                    <a:pt x="46" y="1247"/>
                  </a:lnTo>
                  <a:lnTo>
                    <a:pt x="44" y="1373"/>
                  </a:lnTo>
                  <a:lnTo>
                    <a:pt x="661" y="1379"/>
                  </a:lnTo>
                  <a:cubicBezTo>
                    <a:pt x="641" y="1347"/>
                    <a:pt x="620" y="1316"/>
                    <a:pt x="598" y="1286"/>
                  </a:cubicBezTo>
                  <a:moveTo>
                    <a:pt x="379" y="717"/>
                  </a:moveTo>
                  <a:cubicBezTo>
                    <a:pt x="423" y="675"/>
                    <a:pt x="468" y="635"/>
                    <a:pt x="511" y="593"/>
                  </a:cubicBezTo>
                  <a:lnTo>
                    <a:pt x="58" y="588"/>
                  </a:lnTo>
                  <a:lnTo>
                    <a:pt x="57" y="713"/>
                  </a:lnTo>
                  <a:lnTo>
                    <a:pt x="379" y="717"/>
                  </a:lnTo>
                  <a:moveTo>
                    <a:pt x="597" y="502"/>
                  </a:moveTo>
                  <a:cubicBezTo>
                    <a:pt x="614" y="482"/>
                    <a:pt x="631" y="462"/>
                    <a:pt x="647" y="441"/>
                  </a:cubicBezTo>
                  <a:cubicBezTo>
                    <a:pt x="660" y="423"/>
                    <a:pt x="673" y="404"/>
                    <a:pt x="684" y="385"/>
                  </a:cubicBezTo>
                  <a:lnTo>
                    <a:pt x="98" y="326"/>
                  </a:lnTo>
                  <a:lnTo>
                    <a:pt x="86" y="450"/>
                  </a:lnTo>
                  <a:lnTo>
                    <a:pt x="597" y="502"/>
                  </a:lnTo>
                  <a:moveTo>
                    <a:pt x="761" y="198"/>
                  </a:moveTo>
                  <a:cubicBezTo>
                    <a:pt x="769" y="168"/>
                    <a:pt x="776" y="138"/>
                    <a:pt x="782" y="109"/>
                  </a:cubicBezTo>
                  <a:cubicBezTo>
                    <a:pt x="784" y="97"/>
                    <a:pt x="786" y="86"/>
                    <a:pt x="788" y="74"/>
                  </a:cubicBezTo>
                  <a:lnTo>
                    <a:pt x="56" y="0"/>
                  </a:lnTo>
                  <a:lnTo>
                    <a:pt x="43" y="125"/>
                  </a:lnTo>
                  <a:lnTo>
                    <a:pt x="761" y="19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 rot="-1682747">
              <a:off x="7185950" y="1258892"/>
              <a:ext cx="478730" cy="1158593"/>
            </a:xfrm>
            <a:custGeom>
              <a:rect b="b" l="l" r="r" t="t"/>
              <a:pathLst>
                <a:path extrusionOk="0" h="4908" w="2028">
                  <a:moveTo>
                    <a:pt x="1087" y="3109"/>
                  </a:moveTo>
                  <a:cubicBezTo>
                    <a:pt x="1655" y="2821"/>
                    <a:pt x="1921" y="2252"/>
                    <a:pt x="1921" y="2252"/>
                  </a:cubicBezTo>
                  <a:lnTo>
                    <a:pt x="2027" y="2355"/>
                  </a:lnTo>
                  <a:cubicBezTo>
                    <a:pt x="2020" y="2796"/>
                    <a:pt x="1554" y="3073"/>
                    <a:pt x="1554" y="3073"/>
                  </a:cubicBezTo>
                  <a:cubicBezTo>
                    <a:pt x="45" y="4091"/>
                    <a:pt x="298" y="4882"/>
                    <a:pt x="308" y="4907"/>
                  </a:cubicBezTo>
                  <a:cubicBezTo>
                    <a:pt x="19" y="4114"/>
                    <a:pt x="520" y="3396"/>
                    <a:pt x="1087" y="3109"/>
                  </a:cubicBezTo>
                  <a:moveTo>
                    <a:pt x="1534" y="821"/>
                  </a:moveTo>
                  <a:cubicBezTo>
                    <a:pt x="1534" y="821"/>
                    <a:pt x="1557" y="808"/>
                    <a:pt x="1592" y="782"/>
                  </a:cubicBezTo>
                  <a:cubicBezTo>
                    <a:pt x="1592" y="772"/>
                    <a:pt x="1599" y="763"/>
                    <a:pt x="1609" y="758"/>
                  </a:cubicBezTo>
                  <a:cubicBezTo>
                    <a:pt x="1629" y="747"/>
                    <a:pt x="1651" y="724"/>
                    <a:pt x="1668" y="705"/>
                  </a:cubicBezTo>
                  <a:cubicBezTo>
                    <a:pt x="1690" y="679"/>
                    <a:pt x="1710" y="652"/>
                    <a:pt x="1728" y="624"/>
                  </a:cubicBezTo>
                  <a:cubicBezTo>
                    <a:pt x="1800" y="517"/>
                    <a:pt x="1858" y="402"/>
                    <a:pt x="1897" y="280"/>
                  </a:cubicBezTo>
                  <a:cubicBezTo>
                    <a:pt x="1920" y="209"/>
                    <a:pt x="1937" y="137"/>
                    <a:pt x="1954" y="64"/>
                  </a:cubicBezTo>
                  <a:cubicBezTo>
                    <a:pt x="1955" y="61"/>
                    <a:pt x="1955" y="57"/>
                    <a:pt x="1956" y="54"/>
                  </a:cubicBezTo>
                  <a:lnTo>
                    <a:pt x="1901" y="0"/>
                  </a:lnTo>
                  <a:cubicBezTo>
                    <a:pt x="1901" y="0"/>
                    <a:pt x="1635" y="569"/>
                    <a:pt x="1068" y="857"/>
                  </a:cubicBezTo>
                  <a:cubicBezTo>
                    <a:pt x="501" y="1144"/>
                    <a:pt x="0" y="1862"/>
                    <a:pt x="288" y="2654"/>
                  </a:cubicBezTo>
                  <a:cubicBezTo>
                    <a:pt x="278" y="2626"/>
                    <a:pt x="23" y="1840"/>
                    <a:pt x="1534" y="8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 rot="-1682747">
              <a:off x="7201373" y="1210545"/>
              <a:ext cx="462442" cy="1217844"/>
            </a:xfrm>
            <a:custGeom>
              <a:rect b="b" l="l" r="r" t="t"/>
              <a:pathLst>
                <a:path extrusionOk="0" h="5159" w="1959">
                  <a:moveTo>
                    <a:pt x="117" y="5108"/>
                  </a:moveTo>
                  <a:cubicBezTo>
                    <a:pt x="21" y="4824"/>
                    <a:pt x="0" y="4483"/>
                    <a:pt x="94" y="4196"/>
                  </a:cubicBezTo>
                  <a:cubicBezTo>
                    <a:pt x="187" y="3916"/>
                    <a:pt x="399" y="3689"/>
                    <a:pt x="642" y="3529"/>
                  </a:cubicBezTo>
                  <a:cubicBezTo>
                    <a:pt x="691" y="3497"/>
                    <a:pt x="744" y="3570"/>
                    <a:pt x="696" y="3604"/>
                  </a:cubicBezTo>
                  <a:cubicBezTo>
                    <a:pt x="472" y="3760"/>
                    <a:pt x="278" y="3969"/>
                    <a:pt x="191" y="4231"/>
                  </a:cubicBezTo>
                  <a:cubicBezTo>
                    <a:pt x="146" y="4367"/>
                    <a:pt x="134" y="4513"/>
                    <a:pt x="141" y="4656"/>
                  </a:cubicBezTo>
                  <a:cubicBezTo>
                    <a:pt x="149" y="4803"/>
                    <a:pt x="184" y="4943"/>
                    <a:pt x="209" y="5087"/>
                  </a:cubicBezTo>
                  <a:cubicBezTo>
                    <a:pt x="219" y="5141"/>
                    <a:pt x="134" y="5158"/>
                    <a:pt x="117" y="5108"/>
                  </a:cubicBezTo>
                  <a:moveTo>
                    <a:pt x="1826" y="53"/>
                  </a:moveTo>
                  <a:cubicBezTo>
                    <a:pt x="1794" y="195"/>
                    <a:pt x="1771" y="338"/>
                    <a:pt x="1721" y="476"/>
                  </a:cubicBezTo>
                  <a:cubicBezTo>
                    <a:pt x="1672" y="611"/>
                    <a:pt x="1605" y="740"/>
                    <a:pt x="1510" y="848"/>
                  </a:cubicBezTo>
                  <a:cubicBezTo>
                    <a:pt x="1327" y="1056"/>
                    <a:pt x="1067" y="1173"/>
                    <a:pt x="801" y="1230"/>
                  </a:cubicBezTo>
                  <a:cubicBezTo>
                    <a:pt x="743" y="1243"/>
                    <a:pt x="764" y="1330"/>
                    <a:pt x="822" y="1320"/>
                  </a:cubicBezTo>
                  <a:cubicBezTo>
                    <a:pt x="1107" y="1267"/>
                    <a:pt x="1391" y="1141"/>
                    <a:pt x="1585" y="918"/>
                  </a:cubicBezTo>
                  <a:cubicBezTo>
                    <a:pt x="1784" y="691"/>
                    <a:pt x="1896" y="368"/>
                    <a:pt x="1919" y="69"/>
                  </a:cubicBezTo>
                  <a:cubicBezTo>
                    <a:pt x="1923" y="17"/>
                    <a:pt x="1838" y="0"/>
                    <a:pt x="1826" y="53"/>
                  </a:cubicBezTo>
                  <a:moveTo>
                    <a:pt x="1778" y="2221"/>
                  </a:moveTo>
                  <a:cubicBezTo>
                    <a:pt x="1808" y="2323"/>
                    <a:pt x="1825" y="2428"/>
                    <a:pt x="1826" y="2534"/>
                  </a:cubicBezTo>
                  <a:cubicBezTo>
                    <a:pt x="1826" y="2638"/>
                    <a:pt x="1809" y="2742"/>
                    <a:pt x="1770" y="2839"/>
                  </a:cubicBezTo>
                  <a:cubicBezTo>
                    <a:pt x="1751" y="2889"/>
                    <a:pt x="1725" y="2935"/>
                    <a:pt x="1696" y="2979"/>
                  </a:cubicBezTo>
                  <a:cubicBezTo>
                    <a:pt x="1663" y="3030"/>
                    <a:pt x="1627" y="3078"/>
                    <a:pt x="1587" y="3124"/>
                  </a:cubicBezTo>
                  <a:cubicBezTo>
                    <a:pt x="1547" y="3171"/>
                    <a:pt x="1504" y="3214"/>
                    <a:pt x="1455" y="3253"/>
                  </a:cubicBezTo>
                  <a:cubicBezTo>
                    <a:pt x="1447" y="3259"/>
                    <a:pt x="1439" y="3265"/>
                    <a:pt x="1431" y="3270"/>
                  </a:cubicBezTo>
                  <a:cubicBezTo>
                    <a:pt x="1439" y="3270"/>
                    <a:pt x="1446" y="3267"/>
                    <a:pt x="1454" y="3263"/>
                  </a:cubicBezTo>
                  <a:cubicBezTo>
                    <a:pt x="1663" y="3128"/>
                    <a:pt x="1852" y="2977"/>
                    <a:pt x="1905" y="2721"/>
                  </a:cubicBezTo>
                  <a:cubicBezTo>
                    <a:pt x="1958" y="2469"/>
                    <a:pt x="1905" y="2196"/>
                    <a:pt x="1770" y="1978"/>
                  </a:cubicBezTo>
                  <a:cubicBezTo>
                    <a:pt x="1749" y="1943"/>
                    <a:pt x="1695" y="1962"/>
                    <a:pt x="1686" y="1994"/>
                  </a:cubicBezTo>
                  <a:cubicBezTo>
                    <a:pt x="1724" y="2067"/>
                    <a:pt x="1754" y="2143"/>
                    <a:pt x="1778" y="222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 rot="-1682747">
              <a:off x="7183431" y="1247784"/>
              <a:ext cx="486284" cy="1090135"/>
            </a:xfrm>
            <a:custGeom>
              <a:rect b="b" l="l" r="r" t="t"/>
              <a:pathLst>
                <a:path extrusionOk="0" h="4618" w="2060">
                  <a:moveTo>
                    <a:pt x="151" y="1962"/>
                  </a:moveTo>
                  <a:cubicBezTo>
                    <a:pt x="156" y="1947"/>
                    <a:pt x="167" y="1939"/>
                    <a:pt x="178" y="1937"/>
                  </a:cubicBezTo>
                  <a:cubicBezTo>
                    <a:pt x="178" y="1956"/>
                    <a:pt x="178" y="1975"/>
                    <a:pt x="180" y="1994"/>
                  </a:cubicBezTo>
                  <a:cubicBezTo>
                    <a:pt x="183" y="2037"/>
                    <a:pt x="190" y="2080"/>
                    <a:pt x="197" y="2122"/>
                  </a:cubicBezTo>
                  <a:cubicBezTo>
                    <a:pt x="206" y="2169"/>
                    <a:pt x="213" y="2217"/>
                    <a:pt x="222" y="2264"/>
                  </a:cubicBezTo>
                  <a:cubicBezTo>
                    <a:pt x="245" y="2384"/>
                    <a:pt x="282" y="2502"/>
                    <a:pt x="337" y="2611"/>
                  </a:cubicBezTo>
                  <a:cubicBezTo>
                    <a:pt x="363" y="2664"/>
                    <a:pt x="393" y="2714"/>
                    <a:pt x="428" y="2761"/>
                  </a:cubicBezTo>
                  <a:cubicBezTo>
                    <a:pt x="440" y="2775"/>
                    <a:pt x="452" y="2790"/>
                    <a:pt x="465" y="2804"/>
                  </a:cubicBezTo>
                  <a:cubicBezTo>
                    <a:pt x="544" y="2907"/>
                    <a:pt x="639" y="2999"/>
                    <a:pt x="737" y="3083"/>
                  </a:cubicBezTo>
                  <a:cubicBezTo>
                    <a:pt x="915" y="3236"/>
                    <a:pt x="1108" y="3369"/>
                    <a:pt x="1297" y="3507"/>
                  </a:cubicBezTo>
                  <a:cubicBezTo>
                    <a:pt x="1484" y="3645"/>
                    <a:pt x="1661" y="3785"/>
                    <a:pt x="1776" y="3992"/>
                  </a:cubicBezTo>
                  <a:cubicBezTo>
                    <a:pt x="1877" y="4174"/>
                    <a:pt x="1942" y="4393"/>
                    <a:pt x="1925" y="4602"/>
                  </a:cubicBezTo>
                  <a:cubicBezTo>
                    <a:pt x="1877" y="4606"/>
                    <a:pt x="1828" y="4611"/>
                    <a:pt x="1780" y="4616"/>
                  </a:cubicBezTo>
                  <a:cubicBezTo>
                    <a:pt x="1778" y="4616"/>
                    <a:pt x="1777" y="4617"/>
                    <a:pt x="1775" y="4617"/>
                  </a:cubicBezTo>
                  <a:cubicBezTo>
                    <a:pt x="1774" y="4615"/>
                    <a:pt x="1774" y="4614"/>
                    <a:pt x="1774" y="4613"/>
                  </a:cubicBezTo>
                  <a:cubicBezTo>
                    <a:pt x="1734" y="4359"/>
                    <a:pt x="1523" y="4150"/>
                    <a:pt x="1338" y="3989"/>
                  </a:cubicBezTo>
                  <a:cubicBezTo>
                    <a:pt x="1006" y="3702"/>
                    <a:pt x="611" y="3486"/>
                    <a:pt x="338" y="3136"/>
                  </a:cubicBezTo>
                  <a:cubicBezTo>
                    <a:pt x="75" y="2800"/>
                    <a:pt x="0" y="2363"/>
                    <a:pt x="151" y="1962"/>
                  </a:cubicBezTo>
                  <a:moveTo>
                    <a:pt x="1684" y="1409"/>
                  </a:moveTo>
                  <a:cubicBezTo>
                    <a:pt x="1393" y="1073"/>
                    <a:pt x="988" y="876"/>
                    <a:pt x="643" y="605"/>
                  </a:cubicBezTo>
                  <a:cubicBezTo>
                    <a:pt x="450" y="454"/>
                    <a:pt x="229" y="255"/>
                    <a:pt x="177" y="4"/>
                  </a:cubicBezTo>
                  <a:cubicBezTo>
                    <a:pt x="177" y="2"/>
                    <a:pt x="176" y="1"/>
                    <a:pt x="176" y="0"/>
                  </a:cubicBezTo>
                  <a:cubicBezTo>
                    <a:pt x="174" y="0"/>
                    <a:pt x="172" y="1"/>
                    <a:pt x="171" y="1"/>
                  </a:cubicBezTo>
                  <a:cubicBezTo>
                    <a:pt x="123" y="9"/>
                    <a:pt x="75" y="16"/>
                    <a:pt x="26" y="22"/>
                  </a:cubicBezTo>
                  <a:cubicBezTo>
                    <a:pt x="20" y="232"/>
                    <a:pt x="95" y="448"/>
                    <a:pt x="205" y="624"/>
                  </a:cubicBezTo>
                  <a:cubicBezTo>
                    <a:pt x="331" y="826"/>
                    <a:pt x="514" y="957"/>
                    <a:pt x="708" y="1085"/>
                  </a:cubicBezTo>
                  <a:cubicBezTo>
                    <a:pt x="903" y="1214"/>
                    <a:pt x="1103" y="1338"/>
                    <a:pt x="1288" y="1481"/>
                  </a:cubicBezTo>
                  <a:cubicBezTo>
                    <a:pt x="1390" y="1560"/>
                    <a:pt x="1489" y="1648"/>
                    <a:pt x="1573" y="1747"/>
                  </a:cubicBezTo>
                  <a:cubicBezTo>
                    <a:pt x="1586" y="1760"/>
                    <a:pt x="1599" y="1774"/>
                    <a:pt x="1612" y="1788"/>
                  </a:cubicBezTo>
                  <a:cubicBezTo>
                    <a:pt x="1649" y="1833"/>
                    <a:pt x="1682" y="1882"/>
                    <a:pt x="1710" y="1933"/>
                  </a:cubicBezTo>
                  <a:cubicBezTo>
                    <a:pt x="1771" y="2040"/>
                    <a:pt x="1813" y="2155"/>
                    <a:pt x="1842" y="2274"/>
                  </a:cubicBezTo>
                  <a:cubicBezTo>
                    <a:pt x="1853" y="2321"/>
                    <a:pt x="1863" y="2368"/>
                    <a:pt x="1874" y="2415"/>
                  </a:cubicBezTo>
                  <a:cubicBezTo>
                    <a:pt x="1883" y="2457"/>
                    <a:pt x="1892" y="2499"/>
                    <a:pt x="1897" y="2542"/>
                  </a:cubicBezTo>
                  <a:cubicBezTo>
                    <a:pt x="1899" y="2561"/>
                    <a:pt x="1901" y="2580"/>
                    <a:pt x="1902" y="2599"/>
                  </a:cubicBezTo>
                  <a:cubicBezTo>
                    <a:pt x="1913" y="2597"/>
                    <a:pt x="1923" y="2588"/>
                    <a:pt x="1928" y="2573"/>
                  </a:cubicBezTo>
                  <a:cubicBezTo>
                    <a:pt x="2059" y="2165"/>
                    <a:pt x="1962" y="1732"/>
                    <a:pt x="1684" y="140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29"/>
          <p:cNvGrpSpPr/>
          <p:nvPr/>
        </p:nvGrpSpPr>
        <p:grpSpPr>
          <a:xfrm>
            <a:off x="7115378" y="3561170"/>
            <a:ext cx="2479611" cy="2085676"/>
            <a:chOff x="6566643" y="2509105"/>
            <a:chExt cx="2482838" cy="2088391"/>
          </a:xfrm>
        </p:grpSpPr>
        <p:sp>
          <p:nvSpPr>
            <p:cNvPr id="1019" name="Google Shape;1019;p29"/>
            <p:cNvSpPr/>
            <p:nvPr/>
          </p:nvSpPr>
          <p:spPr>
            <a:xfrm rot="-1733913">
              <a:off x="6715553" y="2963647"/>
              <a:ext cx="2185018" cy="1179306"/>
            </a:xfrm>
            <a:custGeom>
              <a:rect b="b" l="l" r="r" t="t"/>
              <a:pathLst>
                <a:path extrusionOk="0" h="2623" w="4860">
                  <a:moveTo>
                    <a:pt x="4678" y="1801"/>
                  </a:moveTo>
                  <a:cubicBezTo>
                    <a:pt x="4678" y="1801"/>
                    <a:pt x="4062" y="1278"/>
                    <a:pt x="3589" y="883"/>
                  </a:cubicBezTo>
                  <a:cubicBezTo>
                    <a:pt x="3183" y="544"/>
                    <a:pt x="2626" y="437"/>
                    <a:pt x="2129" y="619"/>
                  </a:cubicBezTo>
                  <a:cubicBezTo>
                    <a:pt x="2059" y="645"/>
                    <a:pt x="1994" y="674"/>
                    <a:pt x="1938" y="709"/>
                  </a:cubicBezTo>
                  <a:lnTo>
                    <a:pt x="1069" y="157"/>
                  </a:lnTo>
                  <a:cubicBezTo>
                    <a:pt x="1045" y="141"/>
                    <a:pt x="1015" y="136"/>
                    <a:pt x="987" y="147"/>
                  </a:cubicBezTo>
                  <a:cubicBezTo>
                    <a:pt x="955" y="159"/>
                    <a:pt x="921" y="193"/>
                    <a:pt x="912" y="281"/>
                  </a:cubicBezTo>
                  <a:cubicBezTo>
                    <a:pt x="912" y="281"/>
                    <a:pt x="461" y="0"/>
                    <a:pt x="374" y="227"/>
                  </a:cubicBezTo>
                  <a:cubicBezTo>
                    <a:pt x="374" y="227"/>
                    <a:pt x="192" y="169"/>
                    <a:pt x="133" y="302"/>
                  </a:cubicBezTo>
                  <a:cubicBezTo>
                    <a:pt x="124" y="321"/>
                    <a:pt x="130" y="344"/>
                    <a:pt x="147" y="358"/>
                  </a:cubicBezTo>
                  <a:lnTo>
                    <a:pt x="968" y="1018"/>
                  </a:lnTo>
                  <a:cubicBezTo>
                    <a:pt x="968" y="1018"/>
                    <a:pt x="295" y="855"/>
                    <a:pt x="102" y="893"/>
                  </a:cubicBezTo>
                  <a:cubicBezTo>
                    <a:pt x="63" y="901"/>
                    <a:pt x="0" y="1071"/>
                    <a:pt x="310" y="1154"/>
                  </a:cubicBezTo>
                  <a:cubicBezTo>
                    <a:pt x="620" y="1237"/>
                    <a:pt x="1481" y="1635"/>
                    <a:pt x="1490" y="1644"/>
                  </a:cubicBezTo>
                  <a:cubicBezTo>
                    <a:pt x="1500" y="1654"/>
                    <a:pt x="2947" y="1652"/>
                    <a:pt x="3021" y="1677"/>
                  </a:cubicBezTo>
                  <a:cubicBezTo>
                    <a:pt x="3094" y="1701"/>
                    <a:pt x="3974" y="2622"/>
                    <a:pt x="3974" y="2622"/>
                  </a:cubicBezTo>
                  <a:cubicBezTo>
                    <a:pt x="3974" y="2622"/>
                    <a:pt x="4859" y="2306"/>
                    <a:pt x="4678" y="180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 rot="-1733913">
              <a:off x="6811323" y="3317955"/>
              <a:ext cx="925710" cy="464889"/>
            </a:xfrm>
            <a:custGeom>
              <a:rect b="b" l="l" r="r" t="t"/>
              <a:pathLst>
                <a:path extrusionOk="0" h="1034" w="2059">
                  <a:moveTo>
                    <a:pt x="2052" y="1014"/>
                  </a:moveTo>
                  <a:cubicBezTo>
                    <a:pt x="1917" y="913"/>
                    <a:pt x="1320" y="849"/>
                    <a:pt x="1005" y="900"/>
                  </a:cubicBezTo>
                  <a:cubicBezTo>
                    <a:pt x="775" y="938"/>
                    <a:pt x="709" y="878"/>
                    <a:pt x="692" y="851"/>
                  </a:cubicBezTo>
                  <a:cubicBezTo>
                    <a:pt x="673" y="822"/>
                    <a:pt x="676" y="786"/>
                    <a:pt x="701" y="749"/>
                  </a:cubicBezTo>
                  <a:cubicBezTo>
                    <a:pt x="754" y="667"/>
                    <a:pt x="1352" y="544"/>
                    <a:pt x="1577" y="503"/>
                  </a:cubicBezTo>
                  <a:cubicBezTo>
                    <a:pt x="1583" y="502"/>
                    <a:pt x="1587" y="497"/>
                    <a:pt x="1586" y="491"/>
                  </a:cubicBezTo>
                  <a:cubicBezTo>
                    <a:pt x="1585" y="486"/>
                    <a:pt x="1579" y="482"/>
                    <a:pt x="1574" y="483"/>
                  </a:cubicBezTo>
                  <a:cubicBezTo>
                    <a:pt x="1561" y="486"/>
                    <a:pt x="1436" y="508"/>
                    <a:pt x="1285" y="541"/>
                  </a:cubicBezTo>
                  <a:lnTo>
                    <a:pt x="555" y="57"/>
                  </a:lnTo>
                  <a:cubicBezTo>
                    <a:pt x="550" y="54"/>
                    <a:pt x="544" y="55"/>
                    <a:pt x="541" y="60"/>
                  </a:cubicBezTo>
                  <a:cubicBezTo>
                    <a:pt x="538" y="64"/>
                    <a:pt x="539" y="71"/>
                    <a:pt x="544" y="74"/>
                  </a:cubicBezTo>
                  <a:lnTo>
                    <a:pt x="1256" y="547"/>
                  </a:lnTo>
                  <a:cubicBezTo>
                    <a:pt x="1155" y="569"/>
                    <a:pt x="1043" y="596"/>
                    <a:pt x="946" y="624"/>
                  </a:cubicBezTo>
                  <a:lnTo>
                    <a:pt x="17" y="3"/>
                  </a:lnTo>
                  <a:cubicBezTo>
                    <a:pt x="13" y="0"/>
                    <a:pt x="6" y="1"/>
                    <a:pt x="3" y="6"/>
                  </a:cubicBezTo>
                  <a:cubicBezTo>
                    <a:pt x="0" y="11"/>
                    <a:pt x="1" y="17"/>
                    <a:pt x="6" y="20"/>
                  </a:cubicBezTo>
                  <a:lnTo>
                    <a:pt x="920" y="631"/>
                  </a:lnTo>
                  <a:cubicBezTo>
                    <a:pt x="800" y="667"/>
                    <a:pt x="706" y="704"/>
                    <a:pt x="684" y="737"/>
                  </a:cubicBezTo>
                  <a:cubicBezTo>
                    <a:pt x="655" y="781"/>
                    <a:pt x="651" y="827"/>
                    <a:pt x="674" y="862"/>
                  </a:cubicBezTo>
                  <a:cubicBezTo>
                    <a:pt x="699" y="901"/>
                    <a:pt x="776" y="959"/>
                    <a:pt x="1008" y="921"/>
                  </a:cubicBezTo>
                  <a:cubicBezTo>
                    <a:pt x="1320" y="870"/>
                    <a:pt x="1908" y="932"/>
                    <a:pt x="2040" y="1031"/>
                  </a:cubicBezTo>
                  <a:cubicBezTo>
                    <a:pt x="2042" y="1032"/>
                    <a:pt x="2044" y="1033"/>
                    <a:pt x="2046" y="1033"/>
                  </a:cubicBezTo>
                  <a:cubicBezTo>
                    <a:pt x="2050" y="1033"/>
                    <a:pt x="2053" y="1031"/>
                    <a:pt x="2055" y="1028"/>
                  </a:cubicBezTo>
                  <a:cubicBezTo>
                    <a:pt x="2058" y="1023"/>
                    <a:pt x="2057" y="1017"/>
                    <a:pt x="2052" y="10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29"/>
          <p:cNvGrpSpPr/>
          <p:nvPr/>
        </p:nvGrpSpPr>
        <p:grpSpPr>
          <a:xfrm flipH="1" rot="-10360057">
            <a:off x="7920932" y="593167"/>
            <a:ext cx="378381" cy="688884"/>
            <a:chOff x="178625" y="1764575"/>
            <a:chExt cx="448800" cy="816994"/>
          </a:xfrm>
        </p:grpSpPr>
        <p:sp>
          <p:nvSpPr>
            <p:cNvPr id="1022" name="Google Shape;1022;p29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031" name="Google Shape;1031;p29"/>
          <p:cNvGrpSpPr/>
          <p:nvPr/>
        </p:nvGrpSpPr>
        <p:grpSpPr>
          <a:xfrm flipH="1" rot="-10360057">
            <a:off x="8023073" y="561108"/>
            <a:ext cx="376421" cy="590741"/>
            <a:chOff x="227750" y="1896863"/>
            <a:chExt cx="446475" cy="700600"/>
          </a:xfrm>
        </p:grpSpPr>
        <p:sp>
          <p:nvSpPr>
            <p:cNvPr id="1032" name="Google Shape;1032;p29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0"/>
          <p:cNvSpPr/>
          <p:nvPr/>
        </p:nvSpPr>
        <p:spPr>
          <a:xfrm rot="-3600006">
            <a:off x="-244766" y="3197016"/>
            <a:ext cx="2174266" cy="1329074"/>
          </a:xfrm>
          <a:custGeom>
            <a:rect b="b" l="l" r="r" t="t"/>
            <a:pathLst>
              <a:path extrusionOk="0" h="2104" w="3442">
                <a:moveTo>
                  <a:pt x="2570" y="606"/>
                </a:moveTo>
                <a:lnTo>
                  <a:pt x="2221" y="51"/>
                </a:lnTo>
                <a:lnTo>
                  <a:pt x="1571" y="76"/>
                </a:lnTo>
                <a:cubicBezTo>
                  <a:pt x="1566" y="53"/>
                  <a:pt x="1552" y="32"/>
                  <a:pt x="1530" y="20"/>
                </a:cubicBezTo>
                <a:cubicBezTo>
                  <a:pt x="1491" y="0"/>
                  <a:pt x="1443" y="15"/>
                  <a:pt x="1422" y="53"/>
                </a:cubicBezTo>
                <a:cubicBezTo>
                  <a:pt x="1404" y="89"/>
                  <a:pt x="1415" y="132"/>
                  <a:pt x="1446" y="155"/>
                </a:cubicBezTo>
                <a:lnTo>
                  <a:pt x="1177" y="666"/>
                </a:lnTo>
                <a:cubicBezTo>
                  <a:pt x="1140" y="652"/>
                  <a:pt x="1099" y="667"/>
                  <a:pt x="1080" y="703"/>
                </a:cubicBezTo>
                <a:cubicBezTo>
                  <a:pt x="1077" y="710"/>
                  <a:pt x="1074" y="717"/>
                  <a:pt x="1073" y="724"/>
                </a:cubicBezTo>
                <a:lnTo>
                  <a:pt x="511" y="746"/>
                </a:lnTo>
                <a:cubicBezTo>
                  <a:pt x="507" y="722"/>
                  <a:pt x="493" y="700"/>
                  <a:pt x="470" y="688"/>
                </a:cubicBezTo>
                <a:cubicBezTo>
                  <a:pt x="431" y="668"/>
                  <a:pt x="383" y="683"/>
                  <a:pt x="362" y="721"/>
                </a:cubicBezTo>
                <a:cubicBezTo>
                  <a:pt x="344" y="757"/>
                  <a:pt x="355" y="800"/>
                  <a:pt x="386" y="823"/>
                </a:cubicBezTo>
                <a:lnTo>
                  <a:pt x="117" y="1333"/>
                </a:lnTo>
                <a:cubicBezTo>
                  <a:pt x="81" y="1320"/>
                  <a:pt x="39" y="1335"/>
                  <a:pt x="20" y="1371"/>
                </a:cubicBezTo>
                <a:cubicBezTo>
                  <a:pt x="0" y="1410"/>
                  <a:pt x="15" y="1458"/>
                  <a:pt x="53" y="1478"/>
                </a:cubicBezTo>
                <a:cubicBezTo>
                  <a:pt x="78" y="1491"/>
                  <a:pt x="107" y="1490"/>
                  <a:pt x="130" y="1477"/>
                </a:cubicBezTo>
                <a:lnTo>
                  <a:pt x="429" y="1951"/>
                </a:lnTo>
                <a:cubicBezTo>
                  <a:pt x="421" y="1958"/>
                  <a:pt x="415" y="1965"/>
                  <a:pt x="410" y="1975"/>
                </a:cubicBezTo>
                <a:cubicBezTo>
                  <a:pt x="389" y="2014"/>
                  <a:pt x="404" y="2062"/>
                  <a:pt x="443" y="2082"/>
                </a:cubicBezTo>
                <a:cubicBezTo>
                  <a:pt x="482" y="2103"/>
                  <a:pt x="530" y="2088"/>
                  <a:pt x="551" y="2049"/>
                </a:cubicBezTo>
                <a:cubicBezTo>
                  <a:pt x="555" y="2040"/>
                  <a:pt x="558" y="2030"/>
                  <a:pt x="559" y="2020"/>
                </a:cubicBezTo>
                <a:lnTo>
                  <a:pt x="1143" y="1997"/>
                </a:lnTo>
                <a:cubicBezTo>
                  <a:pt x="1151" y="2012"/>
                  <a:pt x="1162" y="2024"/>
                  <a:pt x="1177" y="2032"/>
                </a:cubicBezTo>
                <a:cubicBezTo>
                  <a:pt x="1216" y="2053"/>
                  <a:pt x="1264" y="2038"/>
                  <a:pt x="1285" y="1999"/>
                </a:cubicBezTo>
                <a:cubicBezTo>
                  <a:pt x="1303" y="1964"/>
                  <a:pt x="1293" y="1921"/>
                  <a:pt x="1261" y="1898"/>
                </a:cubicBezTo>
                <a:lnTo>
                  <a:pt x="1522" y="1402"/>
                </a:lnTo>
                <a:cubicBezTo>
                  <a:pt x="1559" y="1415"/>
                  <a:pt x="1601" y="1400"/>
                  <a:pt x="1620" y="1364"/>
                </a:cubicBezTo>
                <a:cubicBezTo>
                  <a:pt x="1622" y="1360"/>
                  <a:pt x="1624" y="1355"/>
                  <a:pt x="1625" y="1350"/>
                </a:cubicBezTo>
                <a:lnTo>
                  <a:pt x="2188" y="1329"/>
                </a:lnTo>
                <a:cubicBezTo>
                  <a:pt x="2192" y="1353"/>
                  <a:pt x="2206" y="1376"/>
                  <a:pt x="2230" y="1389"/>
                </a:cubicBezTo>
                <a:cubicBezTo>
                  <a:pt x="2252" y="1400"/>
                  <a:pt x="2277" y="1400"/>
                  <a:pt x="2299" y="1391"/>
                </a:cubicBezTo>
                <a:lnTo>
                  <a:pt x="2601" y="1871"/>
                </a:lnTo>
                <a:cubicBezTo>
                  <a:pt x="2599" y="1874"/>
                  <a:pt x="2598" y="1876"/>
                  <a:pt x="2596" y="1879"/>
                </a:cubicBezTo>
                <a:cubicBezTo>
                  <a:pt x="2576" y="1917"/>
                  <a:pt x="2591" y="1966"/>
                  <a:pt x="2629" y="1986"/>
                </a:cubicBezTo>
                <a:cubicBezTo>
                  <a:pt x="2668" y="2007"/>
                  <a:pt x="2716" y="1992"/>
                  <a:pt x="2737" y="1953"/>
                </a:cubicBezTo>
                <a:cubicBezTo>
                  <a:pt x="2740" y="1947"/>
                  <a:pt x="2742" y="1941"/>
                  <a:pt x="2744" y="1934"/>
                </a:cubicBezTo>
                <a:lnTo>
                  <a:pt x="3275" y="1914"/>
                </a:lnTo>
                <a:cubicBezTo>
                  <a:pt x="3281" y="1933"/>
                  <a:pt x="3294" y="1950"/>
                  <a:pt x="3313" y="1960"/>
                </a:cubicBezTo>
                <a:cubicBezTo>
                  <a:pt x="3352" y="1980"/>
                  <a:pt x="3400" y="1965"/>
                  <a:pt x="3421" y="1927"/>
                </a:cubicBezTo>
                <a:cubicBezTo>
                  <a:pt x="3441" y="1888"/>
                  <a:pt x="3426" y="1839"/>
                  <a:pt x="3388" y="1819"/>
                </a:cubicBezTo>
                <a:cubicBezTo>
                  <a:pt x="3349" y="1799"/>
                  <a:pt x="3301" y="1813"/>
                  <a:pt x="3280" y="1852"/>
                </a:cubicBezTo>
                <a:cubicBezTo>
                  <a:pt x="3273" y="1865"/>
                  <a:pt x="3271" y="1878"/>
                  <a:pt x="3271" y="1892"/>
                </a:cubicBezTo>
                <a:lnTo>
                  <a:pt x="2746" y="1912"/>
                </a:lnTo>
                <a:cubicBezTo>
                  <a:pt x="2744" y="1885"/>
                  <a:pt x="2729" y="1859"/>
                  <a:pt x="2704" y="1845"/>
                </a:cubicBezTo>
                <a:cubicBezTo>
                  <a:pt x="2675" y="1830"/>
                  <a:pt x="2640" y="1835"/>
                  <a:pt x="2616" y="1854"/>
                </a:cubicBezTo>
                <a:lnTo>
                  <a:pt x="2318" y="1380"/>
                </a:lnTo>
                <a:cubicBezTo>
                  <a:pt x="2326" y="1373"/>
                  <a:pt x="2332" y="1365"/>
                  <a:pt x="2337" y="1356"/>
                </a:cubicBezTo>
                <a:cubicBezTo>
                  <a:pt x="2357" y="1318"/>
                  <a:pt x="2344" y="1274"/>
                  <a:pt x="2310" y="1251"/>
                </a:cubicBezTo>
                <a:lnTo>
                  <a:pt x="2500" y="891"/>
                </a:lnTo>
                <a:lnTo>
                  <a:pt x="2574" y="750"/>
                </a:lnTo>
                <a:cubicBezTo>
                  <a:pt x="2612" y="766"/>
                  <a:pt x="2656" y="751"/>
                  <a:pt x="2675" y="714"/>
                </a:cubicBezTo>
                <a:cubicBezTo>
                  <a:pt x="2696" y="675"/>
                  <a:pt x="2681" y="627"/>
                  <a:pt x="2642" y="606"/>
                </a:cubicBezTo>
                <a:cubicBezTo>
                  <a:pt x="2619" y="594"/>
                  <a:pt x="2592" y="595"/>
                  <a:pt x="2570" y="606"/>
                </a:cubicBezTo>
                <a:moveTo>
                  <a:pt x="1486" y="1279"/>
                </a:moveTo>
                <a:cubicBezTo>
                  <a:pt x="1484" y="1282"/>
                  <a:pt x="1481" y="1286"/>
                  <a:pt x="1479" y="1290"/>
                </a:cubicBezTo>
                <a:cubicBezTo>
                  <a:pt x="1460" y="1326"/>
                  <a:pt x="1471" y="1368"/>
                  <a:pt x="1503" y="1391"/>
                </a:cubicBezTo>
                <a:lnTo>
                  <a:pt x="1241" y="1887"/>
                </a:lnTo>
                <a:cubicBezTo>
                  <a:pt x="1204" y="1874"/>
                  <a:pt x="1163" y="1889"/>
                  <a:pt x="1144" y="1925"/>
                </a:cubicBezTo>
                <a:cubicBezTo>
                  <a:pt x="1136" y="1941"/>
                  <a:pt x="1134" y="1959"/>
                  <a:pt x="1137" y="1975"/>
                </a:cubicBezTo>
                <a:lnTo>
                  <a:pt x="558" y="1998"/>
                </a:lnTo>
                <a:cubicBezTo>
                  <a:pt x="554" y="1974"/>
                  <a:pt x="540" y="1953"/>
                  <a:pt x="517" y="1941"/>
                </a:cubicBezTo>
                <a:cubicBezTo>
                  <a:pt x="495" y="1929"/>
                  <a:pt x="469" y="1930"/>
                  <a:pt x="448" y="1939"/>
                </a:cubicBezTo>
                <a:lnTo>
                  <a:pt x="148" y="1463"/>
                </a:lnTo>
                <a:cubicBezTo>
                  <a:pt x="153" y="1457"/>
                  <a:pt x="157" y="1451"/>
                  <a:pt x="161" y="1445"/>
                </a:cubicBezTo>
                <a:cubicBezTo>
                  <a:pt x="180" y="1409"/>
                  <a:pt x="169" y="1366"/>
                  <a:pt x="137" y="1343"/>
                </a:cubicBezTo>
                <a:lnTo>
                  <a:pt x="406" y="833"/>
                </a:lnTo>
                <a:cubicBezTo>
                  <a:pt x="443" y="846"/>
                  <a:pt x="485" y="831"/>
                  <a:pt x="503" y="795"/>
                </a:cubicBezTo>
                <a:cubicBezTo>
                  <a:pt x="508" y="786"/>
                  <a:pt x="511" y="777"/>
                  <a:pt x="512" y="768"/>
                </a:cubicBezTo>
                <a:lnTo>
                  <a:pt x="1071" y="746"/>
                </a:lnTo>
                <a:cubicBezTo>
                  <a:pt x="1073" y="772"/>
                  <a:pt x="1088" y="797"/>
                  <a:pt x="1113" y="810"/>
                </a:cubicBezTo>
                <a:cubicBezTo>
                  <a:pt x="1139" y="824"/>
                  <a:pt x="1167" y="822"/>
                  <a:pt x="1190" y="809"/>
                </a:cubicBezTo>
                <a:lnTo>
                  <a:pt x="1486" y="1279"/>
                </a:lnTo>
                <a:moveTo>
                  <a:pt x="2552" y="618"/>
                </a:moveTo>
                <a:cubicBezTo>
                  <a:pt x="2545" y="624"/>
                  <a:pt x="2539" y="631"/>
                  <a:pt x="2535" y="640"/>
                </a:cubicBezTo>
                <a:cubicBezTo>
                  <a:pt x="2517" y="674"/>
                  <a:pt x="2526" y="715"/>
                  <a:pt x="2555" y="739"/>
                </a:cubicBezTo>
                <a:lnTo>
                  <a:pt x="2289" y="1242"/>
                </a:lnTo>
                <a:cubicBezTo>
                  <a:pt x="2254" y="1232"/>
                  <a:pt x="2215" y="1247"/>
                  <a:pt x="2197" y="1281"/>
                </a:cubicBezTo>
                <a:cubicBezTo>
                  <a:pt x="2192" y="1289"/>
                  <a:pt x="2190" y="1298"/>
                  <a:pt x="2189" y="1307"/>
                </a:cubicBezTo>
                <a:lnTo>
                  <a:pt x="1628" y="1328"/>
                </a:lnTo>
                <a:cubicBezTo>
                  <a:pt x="1629" y="1299"/>
                  <a:pt x="1614" y="1271"/>
                  <a:pt x="1586" y="1256"/>
                </a:cubicBezTo>
                <a:cubicBezTo>
                  <a:pt x="1559" y="1242"/>
                  <a:pt x="1527" y="1245"/>
                  <a:pt x="1503" y="1262"/>
                </a:cubicBezTo>
                <a:lnTo>
                  <a:pt x="1208" y="794"/>
                </a:lnTo>
                <a:cubicBezTo>
                  <a:pt x="1213" y="789"/>
                  <a:pt x="1218" y="784"/>
                  <a:pt x="1221" y="777"/>
                </a:cubicBezTo>
                <a:cubicBezTo>
                  <a:pt x="1239" y="742"/>
                  <a:pt x="1228" y="699"/>
                  <a:pt x="1197" y="676"/>
                </a:cubicBezTo>
                <a:lnTo>
                  <a:pt x="1466" y="165"/>
                </a:lnTo>
                <a:cubicBezTo>
                  <a:pt x="1503" y="178"/>
                  <a:pt x="1544" y="163"/>
                  <a:pt x="1563" y="128"/>
                </a:cubicBezTo>
                <a:cubicBezTo>
                  <a:pt x="1568" y="118"/>
                  <a:pt x="1571" y="109"/>
                  <a:pt x="1572" y="98"/>
                </a:cubicBezTo>
                <a:lnTo>
                  <a:pt x="2209" y="74"/>
                </a:lnTo>
                <a:lnTo>
                  <a:pt x="2552" y="618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0"/>
          <p:cNvSpPr/>
          <p:nvPr/>
        </p:nvSpPr>
        <p:spPr>
          <a:xfrm rot="-2987567">
            <a:off x="1515777" y="2317585"/>
            <a:ext cx="1008643" cy="1017479"/>
          </a:xfrm>
          <a:custGeom>
            <a:rect b="b" l="l" r="r" t="t"/>
            <a:pathLst>
              <a:path extrusionOk="0" h="1845" w="1829">
                <a:moveTo>
                  <a:pt x="1792" y="661"/>
                </a:moveTo>
                <a:cubicBezTo>
                  <a:pt x="1760" y="626"/>
                  <a:pt x="1709" y="623"/>
                  <a:pt x="1671" y="649"/>
                </a:cubicBezTo>
                <a:lnTo>
                  <a:pt x="1210" y="160"/>
                </a:lnTo>
                <a:cubicBezTo>
                  <a:pt x="1238" y="125"/>
                  <a:pt x="1237" y="73"/>
                  <a:pt x="1205" y="39"/>
                </a:cubicBezTo>
                <a:cubicBezTo>
                  <a:pt x="1170" y="2"/>
                  <a:pt x="1111" y="0"/>
                  <a:pt x="1074" y="35"/>
                </a:cubicBezTo>
                <a:cubicBezTo>
                  <a:pt x="1050" y="58"/>
                  <a:pt x="1041" y="90"/>
                  <a:pt x="1047" y="120"/>
                </a:cubicBezTo>
                <a:lnTo>
                  <a:pt x="411" y="271"/>
                </a:lnTo>
                <a:cubicBezTo>
                  <a:pt x="406" y="260"/>
                  <a:pt x="400" y="250"/>
                  <a:pt x="392" y="241"/>
                </a:cubicBezTo>
                <a:cubicBezTo>
                  <a:pt x="357" y="204"/>
                  <a:pt x="298" y="203"/>
                  <a:pt x="261" y="238"/>
                </a:cubicBezTo>
                <a:cubicBezTo>
                  <a:pt x="223" y="273"/>
                  <a:pt x="222" y="331"/>
                  <a:pt x="257" y="369"/>
                </a:cubicBezTo>
                <a:cubicBezTo>
                  <a:pt x="266" y="378"/>
                  <a:pt x="275" y="384"/>
                  <a:pt x="286" y="389"/>
                </a:cubicBezTo>
                <a:lnTo>
                  <a:pt x="91" y="1042"/>
                </a:lnTo>
                <a:cubicBezTo>
                  <a:pt x="72" y="1044"/>
                  <a:pt x="54" y="1052"/>
                  <a:pt x="39" y="1066"/>
                </a:cubicBezTo>
                <a:cubicBezTo>
                  <a:pt x="2" y="1101"/>
                  <a:pt x="0" y="1160"/>
                  <a:pt x="36" y="1197"/>
                </a:cubicBezTo>
                <a:cubicBezTo>
                  <a:pt x="68" y="1231"/>
                  <a:pt x="119" y="1235"/>
                  <a:pt x="157" y="1209"/>
                </a:cubicBezTo>
                <a:lnTo>
                  <a:pt x="605" y="1684"/>
                </a:lnTo>
                <a:cubicBezTo>
                  <a:pt x="577" y="1720"/>
                  <a:pt x="578" y="1771"/>
                  <a:pt x="610" y="1805"/>
                </a:cubicBezTo>
                <a:cubicBezTo>
                  <a:pt x="645" y="1843"/>
                  <a:pt x="704" y="1844"/>
                  <a:pt x="741" y="1809"/>
                </a:cubicBezTo>
                <a:cubicBezTo>
                  <a:pt x="768" y="1784"/>
                  <a:pt x="776" y="1747"/>
                  <a:pt x="766" y="1714"/>
                </a:cubicBezTo>
                <a:lnTo>
                  <a:pt x="1393" y="1565"/>
                </a:lnTo>
                <a:cubicBezTo>
                  <a:pt x="1397" y="1572"/>
                  <a:pt x="1401" y="1580"/>
                  <a:pt x="1408" y="1586"/>
                </a:cubicBezTo>
                <a:cubicBezTo>
                  <a:pt x="1443" y="1623"/>
                  <a:pt x="1501" y="1625"/>
                  <a:pt x="1539" y="1590"/>
                </a:cubicBezTo>
                <a:cubicBezTo>
                  <a:pt x="1576" y="1555"/>
                  <a:pt x="1577" y="1496"/>
                  <a:pt x="1542" y="1459"/>
                </a:cubicBezTo>
                <a:cubicBezTo>
                  <a:pt x="1536" y="1452"/>
                  <a:pt x="1529" y="1447"/>
                  <a:pt x="1522" y="1443"/>
                </a:cubicBezTo>
                <a:lnTo>
                  <a:pt x="1709" y="815"/>
                </a:lnTo>
                <a:cubicBezTo>
                  <a:pt x="1737" y="820"/>
                  <a:pt x="1767" y="812"/>
                  <a:pt x="1789" y="791"/>
                </a:cubicBezTo>
                <a:cubicBezTo>
                  <a:pt x="1826" y="756"/>
                  <a:pt x="1828" y="698"/>
                  <a:pt x="1792" y="661"/>
                </a:cubicBezTo>
                <a:moveTo>
                  <a:pt x="1498" y="1433"/>
                </a:moveTo>
                <a:cubicBezTo>
                  <a:pt x="1468" y="1425"/>
                  <a:pt x="1435" y="1432"/>
                  <a:pt x="1412" y="1455"/>
                </a:cubicBezTo>
                <a:cubicBezTo>
                  <a:pt x="1387" y="1478"/>
                  <a:pt x="1378" y="1510"/>
                  <a:pt x="1384" y="1541"/>
                </a:cubicBezTo>
                <a:lnTo>
                  <a:pt x="755" y="1690"/>
                </a:lnTo>
                <a:cubicBezTo>
                  <a:pt x="752" y="1686"/>
                  <a:pt x="749" y="1682"/>
                  <a:pt x="745" y="1678"/>
                </a:cubicBezTo>
                <a:cubicBezTo>
                  <a:pt x="713" y="1644"/>
                  <a:pt x="662" y="1640"/>
                  <a:pt x="624" y="1667"/>
                </a:cubicBezTo>
                <a:lnTo>
                  <a:pt x="175" y="1191"/>
                </a:lnTo>
                <a:cubicBezTo>
                  <a:pt x="204" y="1156"/>
                  <a:pt x="203" y="1104"/>
                  <a:pt x="171" y="1070"/>
                </a:cubicBezTo>
                <a:cubicBezTo>
                  <a:pt x="156" y="1055"/>
                  <a:pt x="137" y="1046"/>
                  <a:pt x="118" y="1043"/>
                </a:cubicBezTo>
                <a:lnTo>
                  <a:pt x="311" y="396"/>
                </a:lnTo>
                <a:cubicBezTo>
                  <a:pt x="338" y="401"/>
                  <a:pt x="367" y="393"/>
                  <a:pt x="388" y="372"/>
                </a:cubicBezTo>
                <a:cubicBezTo>
                  <a:pt x="410" y="352"/>
                  <a:pt x="419" y="324"/>
                  <a:pt x="417" y="296"/>
                </a:cubicBezTo>
                <a:lnTo>
                  <a:pt x="1055" y="145"/>
                </a:lnTo>
                <a:cubicBezTo>
                  <a:pt x="1059" y="152"/>
                  <a:pt x="1064" y="160"/>
                  <a:pt x="1070" y="166"/>
                </a:cubicBezTo>
                <a:cubicBezTo>
                  <a:pt x="1102" y="200"/>
                  <a:pt x="1154" y="204"/>
                  <a:pt x="1191" y="178"/>
                </a:cubicBezTo>
                <a:lnTo>
                  <a:pt x="1653" y="667"/>
                </a:lnTo>
                <a:cubicBezTo>
                  <a:pt x="1625" y="702"/>
                  <a:pt x="1625" y="754"/>
                  <a:pt x="1658" y="788"/>
                </a:cubicBezTo>
                <a:cubicBezTo>
                  <a:pt x="1666" y="796"/>
                  <a:pt x="1675" y="803"/>
                  <a:pt x="1685" y="808"/>
                </a:cubicBezTo>
                <a:lnTo>
                  <a:pt x="1498" y="1433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30"/>
          <p:cNvGrpSpPr/>
          <p:nvPr/>
        </p:nvGrpSpPr>
        <p:grpSpPr>
          <a:xfrm rot="613248">
            <a:off x="1130206" y="1467693"/>
            <a:ext cx="392020" cy="615150"/>
            <a:chOff x="227750" y="1896863"/>
            <a:chExt cx="446475" cy="700600"/>
          </a:xfrm>
        </p:grpSpPr>
        <p:sp>
          <p:nvSpPr>
            <p:cNvPr id="1042" name="Google Shape;1042;p30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048" name="Google Shape;1048;p30"/>
          <p:cNvGrpSpPr/>
          <p:nvPr/>
        </p:nvGrpSpPr>
        <p:grpSpPr>
          <a:xfrm rot="2541873">
            <a:off x="1246892" y="1146018"/>
            <a:ext cx="392047" cy="615193"/>
            <a:chOff x="227750" y="1896863"/>
            <a:chExt cx="446475" cy="700600"/>
          </a:xfrm>
        </p:grpSpPr>
        <p:sp>
          <p:nvSpPr>
            <p:cNvPr id="1049" name="Google Shape;1049;p30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055" name="Google Shape;1055;p30"/>
          <p:cNvGrpSpPr/>
          <p:nvPr/>
        </p:nvGrpSpPr>
        <p:grpSpPr>
          <a:xfrm rot="9334108">
            <a:off x="2451829" y="3881962"/>
            <a:ext cx="392064" cy="615219"/>
            <a:chOff x="227750" y="1896863"/>
            <a:chExt cx="446475" cy="700600"/>
          </a:xfrm>
        </p:grpSpPr>
        <p:sp>
          <p:nvSpPr>
            <p:cNvPr id="1056" name="Google Shape;1056;p30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062" name="Google Shape;1062;p30"/>
          <p:cNvGrpSpPr/>
          <p:nvPr/>
        </p:nvGrpSpPr>
        <p:grpSpPr>
          <a:xfrm rot="665390">
            <a:off x="2725292" y="3518581"/>
            <a:ext cx="392048" cy="615195"/>
            <a:chOff x="227750" y="1896863"/>
            <a:chExt cx="446475" cy="700600"/>
          </a:xfrm>
        </p:grpSpPr>
        <p:sp>
          <p:nvSpPr>
            <p:cNvPr id="1063" name="Google Shape;1063;p30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069" name="Google Shape;1069;p30"/>
          <p:cNvGrpSpPr/>
          <p:nvPr/>
        </p:nvGrpSpPr>
        <p:grpSpPr>
          <a:xfrm>
            <a:off x="379507" y="972006"/>
            <a:ext cx="667453" cy="1991500"/>
            <a:chOff x="3599407" y="2676131"/>
            <a:chExt cx="667453" cy="1991500"/>
          </a:xfrm>
        </p:grpSpPr>
        <p:sp>
          <p:nvSpPr>
            <p:cNvPr id="1070" name="Google Shape;1070;p30"/>
            <p:cNvSpPr/>
            <p:nvPr/>
          </p:nvSpPr>
          <p:spPr>
            <a:xfrm>
              <a:off x="3834469" y="3609861"/>
              <a:ext cx="231158" cy="1057770"/>
            </a:xfrm>
            <a:custGeom>
              <a:rect b="b" l="l" r="r" t="t"/>
              <a:pathLst>
                <a:path extrusionOk="0" h="2439" w="533">
                  <a:moveTo>
                    <a:pt x="0" y="0"/>
                  </a:moveTo>
                  <a:lnTo>
                    <a:pt x="532" y="0"/>
                  </a:lnTo>
                  <a:lnTo>
                    <a:pt x="532" y="2171"/>
                  </a:lnTo>
                  <a:cubicBezTo>
                    <a:pt x="532" y="2318"/>
                    <a:pt x="413" y="2438"/>
                    <a:pt x="266" y="2438"/>
                  </a:cubicBezTo>
                  <a:cubicBezTo>
                    <a:pt x="119" y="2438"/>
                    <a:pt x="0" y="2318"/>
                    <a:pt x="0" y="2171"/>
                  </a:cubicBez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3599407" y="2676131"/>
              <a:ext cx="667453" cy="855237"/>
            </a:xfrm>
            <a:custGeom>
              <a:rect b="b" l="l" r="r" t="t"/>
              <a:pathLst>
                <a:path extrusionOk="0" h="1972" w="1539">
                  <a:moveTo>
                    <a:pt x="669" y="0"/>
                  </a:moveTo>
                  <a:cubicBezTo>
                    <a:pt x="669" y="0"/>
                    <a:pt x="1538" y="738"/>
                    <a:pt x="783" y="1971"/>
                  </a:cubicBezTo>
                  <a:cubicBezTo>
                    <a:pt x="783" y="1971"/>
                    <a:pt x="0" y="1033"/>
                    <a:pt x="66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3928581" y="3255538"/>
              <a:ext cx="28190" cy="1009630"/>
            </a:xfrm>
            <a:custGeom>
              <a:rect b="b" l="l" r="r" t="t"/>
              <a:pathLst>
                <a:path extrusionOk="0" h="2328" w="65">
                  <a:moveTo>
                    <a:pt x="49" y="2327"/>
                  </a:moveTo>
                  <a:cubicBezTo>
                    <a:pt x="41" y="2327"/>
                    <a:pt x="34" y="2320"/>
                    <a:pt x="34" y="2312"/>
                  </a:cubicBezTo>
                  <a:lnTo>
                    <a:pt x="0" y="16"/>
                  </a:lnTo>
                  <a:cubicBezTo>
                    <a:pt x="0" y="8"/>
                    <a:pt x="7" y="1"/>
                    <a:pt x="15" y="1"/>
                  </a:cubicBezTo>
                  <a:cubicBezTo>
                    <a:pt x="22" y="0"/>
                    <a:pt x="30" y="7"/>
                    <a:pt x="30" y="16"/>
                  </a:cubicBezTo>
                  <a:lnTo>
                    <a:pt x="64" y="2312"/>
                  </a:lnTo>
                  <a:cubicBezTo>
                    <a:pt x="64" y="2320"/>
                    <a:pt x="58" y="2327"/>
                    <a:pt x="49" y="23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3760308" y="3603355"/>
              <a:ext cx="379481" cy="51175"/>
            </a:xfrm>
            <a:custGeom>
              <a:rect b="b" l="l" r="r" t="t"/>
              <a:pathLst>
                <a:path extrusionOk="0" h="118" w="875">
                  <a:moveTo>
                    <a:pt x="859" y="117"/>
                  </a:moveTo>
                  <a:lnTo>
                    <a:pt x="15" y="117"/>
                  </a:lnTo>
                  <a:cubicBezTo>
                    <a:pt x="7" y="117"/>
                    <a:pt x="0" y="110"/>
                    <a:pt x="0" y="102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859" y="0"/>
                  </a:lnTo>
                  <a:cubicBezTo>
                    <a:pt x="867" y="0"/>
                    <a:pt x="874" y="7"/>
                    <a:pt x="874" y="15"/>
                  </a:cubicBezTo>
                  <a:lnTo>
                    <a:pt x="874" y="102"/>
                  </a:lnTo>
                  <a:cubicBezTo>
                    <a:pt x="874" y="110"/>
                    <a:pt x="868" y="117"/>
                    <a:pt x="85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3867864" y="4138526"/>
              <a:ext cx="164369" cy="490937"/>
            </a:xfrm>
            <a:custGeom>
              <a:rect b="b" l="l" r="r" t="t"/>
              <a:pathLst>
                <a:path extrusionOk="0" h="1132" w="379">
                  <a:moveTo>
                    <a:pt x="0" y="0"/>
                  </a:moveTo>
                  <a:lnTo>
                    <a:pt x="0" y="917"/>
                  </a:lnTo>
                  <a:cubicBezTo>
                    <a:pt x="0" y="1035"/>
                    <a:pt x="85" y="1131"/>
                    <a:pt x="189" y="1131"/>
                  </a:cubicBezTo>
                  <a:cubicBezTo>
                    <a:pt x="294" y="1131"/>
                    <a:pt x="378" y="1035"/>
                    <a:pt x="378" y="917"/>
                  </a:cubicBez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30"/>
          <p:cNvGrpSpPr/>
          <p:nvPr/>
        </p:nvGrpSpPr>
        <p:grpSpPr>
          <a:xfrm flipH="1">
            <a:off x="1795016" y="2963500"/>
            <a:ext cx="450173" cy="2110330"/>
            <a:chOff x="1274654" y="2822425"/>
            <a:chExt cx="450173" cy="2110330"/>
          </a:xfrm>
        </p:grpSpPr>
        <p:sp>
          <p:nvSpPr>
            <p:cNvPr id="1076" name="Google Shape;1076;p30"/>
            <p:cNvSpPr/>
            <p:nvPr/>
          </p:nvSpPr>
          <p:spPr>
            <a:xfrm>
              <a:off x="1542243" y="3624314"/>
              <a:ext cx="434" cy="43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</a:path>
              </a:pathLst>
            </a:custGeom>
            <a:solidFill>
              <a:srgbClr val="CFE7F5"/>
            </a:solidFill>
            <a:ln cap="flat" cmpd="sng" w="9525">
              <a:solidFill>
                <a:srgbClr val="57A72C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7" name="Google Shape;1077;p30"/>
            <p:cNvSpPr/>
            <p:nvPr/>
          </p:nvSpPr>
          <p:spPr>
            <a:xfrm>
              <a:off x="1370067" y="3874986"/>
              <a:ext cx="231592" cy="1057770"/>
            </a:xfrm>
            <a:custGeom>
              <a:rect b="b" l="l" r="r" t="t"/>
              <a:pathLst>
                <a:path extrusionOk="0" h="2439" w="534">
                  <a:moveTo>
                    <a:pt x="0" y="0"/>
                  </a:moveTo>
                  <a:lnTo>
                    <a:pt x="533" y="0"/>
                  </a:lnTo>
                  <a:lnTo>
                    <a:pt x="533" y="2171"/>
                  </a:lnTo>
                  <a:cubicBezTo>
                    <a:pt x="533" y="2318"/>
                    <a:pt x="414" y="2438"/>
                    <a:pt x="267" y="2438"/>
                  </a:cubicBezTo>
                  <a:cubicBezTo>
                    <a:pt x="120" y="2438"/>
                    <a:pt x="0" y="2318"/>
                    <a:pt x="0" y="2171"/>
                  </a:cubicBez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1274654" y="2822425"/>
              <a:ext cx="450173" cy="761126"/>
            </a:xfrm>
            <a:custGeom>
              <a:rect b="b" l="l" r="r" t="t"/>
              <a:pathLst>
                <a:path extrusionOk="0" h="1755" w="1038">
                  <a:moveTo>
                    <a:pt x="487" y="1439"/>
                  </a:moveTo>
                  <a:cubicBezTo>
                    <a:pt x="417" y="1439"/>
                    <a:pt x="360" y="1382"/>
                    <a:pt x="360" y="1313"/>
                  </a:cubicBezTo>
                  <a:lnTo>
                    <a:pt x="360" y="127"/>
                  </a:lnTo>
                  <a:cubicBezTo>
                    <a:pt x="360" y="57"/>
                    <a:pt x="417" y="0"/>
                    <a:pt x="487" y="0"/>
                  </a:cubicBezTo>
                  <a:cubicBezTo>
                    <a:pt x="556" y="0"/>
                    <a:pt x="613" y="57"/>
                    <a:pt x="613" y="127"/>
                  </a:cubicBezTo>
                  <a:lnTo>
                    <a:pt x="613" y="1313"/>
                  </a:lnTo>
                  <a:cubicBezTo>
                    <a:pt x="613" y="1382"/>
                    <a:pt x="556" y="1439"/>
                    <a:pt x="487" y="1439"/>
                  </a:cubicBezTo>
                  <a:moveTo>
                    <a:pt x="256" y="1188"/>
                  </a:moveTo>
                  <a:cubicBezTo>
                    <a:pt x="256" y="1118"/>
                    <a:pt x="199" y="1060"/>
                    <a:pt x="128" y="1060"/>
                  </a:cubicBezTo>
                  <a:cubicBezTo>
                    <a:pt x="57" y="1060"/>
                    <a:pt x="0" y="1118"/>
                    <a:pt x="0" y="1188"/>
                  </a:cubicBezTo>
                  <a:cubicBezTo>
                    <a:pt x="0" y="1259"/>
                    <a:pt x="57" y="1317"/>
                    <a:pt x="128" y="1317"/>
                  </a:cubicBezTo>
                  <a:cubicBezTo>
                    <a:pt x="199" y="1317"/>
                    <a:pt x="256" y="1259"/>
                    <a:pt x="256" y="1188"/>
                  </a:cubicBezTo>
                  <a:moveTo>
                    <a:pt x="1037" y="1626"/>
                  </a:moveTo>
                  <a:cubicBezTo>
                    <a:pt x="1037" y="1555"/>
                    <a:pt x="979" y="1498"/>
                    <a:pt x="909" y="1498"/>
                  </a:cubicBezTo>
                  <a:cubicBezTo>
                    <a:pt x="838" y="1498"/>
                    <a:pt x="780" y="1555"/>
                    <a:pt x="780" y="1626"/>
                  </a:cubicBezTo>
                  <a:cubicBezTo>
                    <a:pt x="780" y="1697"/>
                    <a:pt x="838" y="1754"/>
                    <a:pt x="909" y="1754"/>
                  </a:cubicBezTo>
                  <a:cubicBezTo>
                    <a:pt x="979" y="1754"/>
                    <a:pt x="1037" y="1697"/>
                    <a:pt x="1037" y="162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1403895" y="4403651"/>
              <a:ext cx="164369" cy="490937"/>
            </a:xfrm>
            <a:custGeom>
              <a:rect b="b" l="l" r="r" t="t"/>
              <a:pathLst>
                <a:path extrusionOk="0" h="1132" w="379">
                  <a:moveTo>
                    <a:pt x="0" y="0"/>
                  </a:moveTo>
                  <a:lnTo>
                    <a:pt x="0" y="917"/>
                  </a:lnTo>
                  <a:cubicBezTo>
                    <a:pt x="0" y="1035"/>
                    <a:pt x="84" y="1131"/>
                    <a:pt x="189" y="1131"/>
                  </a:cubicBezTo>
                  <a:cubicBezTo>
                    <a:pt x="293" y="1131"/>
                    <a:pt x="378" y="1035"/>
                    <a:pt x="378" y="917"/>
                  </a:cubicBezTo>
                  <a:lnTo>
                    <a:pt x="378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1329299" y="3080469"/>
              <a:ext cx="329173" cy="1449826"/>
            </a:xfrm>
            <a:custGeom>
              <a:rect b="b" l="l" r="r" t="t"/>
              <a:pathLst>
                <a:path extrusionOk="0" h="3343" w="759">
                  <a:moveTo>
                    <a:pt x="750" y="1058"/>
                  </a:moveTo>
                  <a:cubicBezTo>
                    <a:pt x="743" y="1052"/>
                    <a:pt x="734" y="1054"/>
                    <a:pt x="729" y="1060"/>
                  </a:cubicBezTo>
                  <a:lnTo>
                    <a:pt x="376" y="1507"/>
                  </a:lnTo>
                  <a:lnTo>
                    <a:pt x="376" y="15"/>
                  </a:lnTo>
                  <a:cubicBezTo>
                    <a:pt x="376" y="7"/>
                    <a:pt x="369" y="0"/>
                    <a:pt x="361" y="0"/>
                  </a:cubicBezTo>
                  <a:cubicBezTo>
                    <a:pt x="352" y="0"/>
                    <a:pt x="346" y="7"/>
                    <a:pt x="346" y="15"/>
                  </a:cubicBezTo>
                  <a:lnTo>
                    <a:pt x="346" y="1148"/>
                  </a:lnTo>
                  <a:cubicBezTo>
                    <a:pt x="38" y="599"/>
                    <a:pt x="27" y="602"/>
                    <a:pt x="13" y="604"/>
                  </a:cubicBezTo>
                  <a:cubicBezTo>
                    <a:pt x="5" y="606"/>
                    <a:pt x="0" y="614"/>
                    <a:pt x="2" y="622"/>
                  </a:cubicBezTo>
                  <a:cubicBezTo>
                    <a:pt x="2" y="626"/>
                    <a:pt x="5" y="630"/>
                    <a:pt x="9" y="632"/>
                  </a:cubicBezTo>
                  <a:cubicBezTo>
                    <a:pt x="35" y="661"/>
                    <a:pt x="227" y="999"/>
                    <a:pt x="346" y="1210"/>
                  </a:cubicBezTo>
                  <a:lnTo>
                    <a:pt x="346" y="3327"/>
                  </a:lnTo>
                  <a:cubicBezTo>
                    <a:pt x="346" y="3335"/>
                    <a:pt x="352" y="3342"/>
                    <a:pt x="361" y="3342"/>
                  </a:cubicBezTo>
                  <a:cubicBezTo>
                    <a:pt x="369" y="3342"/>
                    <a:pt x="376" y="3335"/>
                    <a:pt x="376" y="3327"/>
                  </a:cubicBezTo>
                  <a:lnTo>
                    <a:pt x="376" y="1555"/>
                  </a:lnTo>
                  <a:lnTo>
                    <a:pt x="752" y="1079"/>
                  </a:lnTo>
                  <a:cubicBezTo>
                    <a:pt x="758" y="1072"/>
                    <a:pt x="756" y="1063"/>
                    <a:pt x="750" y="10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1296339" y="3868480"/>
              <a:ext cx="379481" cy="51175"/>
            </a:xfrm>
            <a:custGeom>
              <a:rect b="b" l="l" r="r" t="t"/>
              <a:pathLst>
                <a:path extrusionOk="0" h="118" w="875">
                  <a:moveTo>
                    <a:pt x="859" y="117"/>
                  </a:moveTo>
                  <a:lnTo>
                    <a:pt x="15" y="117"/>
                  </a:lnTo>
                  <a:cubicBezTo>
                    <a:pt x="6" y="117"/>
                    <a:pt x="0" y="110"/>
                    <a:pt x="0" y="102"/>
                  </a:cubicBezTo>
                  <a:lnTo>
                    <a:pt x="0" y="15"/>
                  </a:lnTo>
                  <a:cubicBezTo>
                    <a:pt x="0" y="7"/>
                    <a:pt x="6" y="0"/>
                    <a:pt x="15" y="0"/>
                  </a:cubicBezTo>
                  <a:lnTo>
                    <a:pt x="859" y="0"/>
                  </a:lnTo>
                  <a:cubicBezTo>
                    <a:pt x="867" y="0"/>
                    <a:pt x="874" y="7"/>
                    <a:pt x="874" y="15"/>
                  </a:cubicBezTo>
                  <a:lnTo>
                    <a:pt x="874" y="102"/>
                  </a:lnTo>
                  <a:cubicBezTo>
                    <a:pt x="874" y="110"/>
                    <a:pt x="867" y="117"/>
                    <a:pt x="85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3" name="Google Shape;133;p4"/>
          <p:cNvGrpSpPr/>
          <p:nvPr/>
        </p:nvGrpSpPr>
        <p:grpSpPr>
          <a:xfrm rot="-9653570">
            <a:off x="8680613" y="1669703"/>
            <a:ext cx="348388" cy="634282"/>
            <a:chOff x="178625" y="1764575"/>
            <a:chExt cx="448800" cy="816994"/>
          </a:xfrm>
        </p:grpSpPr>
        <p:sp>
          <p:nvSpPr>
            <p:cNvPr id="134" name="Google Shape;134;p4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43" name="Google Shape;143;p4"/>
          <p:cNvGrpSpPr/>
          <p:nvPr/>
        </p:nvGrpSpPr>
        <p:grpSpPr>
          <a:xfrm rot="-9653570">
            <a:off x="8665162" y="1648344"/>
            <a:ext cx="346583" cy="543918"/>
            <a:chOff x="227750" y="1896863"/>
            <a:chExt cx="446475" cy="700600"/>
          </a:xfrm>
        </p:grpSpPr>
        <p:sp>
          <p:nvSpPr>
            <p:cNvPr id="144" name="Google Shape;144;p4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50" name="Google Shape;150;p4"/>
          <p:cNvSpPr/>
          <p:nvPr/>
        </p:nvSpPr>
        <p:spPr>
          <a:xfrm rot="5399969">
            <a:off x="8305122" y="498168"/>
            <a:ext cx="944622" cy="577432"/>
          </a:xfrm>
          <a:custGeom>
            <a:rect b="b" l="l" r="r" t="t"/>
            <a:pathLst>
              <a:path extrusionOk="0" h="2104" w="3442">
                <a:moveTo>
                  <a:pt x="2570" y="606"/>
                </a:moveTo>
                <a:lnTo>
                  <a:pt x="2221" y="51"/>
                </a:lnTo>
                <a:lnTo>
                  <a:pt x="1571" y="76"/>
                </a:lnTo>
                <a:cubicBezTo>
                  <a:pt x="1566" y="53"/>
                  <a:pt x="1552" y="32"/>
                  <a:pt x="1530" y="20"/>
                </a:cubicBezTo>
                <a:cubicBezTo>
                  <a:pt x="1491" y="0"/>
                  <a:pt x="1443" y="15"/>
                  <a:pt x="1422" y="53"/>
                </a:cubicBezTo>
                <a:cubicBezTo>
                  <a:pt x="1404" y="89"/>
                  <a:pt x="1415" y="132"/>
                  <a:pt x="1446" y="155"/>
                </a:cubicBezTo>
                <a:lnTo>
                  <a:pt x="1177" y="666"/>
                </a:lnTo>
                <a:cubicBezTo>
                  <a:pt x="1140" y="652"/>
                  <a:pt x="1099" y="667"/>
                  <a:pt x="1080" y="703"/>
                </a:cubicBezTo>
                <a:cubicBezTo>
                  <a:pt x="1077" y="710"/>
                  <a:pt x="1074" y="717"/>
                  <a:pt x="1073" y="724"/>
                </a:cubicBezTo>
                <a:lnTo>
                  <a:pt x="511" y="746"/>
                </a:lnTo>
                <a:cubicBezTo>
                  <a:pt x="507" y="722"/>
                  <a:pt x="493" y="700"/>
                  <a:pt x="470" y="688"/>
                </a:cubicBezTo>
                <a:cubicBezTo>
                  <a:pt x="431" y="668"/>
                  <a:pt x="383" y="683"/>
                  <a:pt x="362" y="721"/>
                </a:cubicBezTo>
                <a:cubicBezTo>
                  <a:pt x="344" y="757"/>
                  <a:pt x="355" y="800"/>
                  <a:pt x="386" y="823"/>
                </a:cubicBezTo>
                <a:lnTo>
                  <a:pt x="117" y="1333"/>
                </a:lnTo>
                <a:cubicBezTo>
                  <a:pt x="81" y="1320"/>
                  <a:pt x="39" y="1335"/>
                  <a:pt x="20" y="1371"/>
                </a:cubicBezTo>
                <a:cubicBezTo>
                  <a:pt x="0" y="1410"/>
                  <a:pt x="15" y="1458"/>
                  <a:pt x="53" y="1478"/>
                </a:cubicBezTo>
                <a:cubicBezTo>
                  <a:pt x="78" y="1491"/>
                  <a:pt x="107" y="1490"/>
                  <a:pt x="130" y="1477"/>
                </a:cubicBezTo>
                <a:lnTo>
                  <a:pt x="429" y="1951"/>
                </a:lnTo>
                <a:cubicBezTo>
                  <a:pt x="421" y="1958"/>
                  <a:pt x="415" y="1965"/>
                  <a:pt x="410" y="1975"/>
                </a:cubicBezTo>
                <a:cubicBezTo>
                  <a:pt x="389" y="2014"/>
                  <a:pt x="404" y="2062"/>
                  <a:pt x="443" y="2082"/>
                </a:cubicBezTo>
                <a:cubicBezTo>
                  <a:pt x="482" y="2103"/>
                  <a:pt x="530" y="2088"/>
                  <a:pt x="551" y="2049"/>
                </a:cubicBezTo>
                <a:cubicBezTo>
                  <a:pt x="555" y="2040"/>
                  <a:pt x="558" y="2030"/>
                  <a:pt x="559" y="2020"/>
                </a:cubicBezTo>
                <a:lnTo>
                  <a:pt x="1143" y="1997"/>
                </a:lnTo>
                <a:cubicBezTo>
                  <a:pt x="1151" y="2012"/>
                  <a:pt x="1162" y="2024"/>
                  <a:pt x="1177" y="2032"/>
                </a:cubicBezTo>
                <a:cubicBezTo>
                  <a:pt x="1216" y="2053"/>
                  <a:pt x="1264" y="2038"/>
                  <a:pt x="1285" y="1999"/>
                </a:cubicBezTo>
                <a:cubicBezTo>
                  <a:pt x="1303" y="1964"/>
                  <a:pt x="1293" y="1921"/>
                  <a:pt x="1261" y="1898"/>
                </a:cubicBezTo>
                <a:lnTo>
                  <a:pt x="1522" y="1402"/>
                </a:lnTo>
                <a:cubicBezTo>
                  <a:pt x="1559" y="1415"/>
                  <a:pt x="1601" y="1400"/>
                  <a:pt x="1620" y="1364"/>
                </a:cubicBezTo>
                <a:cubicBezTo>
                  <a:pt x="1622" y="1360"/>
                  <a:pt x="1624" y="1355"/>
                  <a:pt x="1625" y="1350"/>
                </a:cubicBezTo>
                <a:lnTo>
                  <a:pt x="2188" y="1329"/>
                </a:lnTo>
                <a:cubicBezTo>
                  <a:pt x="2192" y="1353"/>
                  <a:pt x="2206" y="1376"/>
                  <a:pt x="2230" y="1389"/>
                </a:cubicBezTo>
                <a:cubicBezTo>
                  <a:pt x="2252" y="1400"/>
                  <a:pt x="2277" y="1400"/>
                  <a:pt x="2299" y="1391"/>
                </a:cubicBezTo>
                <a:lnTo>
                  <a:pt x="2601" y="1871"/>
                </a:lnTo>
                <a:cubicBezTo>
                  <a:pt x="2599" y="1874"/>
                  <a:pt x="2598" y="1876"/>
                  <a:pt x="2596" y="1879"/>
                </a:cubicBezTo>
                <a:cubicBezTo>
                  <a:pt x="2576" y="1917"/>
                  <a:pt x="2591" y="1966"/>
                  <a:pt x="2629" y="1986"/>
                </a:cubicBezTo>
                <a:cubicBezTo>
                  <a:pt x="2668" y="2007"/>
                  <a:pt x="2716" y="1992"/>
                  <a:pt x="2737" y="1953"/>
                </a:cubicBezTo>
                <a:cubicBezTo>
                  <a:pt x="2740" y="1947"/>
                  <a:pt x="2742" y="1941"/>
                  <a:pt x="2744" y="1934"/>
                </a:cubicBezTo>
                <a:lnTo>
                  <a:pt x="3275" y="1914"/>
                </a:lnTo>
                <a:cubicBezTo>
                  <a:pt x="3281" y="1933"/>
                  <a:pt x="3294" y="1950"/>
                  <a:pt x="3313" y="1960"/>
                </a:cubicBezTo>
                <a:cubicBezTo>
                  <a:pt x="3352" y="1980"/>
                  <a:pt x="3400" y="1965"/>
                  <a:pt x="3421" y="1927"/>
                </a:cubicBezTo>
                <a:cubicBezTo>
                  <a:pt x="3441" y="1888"/>
                  <a:pt x="3426" y="1839"/>
                  <a:pt x="3388" y="1819"/>
                </a:cubicBezTo>
                <a:cubicBezTo>
                  <a:pt x="3349" y="1799"/>
                  <a:pt x="3301" y="1813"/>
                  <a:pt x="3280" y="1852"/>
                </a:cubicBezTo>
                <a:cubicBezTo>
                  <a:pt x="3273" y="1865"/>
                  <a:pt x="3271" y="1878"/>
                  <a:pt x="3271" y="1892"/>
                </a:cubicBezTo>
                <a:lnTo>
                  <a:pt x="2746" y="1912"/>
                </a:lnTo>
                <a:cubicBezTo>
                  <a:pt x="2744" y="1885"/>
                  <a:pt x="2729" y="1859"/>
                  <a:pt x="2704" y="1845"/>
                </a:cubicBezTo>
                <a:cubicBezTo>
                  <a:pt x="2675" y="1830"/>
                  <a:pt x="2640" y="1835"/>
                  <a:pt x="2616" y="1854"/>
                </a:cubicBezTo>
                <a:lnTo>
                  <a:pt x="2318" y="1380"/>
                </a:lnTo>
                <a:cubicBezTo>
                  <a:pt x="2326" y="1373"/>
                  <a:pt x="2332" y="1365"/>
                  <a:pt x="2337" y="1356"/>
                </a:cubicBezTo>
                <a:cubicBezTo>
                  <a:pt x="2357" y="1318"/>
                  <a:pt x="2344" y="1274"/>
                  <a:pt x="2310" y="1251"/>
                </a:cubicBezTo>
                <a:lnTo>
                  <a:pt x="2500" y="891"/>
                </a:lnTo>
                <a:lnTo>
                  <a:pt x="2574" y="750"/>
                </a:lnTo>
                <a:cubicBezTo>
                  <a:pt x="2612" y="766"/>
                  <a:pt x="2656" y="751"/>
                  <a:pt x="2675" y="714"/>
                </a:cubicBezTo>
                <a:cubicBezTo>
                  <a:pt x="2696" y="675"/>
                  <a:pt x="2681" y="627"/>
                  <a:pt x="2642" y="606"/>
                </a:cubicBezTo>
                <a:cubicBezTo>
                  <a:pt x="2619" y="594"/>
                  <a:pt x="2592" y="595"/>
                  <a:pt x="2570" y="606"/>
                </a:cubicBezTo>
                <a:moveTo>
                  <a:pt x="1486" y="1279"/>
                </a:moveTo>
                <a:cubicBezTo>
                  <a:pt x="1484" y="1282"/>
                  <a:pt x="1481" y="1286"/>
                  <a:pt x="1479" y="1290"/>
                </a:cubicBezTo>
                <a:cubicBezTo>
                  <a:pt x="1460" y="1326"/>
                  <a:pt x="1471" y="1368"/>
                  <a:pt x="1503" y="1391"/>
                </a:cubicBezTo>
                <a:lnTo>
                  <a:pt x="1241" y="1887"/>
                </a:lnTo>
                <a:cubicBezTo>
                  <a:pt x="1204" y="1874"/>
                  <a:pt x="1163" y="1889"/>
                  <a:pt x="1144" y="1925"/>
                </a:cubicBezTo>
                <a:cubicBezTo>
                  <a:pt x="1136" y="1941"/>
                  <a:pt x="1134" y="1959"/>
                  <a:pt x="1137" y="1975"/>
                </a:cubicBezTo>
                <a:lnTo>
                  <a:pt x="558" y="1998"/>
                </a:lnTo>
                <a:cubicBezTo>
                  <a:pt x="554" y="1974"/>
                  <a:pt x="540" y="1953"/>
                  <a:pt x="517" y="1941"/>
                </a:cubicBezTo>
                <a:cubicBezTo>
                  <a:pt x="495" y="1929"/>
                  <a:pt x="469" y="1930"/>
                  <a:pt x="448" y="1939"/>
                </a:cubicBezTo>
                <a:lnTo>
                  <a:pt x="148" y="1463"/>
                </a:lnTo>
                <a:cubicBezTo>
                  <a:pt x="153" y="1457"/>
                  <a:pt x="157" y="1451"/>
                  <a:pt x="161" y="1445"/>
                </a:cubicBezTo>
                <a:cubicBezTo>
                  <a:pt x="180" y="1409"/>
                  <a:pt x="169" y="1366"/>
                  <a:pt x="137" y="1343"/>
                </a:cubicBezTo>
                <a:lnTo>
                  <a:pt x="406" y="833"/>
                </a:lnTo>
                <a:cubicBezTo>
                  <a:pt x="443" y="846"/>
                  <a:pt x="485" y="831"/>
                  <a:pt x="503" y="795"/>
                </a:cubicBezTo>
                <a:cubicBezTo>
                  <a:pt x="508" y="786"/>
                  <a:pt x="511" y="777"/>
                  <a:pt x="512" y="768"/>
                </a:cubicBezTo>
                <a:lnTo>
                  <a:pt x="1071" y="746"/>
                </a:lnTo>
                <a:cubicBezTo>
                  <a:pt x="1073" y="772"/>
                  <a:pt x="1088" y="797"/>
                  <a:pt x="1113" y="810"/>
                </a:cubicBezTo>
                <a:cubicBezTo>
                  <a:pt x="1139" y="824"/>
                  <a:pt x="1167" y="822"/>
                  <a:pt x="1190" y="809"/>
                </a:cubicBezTo>
                <a:lnTo>
                  <a:pt x="1486" y="1279"/>
                </a:lnTo>
                <a:moveTo>
                  <a:pt x="2552" y="618"/>
                </a:moveTo>
                <a:cubicBezTo>
                  <a:pt x="2545" y="624"/>
                  <a:pt x="2539" y="631"/>
                  <a:pt x="2535" y="640"/>
                </a:cubicBezTo>
                <a:cubicBezTo>
                  <a:pt x="2517" y="674"/>
                  <a:pt x="2526" y="715"/>
                  <a:pt x="2555" y="739"/>
                </a:cubicBezTo>
                <a:lnTo>
                  <a:pt x="2289" y="1242"/>
                </a:lnTo>
                <a:cubicBezTo>
                  <a:pt x="2254" y="1232"/>
                  <a:pt x="2215" y="1247"/>
                  <a:pt x="2197" y="1281"/>
                </a:cubicBezTo>
                <a:cubicBezTo>
                  <a:pt x="2192" y="1289"/>
                  <a:pt x="2190" y="1298"/>
                  <a:pt x="2189" y="1307"/>
                </a:cubicBezTo>
                <a:lnTo>
                  <a:pt x="1628" y="1328"/>
                </a:lnTo>
                <a:cubicBezTo>
                  <a:pt x="1629" y="1299"/>
                  <a:pt x="1614" y="1271"/>
                  <a:pt x="1586" y="1256"/>
                </a:cubicBezTo>
                <a:cubicBezTo>
                  <a:pt x="1559" y="1242"/>
                  <a:pt x="1527" y="1245"/>
                  <a:pt x="1503" y="1262"/>
                </a:cubicBezTo>
                <a:lnTo>
                  <a:pt x="1208" y="794"/>
                </a:lnTo>
                <a:cubicBezTo>
                  <a:pt x="1213" y="789"/>
                  <a:pt x="1218" y="784"/>
                  <a:pt x="1221" y="777"/>
                </a:cubicBezTo>
                <a:cubicBezTo>
                  <a:pt x="1239" y="742"/>
                  <a:pt x="1228" y="699"/>
                  <a:pt x="1197" y="676"/>
                </a:cubicBezTo>
                <a:lnTo>
                  <a:pt x="1466" y="165"/>
                </a:lnTo>
                <a:cubicBezTo>
                  <a:pt x="1503" y="178"/>
                  <a:pt x="1544" y="163"/>
                  <a:pt x="1563" y="128"/>
                </a:cubicBezTo>
                <a:cubicBezTo>
                  <a:pt x="1568" y="118"/>
                  <a:pt x="1571" y="109"/>
                  <a:pt x="1572" y="98"/>
                </a:cubicBezTo>
                <a:lnTo>
                  <a:pt x="2209" y="74"/>
                </a:lnTo>
                <a:lnTo>
                  <a:pt x="2552" y="618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-9267993">
            <a:off x="-14964" y="3645196"/>
            <a:ext cx="342245" cy="623021"/>
            <a:chOff x="178625" y="1764575"/>
            <a:chExt cx="448800" cy="816994"/>
          </a:xfrm>
        </p:grpSpPr>
        <p:sp>
          <p:nvSpPr>
            <p:cNvPr id="152" name="Google Shape;152;p4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61" name="Google Shape;161;p4"/>
          <p:cNvGrpSpPr/>
          <p:nvPr/>
        </p:nvGrpSpPr>
        <p:grpSpPr>
          <a:xfrm rot="-9267993">
            <a:off x="-22727" y="3622829"/>
            <a:ext cx="340472" cy="534262"/>
            <a:chOff x="227750" y="1896863"/>
            <a:chExt cx="446475" cy="700600"/>
          </a:xfrm>
        </p:grpSpPr>
        <p:sp>
          <p:nvSpPr>
            <p:cNvPr id="162" name="Google Shape;162;p4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 rot="9831078">
            <a:off x="7108" y="3064726"/>
            <a:ext cx="342250" cy="414663"/>
            <a:chOff x="178625" y="2037813"/>
            <a:chExt cx="448800" cy="543756"/>
          </a:xfrm>
        </p:grpSpPr>
        <p:sp>
          <p:nvSpPr>
            <p:cNvPr id="169" name="Google Shape;169;p4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77" name="Google Shape;177;p4"/>
          <p:cNvGrpSpPr/>
          <p:nvPr/>
        </p:nvGrpSpPr>
        <p:grpSpPr>
          <a:xfrm rot="9831078">
            <a:off x="-13876" y="3060897"/>
            <a:ext cx="340477" cy="534270"/>
            <a:chOff x="227750" y="1896863"/>
            <a:chExt cx="446475" cy="700600"/>
          </a:xfrm>
        </p:grpSpPr>
        <p:sp>
          <p:nvSpPr>
            <p:cNvPr id="178" name="Google Shape;178;p4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84" name="Google Shape;184;p4"/>
          <p:cNvSpPr/>
          <p:nvPr/>
        </p:nvSpPr>
        <p:spPr>
          <a:xfrm>
            <a:off x="216288" y="4420276"/>
            <a:ext cx="993877" cy="577427"/>
          </a:xfrm>
          <a:custGeom>
            <a:rect b="b" l="l" r="r" t="t"/>
            <a:pathLst>
              <a:path extrusionOk="0" h="1790" w="3081">
                <a:moveTo>
                  <a:pt x="2988" y="1212"/>
                </a:moveTo>
                <a:cubicBezTo>
                  <a:pt x="2936" y="1211"/>
                  <a:pt x="2895" y="1252"/>
                  <a:pt x="2894" y="1304"/>
                </a:cubicBezTo>
                <a:cubicBezTo>
                  <a:pt x="2894" y="1320"/>
                  <a:pt x="2898" y="1335"/>
                  <a:pt x="2906" y="1349"/>
                </a:cubicBezTo>
                <a:lnTo>
                  <a:pt x="2371" y="1650"/>
                </a:lnTo>
                <a:cubicBezTo>
                  <a:pt x="2356" y="1622"/>
                  <a:pt x="2326" y="1604"/>
                  <a:pt x="2292" y="1603"/>
                </a:cubicBezTo>
                <a:cubicBezTo>
                  <a:pt x="2254" y="1603"/>
                  <a:pt x="2221" y="1626"/>
                  <a:pt x="2207" y="1659"/>
                </a:cubicBezTo>
                <a:lnTo>
                  <a:pt x="1644" y="1326"/>
                </a:lnTo>
                <a:cubicBezTo>
                  <a:pt x="1649" y="1315"/>
                  <a:pt x="1652" y="1303"/>
                  <a:pt x="1652" y="1290"/>
                </a:cubicBezTo>
                <a:cubicBezTo>
                  <a:pt x="1652" y="1241"/>
                  <a:pt x="1615" y="1202"/>
                  <a:pt x="1568" y="1197"/>
                </a:cubicBezTo>
                <a:lnTo>
                  <a:pt x="1571" y="914"/>
                </a:lnTo>
                <a:lnTo>
                  <a:pt x="1575" y="536"/>
                </a:lnTo>
                <a:cubicBezTo>
                  <a:pt x="1622" y="533"/>
                  <a:pt x="1660" y="494"/>
                  <a:pt x="1661" y="445"/>
                </a:cubicBezTo>
                <a:cubicBezTo>
                  <a:pt x="1661" y="394"/>
                  <a:pt x="1620" y="352"/>
                  <a:pt x="1569" y="351"/>
                </a:cubicBezTo>
                <a:cubicBezTo>
                  <a:pt x="1538" y="351"/>
                  <a:pt x="1511" y="366"/>
                  <a:pt x="1494" y="389"/>
                </a:cubicBezTo>
                <a:lnTo>
                  <a:pt x="838" y="0"/>
                </a:lnTo>
                <a:lnTo>
                  <a:pt x="176" y="372"/>
                </a:lnTo>
                <a:cubicBezTo>
                  <a:pt x="159" y="350"/>
                  <a:pt x="133" y="336"/>
                  <a:pt x="104" y="335"/>
                </a:cubicBezTo>
                <a:cubicBezTo>
                  <a:pt x="53" y="335"/>
                  <a:pt x="11" y="376"/>
                  <a:pt x="10" y="427"/>
                </a:cubicBezTo>
                <a:cubicBezTo>
                  <a:pt x="10" y="474"/>
                  <a:pt x="44" y="513"/>
                  <a:pt x="89" y="519"/>
                </a:cubicBezTo>
                <a:lnTo>
                  <a:pt x="82" y="1192"/>
                </a:lnTo>
                <a:cubicBezTo>
                  <a:pt x="36" y="1198"/>
                  <a:pt x="1" y="1236"/>
                  <a:pt x="1" y="1283"/>
                </a:cubicBezTo>
                <a:cubicBezTo>
                  <a:pt x="0" y="1334"/>
                  <a:pt x="41" y="1376"/>
                  <a:pt x="92" y="1376"/>
                </a:cubicBezTo>
                <a:cubicBezTo>
                  <a:pt x="126" y="1377"/>
                  <a:pt x="155" y="1359"/>
                  <a:pt x="172" y="1332"/>
                </a:cubicBezTo>
                <a:lnTo>
                  <a:pt x="728" y="1662"/>
                </a:lnTo>
                <a:cubicBezTo>
                  <a:pt x="727" y="1667"/>
                  <a:pt x="727" y="1673"/>
                  <a:pt x="727" y="1679"/>
                </a:cubicBezTo>
                <a:cubicBezTo>
                  <a:pt x="726" y="1730"/>
                  <a:pt x="767" y="1772"/>
                  <a:pt x="818" y="1773"/>
                </a:cubicBezTo>
                <a:cubicBezTo>
                  <a:pt x="869" y="1773"/>
                  <a:pt x="911" y="1732"/>
                  <a:pt x="912" y="1681"/>
                </a:cubicBezTo>
                <a:cubicBezTo>
                  <a:pt x="912" y="1675"/>
                  <a:pt x="912" y="1669"/>
                  <a:pt x="910" y="1664"/>
                </a:cubicBezTo>
                <a:lnTo>
                  <a:pt x="1483" y="1342"/>
                </a:lnTo>
                <a:cubicBezTo>
                  <a:pt x="1500" y="1366"/>
                  <a:pt x="1527" y="1382"/>
                  <a:pt x="1558" y="1382"/>
                </a:cubicBezTo>
                <a:cubicBezTo>
                  <a:pt x="1587" y="1382"/>
                  <a:pt x="1613" y="1369"/>
                  <a:pt x="1631" y="1348"/>
                </a:cubicBezTo>
                <a:lnTo>
                  <a:pt x="2200" y="1684"/>
                </a:lnTo>
                <a:cubicBezTo>
                  <a:pt x="2199" y="1688"/>
                  <a:pt x="2198" y="1691"/>
                  <a:pt x="2198" y="1695"/>
                </a:cubicBezTo>
                <a:cubicBezTo>
                  <a:pt x="2198" y="1746"/>
                  <a:pt x="2239" y="1788"/>
                  <a:pt x="2290" y="1789"/>
                </a:cubicBezTo>
                <a:cubicBezTo>
                  <a:pt x="2341" y="1789"/>
                  <a:pt x="2383" y="1748"/>
                  <a:pt x="2384" y="1697"/>
                </a:cubicBezTo>
                <a:cubicBezTo>
                  <a:pt x="2384" y="1689"/>
                  <a:pt x="2383" y="1681"/>
                  <a:pt x="2381" y="1674"/>
                </a:cubicBezTo>
                <a:lnTo>
                  <a:pt x="2921" y="1370"/>
                </a:lnTo>
                <a:cubicBezTo>
                  <a:pt x="2937" y="1386"/>
                  <a:pt x="2960" y="1397"/>
                  <a:pt x="2985" y="1397"/>
                </a:cubicBezTo>
                <a:cubicBezTo>
                  <a:pt x="3036" y="1398"/>
                  <a:pt x="3078" y="1357"/>
                  <a:pt x="3079" y="1305"/>
                </a:cubicBezTo>
                <a:cubicBezTo>
                  <a:pt x="3080" y="1254"/>
                  <a:pt x="3039" y="1212"/>
                  <a:pt x="2988" y="1212"/>
                </a:cubicBezTo>
                <a:moveTo>
                  <a:pt x="1542" y="1198"/>
                </a:moveTo>
                <a:cubicBezTo>
                  <a:pt x="1500" y="1206"/>
                  <a:pt x="1467" y="1243"/>
                  <a:pt x="1467" y="1288"/>
                </a:cubicBezTo>
                <a:cubicBezTo>
                  <a:pt x="1466" y="1299"/>
                  <a:pt x="1469" y="1309"/>
                  <a:pt x="1472" y="1318"/>
                </a:cubicBezTo>
                <a:lnTo>
                  <a:pt x="903" y="1639"/>
                </a:lnTo>
                <a:cubicBezTo>
                  <a:pt x="888" y="1609"/>
                  <a:pt x="857" y="1588"/>
                  <a:pt x="821" y="1587"/>
                </a:cubicBezTo>
                <a:cubicBezTo>
                  <a:pt x="785" y="1587"/>
                  <a:pt x="753" y="1607"/>
                  <a:pt x="738" y="1637"/>
                </a:cubicBezTo>
                <a:lnTo>
                  <a:pt x="183" y="1309"/>
                </a:lnTo>
                <a:cubicBezTo>
                  <a:pt x="185" y="1301"/>
                  <a:pt x="187" y="1293"/>
                  <a:pt x="187" y="1285"/>
                </a:cubicBezTo>
                <a:cubicBezTo>
                  <a:pt x="187" y="1238"/>
                  <a:pt x="153" y="1199"/>
                  <a:pt x="108" y="1192"/>
                </a:cubicBezTo>
                <a:lnTo>
                  <a:pt x="115" y="520"/>
                </a:lnTo>
                <a:cubicBezTo>
                  <a:pt x="160" y="514"/>
                  <a:pt x="196" y="476"/>
                  <a:pt x="196" y="429"/>
                </a:cubicBezTo>
                <a:cubicBezTo>
                  <a:pt x="196" y="417"/>
                  <a:pt x="194" y="405"/>
                  <a:pt x="189" y="394"/>
                </a:cubicBezTo>
                <a:lnTo>
                  <a:pt x="838" y="29"/>
                </a:lnTo>
                <a:lnTo>
                  <a:pt x="1482" y="411"/>
                </a:lnTo>
                <a:cubicBezTo>
                  <a:pt x="1479" y="421"/>
                  <a:pt x="1476" y="432"/>
                  <a:pt x="1476" y="443"/>
                </a:cubicBezTo>
                <a:cubicBezTo>
                  <a:pt x="1475" y="488"/>
                  <a:pt x="1507" y="526"/>
                  <a:pt x="1550" y="535"/>
                </a:cubicBezTo>
                <a:lnTo>
                  <a:pt x="1542" y="1198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idx="1" type="subTitle"/>
          </p:nvPr>
        </p:nvSpPr>
        <p:spPr>
          <a:xfrm>
            <a:off x="3319200" y="3914175"/>
            <a:ext cx="2505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5"/>
          <p:cNvSpPr txBox="1"/>
          <p:nvPr>
            <p:ph idx="2" type="subTitle"/>
          </p:nvPr>
        </p:nvSpPr>
        <p:spPr>
          <a:xfrm>
            <a:off x="3319200" y="2146900"/>
            <a:ext cx="2505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9" name="Google Shape;189;p5"/>
          <p:cNvSpPr txBox="1"/>
          <p:nvPr>
            <p:ph idx="3" type="subTitle"/>
          </p:nvPr>
        </p:nvSpPr>
        <p:spPr>
          <a:xfrm>
            <a:off x="3319200" y="334147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" name="Google Shape;190;p5"/>
          <p:cNvSpPr txBox="1"/>
          <p:nvPr>
            <p:ph idx="4" type="subTitle"/>
          </p:nvPr>
        </p:nvSpPr>
        <p:spPr>
          <a:xfrm>
            <a:off x="3319200" y="15742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1" name="Google Shape;191;p5"/>
          <p:cNvGrpSpPr/>
          <p:nvPr/>
        </p:nvGrpSpPr>
        <p:grpSpPr>
          <a:xfrm rot="-2487818">
            <a:off x="8685577" y="1542595"/>
            <a:ext cx="351913" cy="640681"/>
            <a:chOff x="178625" y="1764575"/>
            <a:chExt cx="448800" cy="816994"/>
          </a:xfrm>
        </p:grpSpPr>
        <p:sp>
          <p:nvSpPr>
            <p:cNvPr id="192" name="Google Shape;192;p5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1" name="Google Shape;201;p5"/>
          <p:cNvGrpSpPr/>
          <p:nvPr/>
        </p:nvGrpSpPr>
        <p:grpSpPr>
          <a:xfrm rot="-2487818">
            <a:off x="8828644" y="1657919"/>
            <a:ext cx="357463" cy="549406"/>
            <a:chOff x="218347" y="1896863"/>
            <a:chExt cx="455878" cy="700600"/>
          </a:xfrm>
        </p:grpSpPr>
        <p:sp>
          <p:nvSpPr>
            <p:cNvPr id="202" name="Google Shape;202;p5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18347" y="2054585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8" name="Google Shape;208;p5"/>
          <p:cNvGrpSpPr/>
          <p:nvPr/>
        </p:nvGrpSpPr>
        <p:grpSpPr>
          <a:xfrm rot="-7696997">
            <a:off x="103966" y="123718"/>
            <a:ext cx="478899" cy="871900"/>
            <a:chOff x="178625" y="1764575"/>
            <a:chExt cx="448800" cy="816994"/>
          </a:xfrm>
        </p:grpSpPr>
        <p:sp>
          <p:nvSpPr>
            <p:cNvPr id="209" name="Google Shape;209;p5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18" name="Google Shape;218;p5"/>
          <p:cNvGrpSpPr/>
          <p:nvPr/>
        </p:nvGrpSpPr>
        <p:grpSpPr>
          <a:xfrm rot="-7696997">
            <a:off x="205878" y="-7081"/>
            <a:ext cx="486451" cy="747684"/>
            <a:chOff x="218347" y="1896863"/>
            <a:chExt cx="455878" cy="700600"/>
          </a:xfrm>
        </p:grpSpPr>
        <p:sp>
          <p:nvSpPr>
            <p:cNvPr id="219" name="Google Shape;219;p5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18347" y="2054585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25" name="Google Shape;225;p5"/>
          <p:cNvSpPr/>
          <p:nvPr/>
        </p:nvSpPr>
        <p:spPr>
          <a:xfrm rot="10800000">
            <a:off x="-9075" y="4403074"/>
            <a:ext cx="1045373" cy="740426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26" name="Google Shape;226;p5"/>
          <p:cNvSpPr/>
          <p:nvPr/>
        </p:nvSpPr>
        <p:spPr>
          <a:xfrm>
            <a:off x="8098625" y="-3451"/>
            <a:ext cx="1045373" cy="740426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6"/>
          <p:cNvSpPr/>
          <p:nvPr/>
        </p:nvSpPr>
        <p:spPr>
          <a:xfrm flipH="1" rot="7200145">
            <a:off x="-51672" y="486816"/>
            <a:ext cx="1054241" cy="612498"/>
          </a:xfrm>
          <a:custGeom>
            <a:rect b="b" l="l" r="r" t="t"/>
            <a:pathLst>
              <a:path extrusionOk="0" h="1790" w="3081">
                <a:moveTo>
                  <a:pt x="2988" y="1212"/>
                </a:moveTo>
                <a:cubicBezTo>
                  <a:pt x="2936" y="1211"/>
                  <a:pt x="2895" y="1252"/>
                  <a:pt x="2894" y="1304"/>
                </a:cubicBezTo>
                <a:cubicBezTo>
                  <a:pt x="2894" y="1320"/>
                  <a:pt x="2898" y="1335"/>
                  <a:pt x="2906" y="1349"/>
                </a:cubicBezTo>
                <a:lnTo>
                  <a:pt x="2371" y="1650"/>
                </a:lnTo>
                <a:cubicBezTo>
                  <a:pt x="2356" y="1622"/>
                  <a:pt x="2326" y="1604"/>
                  <a:pt x="2292" y="1603"/>
                </a:cubicBezTo>
                <a:cubicBezTo>
                  <a:pt x="2254" y="1603"/>
                  <a:pt x="2221" y="1626"/>
                  <a:pt x="2207" y="1659"/>
                </a:cubicBezTo>
                <a:lnTo>
                  <a:pt x="1644" y="1326"/>
                </a:lnTo>
                <a:cubicBezTo>
                  <a:pt x="1649" y="1315"/>
                  <a:pt x="1652" y="1303"/>
                  <a:pt x="1652" y="1290"/>
                </a:cubicBezTo>
                <a:cubicBezTo>
                  <a:pt x="1652" y="1241"/>
                  <a:pt x="1615" y="1202"/>
                  <a:pt x="1568" y="1197"/>
                </a:cubicBezTo>
                <a:lnTo>
                  <a:pt x="1571" y="914"/>
                </a:lnTo>
                <a:lnTo>
                  <a:pt x="1575" y="536"/>
                </a:lnTo>
                <a:cubicBezTo>
                  <a:pt x="1622" y="533"/>
                  <a:pt x="1660" y="494"/>
                  <a:pt x="1661" y="445"/>
                </a:cubicBezTo>
                <a:cubicBezTo>
                  <a:pt x="1661" y="394"/>
                  <a:pt x="1620" y="352"/>
                  <a:pt x="1569" y="351"/>
                </a:cubicBezTo>
                <a:cubicBezTo>
                  <a:pt x="1538" y="351"/>
                  <a:pt x="1511" y="366"/>
                  <a:pt x="1494" y="389"/>
                </a:cubicBezTo>
                <a:lnTo>
                  <a:pt x="838" y="0"/>
                </a:lnTo>
                <a:lnTo>
                  <a:pt x="176" y="372"/>
                </a:lnTo>
                <a:cubicBezTo>
                  <a:pt x="159" y="350"/>
                  <a:pt x="133" y="336"/>
                  <a:pt x="104" y="335"/>
                </a:cubicBezTo>
                <a:cubicBezTo>
                  <a:pt x="53" y="335"/>
                  <a:pt x="11" y="376"/>
                  <a:pt x="10" y="427"/>
                </a:cubicBezTo>
                <a:cubicBezTo>
                  <a:pt x="10" y="474"/>
                  <a:pt x="44" y="513"/>
                  <a:pt x="89" y="519"/>
                </a:cubicBezTo>
                <a:lnTo>
                  <a:pt x="82" y="1192"/>
                </a:lnTo>
                <a:cubicBezTo>
                  <a:pt x="36" y="1198"/>
                  <a:pt x="1" y="1236"/>
                  <a:pt x="1" y="1283"/>
                </a:cubicBezTo>
                <a:cubicBezTo>
                  <a:pt x="0" y="1334"/>
                  <a:pt x="41" y="1376"/>
                  <a:pt x="92" y="1376"/>
                </a:cubicBezTo>
                <a:cubicBezTo>
                  <a:pt x="126" y="1377"/>
                  <a:pt x="155" y="1359"/>
                  <a:pt x="172" y="1332"/>
                </a:cubicBezTo>
                <a:lnTo>
                  <a:pt x="728" y="1662"/>
                </a:lnTo>
                <a:cubicBezTo>
                  <a:pt x="727" y="1667"/>
                  <a:pt x="727" y="1673"/>
                  <a:pt x="727" y="1679"/>
                </a:cubicBezTo>
                <a:cubicBezTo>
                  <a:pt x="726" y="1730"/>
                  <a:pt x="767" y="1772"/>
                  <a:pt x="818" y="1773"/>
                </a:cubicBezTo>
                <a:cubicBezTo>
                  <a:pt x="869" y="1773"/>
                  <a:pt x="911" y="1732"/>
                  <a:pt x="912" y="1681"/>
                </a:cubicBezTo>
                <a:cubicBezTo>
                  <a:pt x="912" y="1675"/>
                  <a:pt x="912" y="1669"/>
                  <a:pt x="910" y="1664"/>
                </a:cubicBezTo>
                <a:lnTo>
                  <a:pt x="1483" y="1342"/>
                </a:lnTo>
                <a:cubicBezTo>
                  <a:pt x="1500" y="1366"/>
                  <a:pt x="1527" y="1382"/>
                  <a:pt x="1558" y="1382"/>
                </a:cubicBezTo>
                <a:cubicBezTo>
                  <a:pt x="1587" y="1382"/>
                  <a:pt x="1613" y="1369"/>
                  <a:pt x="1631" y="1348"/>
                </a:cubicBezTo>
                <a:lnTo>
                  <a:pt x="2200" y="1684"/>
                </a:lnTo>
                <a:cubicBezTo>
                  <a:pt x="2199" y="1688"/>
                  <a:pt x="2198" y="1691"/>
                  <a:pt x="2198" y="1695"/>
                </a:cubicBezTo>
                <a:cubicBezTo>
                  <a:pt x="2198" y="1746"/>
                  <a:pt x="2239" y="1788"/>
                  <a:pt x="2290" y="1789"/>
                </a:cubicBezTo>
                <a:cubicBezTo>
                  <a:pt x="2341" y="1789"/>
                  <a:pt x="2383" y="1748"/>
                  <a:pt x="2384" y="1697"/>
                </a:cubicBezTo>
                <a:cubicBezTo>
                  <a:pt x="2384" y="1689"/>
                  <a:pt x="2383" y="1681"/>
                  <a:pt x="2381" y="1674"/>
                </a:cubicBezTo>
                <a:lnTo>
                  <a:pt x="2921" y="1370"/>
                </a:lnTo>
                <a:cubicBezTo>
                  <a:pt x="2937" y="1386"/>
                  <a:pt x="2960" y="1397"/>
                  <a:pt x="2985" y="1397"/>
                </a:cubicBezTo>
                <a:cubicBezTo>
                  <a:pt x="3036" y="1398"/>
                  <a:pt x="3078" y="1357"/>
                  <a:pt x="3079" y="1305"/>
                </a:cubicBezTo>
                <a:cubicBezTo>
                  <a:pt x="3080" y="1254"/>
                  <a:pt x="3039" y="1212"/>
                  <a:pt x="2988" y="1212"/>
                </a:cubicBezTo>
                <a:moveTo>
                  <a:pt x="1542" y="1198"/>
                </a:moveTo>
                <a:cubicBezTo>
                  <a:pt x="1500" y="1206"/>
                  <a:pt x="1467" y="1243"/>
                  <a:pt x="1467" y="1288"/>
                </a:cubicBezTo>
                <a:cubicBezTo>
                  <a:pt x="1466" y="1299"/>
                  <a:pt x="1469" y="1309"/>
                  <a:pt x="1472" y="1318"/>
                </a:cubicBezTo>
                <a:lnTo>
                  <a:pt x="903" y="1639"/>
                </a:lnTo>
                <a:cubicBezTo>
                  <a:pt x="888" y="1609"/>
                  <a:pt x="857" y="1588"/>
                  <a:pt x="821" y="1587"/>
                </a:cubicBezTo>
                <a:cubicBezTo>
                  <a:pt x="785" y="1587"/>
                  <a:pt x="753" y="1607"/>
                  <a:pt x="738" y="1637"/>
                </a:cubicBezTo>
                <a:lnTo>
                  <a:pt x="183" y="1309"/>
                </a:lnTo>
                <a:cubicBezTo>
                  <a:pt x="185" y="1301"/>
                  <a:pt x="187" y="1293"/>
                  <a:pt x="187" y="1285"/>
                </a:cubicBezTo>
                <a:cubicBezTo>
                  <a:pt x="187" y="1238"/>
                  <a:pt x="153" y="1199"/>
                  <a:pt x="108" y="1192"/>
                </a:cubicBezTo>
                <a:lnTo>
                  <a:pt x="115" y="520"/>
                </a:lnTo>
                <a:cubicBezTo>
                  <a:pt x="160" y="514"/>
                  <a:pt x="196" y="476"/>
                  <a:pt x="196" y="429"/>
                </a:cubicBezTo>
                <a:cubicBezTo>
                  <a:pt x="196" y="417"/>
                  <a:pt x="194" y="405"/>
                  <a:pt x="189" y="394"/>
                </a:cubicBezTo>
                <a:lnTo>
                  <a:pt x="838" y="29"/>
                </a:lnTo>
                <a:lnTo>
                  <a:pt x="1482" y="411"/>
                </a:lnTo>
                <a:cubicBezTo>
                  <a:pt x="1479" y="421"/>
                  <a:pt x="1476" y="432"/>
                  <a:pt x="1476" y="443"/>
                </a:cubicBezTo>
                <a:cubicBezTo>
                  <a:pt x="1475" y="488"/>
                  <a:pt x="1507" y="526"/>
                  <a:pt x="1550" y="535"/>
                </a:cubicBezTo>
                <a:lnTo>
                  <a:pt x="1542" y="1198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6"/>
          <p:cNvGrpSpPr/>
          <p:nvPr/>
        </p:nvGrpSpPr>
        <p:grpSpPr>
          <a:xfrm rot="5643714">
            <a:off x="2002962" y="-260248"/>
            <a:ext cx="394094" cy="717407"/>
            <a:chOff x="178625" y="1764575"/>
            <a:chExt cx="448800" cy="816994"/>
          </a:xfrm>
        </p:grpSpPr>
        <p:sp>
          <p:nvSpPr>
            <p:cNvPr id="231" name="Google Shape;231;p6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40" name="Google Shape;240;p6"/>
          <p:cNvGrpSpPr/>
          <p:nvPr/>
        </p:nvGrpSpPr>
        <p:grpSpPr>
          <a:xfrm rot="5643714">
            <a:off x="1936103" y="-171743"/>
            <a:ext cx="392052" cy="615201"/>
            <a:chOff x="227750" y="1896863"/>
            <a:chExt cx="446475" cy="700600"/>
          </a:xfrm>
        </p:grpSpPr>
        <p:sp>
          <p:nvSpPr>
            <p:cNvPr id="241" name="Google Shape;241;p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 rot="-7287370">
            <a:off x="1541731" y="-398530"/>
            <a:ext cx="392021" cy="615152"/>
            <a:chOff x="227750" y="1896863"/>
            <a:chExt cx="446475" cy="700600"/>
          </a:xfrm>
        </p:grpSpPr>
        <p:sp>
          <p:nvSpPr>
            <p:cNvPr id="248" name="Google Shape;248;p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54" name="Google Shape;254;p6"/>
          <p:cNvGrpSpPr/>
          <p:nvPr/>
        </p:nvGrpSpPr>
        <p:grpSpPr>
          <a:xfrm rot="-5358895">
            <a:off x="1224011" y="-271986"/>
            <a:ext cx="392078" cy="615241"/>
            <a:chOff x="227750" y="1896863"/>
            <a:chExt cx="446475" cy="700600"/>
          </a:xfrm>
        </p:grpSpPr>
        <p:sp>
          <p:nvSpPr>
            <p:cNvPr id="255" name="Google Shape;255;p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61" name="Google Shape;261;p6"/>
          <p:cNvSpPr/>
          <p:nvPr/>
        </p:nvSpPr>
        <p:spPr>
          <a:xfrm rot="7405524">
            <a:off x="8101566" y="4283193"/>
            <a:ext cx="1186218" cy="725111"/>
          </a:xfrm>
          <a:custGeom>
            <a:rect b="b" l="l" r="r" t="t"/>
            <a:pathLst>
              <a:path extrusionOk="0" h="2104" w="3442">
                <a:moveTo>
                  <a:pt x="2570" y="606"/>
                </a:moveTo>
                <a:lnTo>
                  <a:pt x="2221" y="51"/>
                </a:lnTo>
                <a:lnTo>
                  <a:pt x="1571" y="76"/>
                </a:lnTo>
                <a:cubicBezTo>
                  <a:pt x="1566" y="53"/>
                  <a:pt x="1552" y="32"/>
                  <a:pt x="1530" y="20"/>
                </a:cubicBezTo>
                <a:cubicBezTo>
                  <a:pt x="1491" y="0"/>
                  <a:pt x="1443" y="15"/>
                  <a:pt x="1422" y="53"/>
                </a:cubicBezTo>
                <a:cubicBezTo>
                  <a:pt x="1404" y="89"/>
                  <a:pt x="1415" y="132"/>
                  <a:pt x="1446" y="155"/>
                </a:cubicBezTo>
                <a:lnTo>
                  <a:pt x="1177" y="666"/>
                </a:lnTo>
                <a:cubicBezTo>
                  <a:pt x="1140" y="652"/>
                  <a:pt x="1099" y="667"/>
                  <a:pt x="1080" y="703"/>
                </a:cubicBezTo>
                <a:cubicBezTo>
                  <a:pt x="1077" y="710"/>
                  <a:pt x="1074" y="717"/>
                  <a:pt x="1073" y="724"/>
                </a:cubicBezTo>
                <a:lnTo>
                  <a:pt x="511" y="746"/>
                </a:lnTo>
                <a:cubicBezTo>
                  <a:pt x="507" y="722"/>
                  <a:pt x="493" y="700"/>
                  <a:pt x="470" y="688"/>
                </a:cubicBezTo>
                <a:cubicBezTo>
                  <a:pt x="431" y="668"/>
                  <a:pt x="383" y="683"/>
                  <a:pt x="362" y="721"/>
                </a:cubicBezTo>
                <a:cubicBezTo>
                  <a:pt x="344" y="757"/>
                  <a:pt x="355" y="800"/>
                  <a:pt x="386" y="823"/>
                </a:cubicBezTo>
                <a:lnTo>
                  <a:pt x="117" y="1333"/>
                </a:lnTo>
                <a:cubicBezTo>
                  <a:pt x="81" y="1320"/>
                  <a:pt x="39" y="1335"/>
                  <a:pt x="20" y="1371"/>
                </a:cubicBezTo>
                <a:cubicBezTo>
                  <a:pt x="0" y="1410"/>
                  <a:pt x="15" y="1458"/>
                  <a:pt x="53" y="1478"/>
                </a:cubicBezTo>
                <a:cubicBezTo>
                  <a:pt x="78" y="1491"/>
                  <a:pt x="107" y="1490"/>
                  <a:pt x="130" y="1477"/>
                </a:cubicBezTo>
                <a:lnTo>
                  <a:pt x="429" y="1951"/>
                </a:lnTo>
                <a:cubicBezTo>
                  <a:pt x="421" y="1958"/>
                  <a:pt x="415" y="1965"/>
                  <a:pt x="410" y="1975"/>
                </a:cubicBezTo>
                <a:cubicBezTo>
                  <a:pt x="389" y="2014"/>
                  <a:pt x="404" y="2062"/>
                  <a:pt x="443" y="2082"/>
                </a:cubicBezTo>
                <a:cubicBezTo>
                  <a:pt x="482" y="2103"/>
                  <a:pt x="530" y="2088"/>
                  <a:pt x="551" y="2049"/>
                </a:cubicBezTo>
                <a:cubicBezTo>
                  <a:pt x="555" y="2040"/>
                  <a:pt x="558" y="2030"/>
                  <a:pt x="559" y="2020"/>
                </a:cubicBezTo>
                <a:lnTo>
                  <a:pt x="1143" y="1997"/>
                </a:lnTo>
                <a:cubicBezTo>
                  <a:pt x="1151" y="2012"/>
                  <a:pt x="1162" y="2024"/>
                  <a:pt x="1177" y="2032"/>
                </a:cubicBezTo>
                <a:cubicBezTo>
                  <a:pt x="1216" y="2053"/>
                  <a:pt x="1264" y="2038"/>
                  <a:pt x="1285" y="1999"/>
                </a:cubicBezTo>
                <a:cubicBezTo>
                  <a:pt x="1303" y="1964"/>
                  <a:pt x="1293" y="1921"/>
                  <a:pt x="1261" y="1898"/>
                </a:cubicBezTo>
                <a:lnTo>
                  <a:pt x="1522" y="1402"/>
                </a:lnTo>
                <a:cubicBezTo>
                  <a:pt x="1559" y="1415"/>
                  <a:pt x="1601" y="1400"/>
                  <a:pt x="1620" y="1364"/>
                </a:cubicBezTo>
                <a:cubicBezTo>
                  <a:pt x="1622" y="1360"/>
                  <a:pt x="1624" y="1355"/>
                  <a:pt x="1625" y="1350"/>
                </a:cubicBezTo>
                <a:lnTo>
                  <a:pt x="2188" y="1329"/>
                </a:lnTo>
                <a:cubicBezTo>
                  <a:pt x="2192" y="1353"/>
                  <a:pt x="2206" y="1376"/>
                  <a:pt x="2230" y="1389"/>
                </a:cubicBezTo>
                <a:cubicBezTo>
                  <a:pt x="2252" y="1400"/>
                  <a:pt x="2277" y="1400"/>
                  <a:pt x="2299" y="1391"/>
                </a:cubicBezTo>
                <a:lnTo>
                  <a:pt x="2601" y="1871"/>
                </a:lnTo>
                <a:cubicBezTo>
                  <a:pt x="2599" y="1874"/>
                  <a:pt x="2598" y="1876"/>
                  <a:pt x="2596" y="1879"/>
                </a:cubicBezTo>
                <a:cubicBezTo>
                  <a:pt x="2576" y="1917"/>
                  <a:pt x="2591" y="1966"/>
                  <a:pt x="2629" y="1986"/>
                </a:cubicBezTo>
                <a:cubicBezTo>
                  <a:pt x="2668" y="2007"/>
                  <a:pt x="2716" y="1992"/>
                  <a:pt x="2737" y="1953"/>
                </a:cubicBezTo>
                <a:cubicBezTo>
                  <a:pt x="2740" y="1947"/>
                  <a:pt x="2742" y="1941"/>
                  <a:pt x="2744" y="1934"/>
                </a:cubicBezTo>
                <a:lnTo>
                  <a:pt x="3275" y="1914"/>
                </a:lnTo>
                <a:cubicBezTo>
                  <a:pt x="3281" y="1933"/>
                  <a:pt x="3294" y="1950"/>
                  <a:pt x="3313" y="1960"/>
                </a:cubicBezTo>
                <a:cubicBezTo>
                  <a:pt x="3352" y="1980"/>
                  <a:pt x="3400" y="1965"/>
                  <a:pt x="3421" y="1927"/>
                </a:cubicBezTo>
                <a:cubicBezTo>
                  <a:pt x="3441" y="1888"/>
                  <a:pt x="3426" y="1839"/>
                  <a:pt x="3388" y="1819"/>
                </a:cubicBezTo>
                <a:cubicBezTo>
                  <a:pt x="3349" y="1799"/>
                  <a:pt x="3301" y="1813"/>
                  <a:pt x="3280" y="1852"/>
                </a:cubicBezTo>
                <a:cubicBezTo>
                  <a:pt x="3273" y="1865"/>
                  <a:pt x="3271" y="1878"/>
                  <a:pt x="3271" y="1892"/>
                </a:cubicBezTo>
                <a:lnTo>
                  <a:pt x="2746" y="1912"/>
                </a:lnTo>
                <a:cubicBezTo>
                  <a:pt x="2744" y="1885"/>
                  <a:pt x="2729" y="1859"/>
                  <a:pt x="2704" y="1845"/>
                </a:cubicBezTo>
                <a:cubicBezTo>
                  <a:pt x="2675" y="1830"/>
                  <a:pt x="2640" y="1835"/>
                  <a:pt x="2616" y="1854"/>
                </a:cubicBezTo>
                <a:lnTo>
                  <a:pt x="2318" y="1380"/>
                </a:lnTo>
                <a:cubicBezTo>
                  <a:pt x="2326" y="1373"/>
                  <a:pt x="2332" y="1365"/>
                  <a:pt x="2337" y="1356"/>
                </a:cubicBezTo>
                <a:cubicBezTo>
                  <a:pt x="2357" y="1318"/>
                  <a:pt x="2344" y="1274"/>
                  <a:pt x="2310" y="1251"/>
                </a:cubicBezTo>
                <a:lnTo>
                  <a:pt x="2500" y="891"/>
                </a:lnTo>
                <a:lnTo>
                  <a:pt x="2574" y="750"/>
                </a:lnTo>
                <a:cubicBezTo>
                  <a:pt x="2612" y="766"/>
                  <a:pt x="2656" y="751"/>
                  <a:pt x="2675" y="714"/>
                </a:cubicBezTo>
                <a:cubicBezTo>
                  <a:pt x="2696" y="675"/>
                  <a:pt x="2681" y="627"/>
                  <a:pt x="2642" y="606"/>
                </a:cubicBezTo>
                <a:cubicBezTo>
                  <a:pt x="2619" y="594"/>
                  <a:pt x="2592" y="595"/>
                  <a:pt x="2570" y="606"/>
                </a:cubicBezTo>
                <a:moveTo>
                  <a:pt x="1486" y="1279"/>
                </a:moveTo>
                <a:cubicBezTo>
                  <a:pt x="1484" y="1282"/>
                  <a:pt x="1481" y="1286"/>
                  <a:pt x="1479" y="1290"/>
                </a:cubicBezTo>
                <a:cubicBezTo>
                  <a:pt x="1460" y="1326"/>
                  <a:pt x="1471" y="1368"/>
                  <a:pt x="1503" y="1391"/>
                </a:cubicBezTo>
                <a:lnTo>
                  <a:pt x="1241" y="1887"/>
                </a:lnTo>
                <a:cubicBezTo>
                  <a:pt x="1204" y="1874"/>
                  <a:pt x="1163" y="1889"/>
                  <a:pt x="1144" y="1925"/>
                </a:cubicBezTo>
                <a:cubicBezTo>
                  <a:pt x="1136" y="1941"/>
                  <a:pt x="1134" y="1959"/>
                  <a:pt x="1137" y="1975"/>
                </a:cubicBezTo>
                <a:lnTo>
                  <a:pt x="558" y="1998"/>
                </a:lnTo>
                <a:cubicBezTo>
                  <a:pt x="554" y="1974"/>
                  <a:pt x="540" y="1953"/>
                  <a:pt x="517" y="1941"/>
                </a:cubicBezTo>
                <a:cubicBezTo>
                  <a:pt x="495" y="1929"/>
                  <a:pt x="469" y="1930"/>
                  <a:pt x="448" y="1939"/>
                </a:cubicBezTo>
                <a:lnTo>
                  <a:pt x="148" y="1463"/>
                </a:lnTo>
                <a:cubicBezTo>
                  <a:pt x="153" y="1457"/>
                  <a:pt x="157" y="1451"/>
                  <a:pt x="161" y="1445"/>
                </a:cubicBezTo>
                <a:cubicBezTo>
                  <a:pt x="180" y="1409"/>
                  <a:pt x="169" y="1366"/>
                  <a:pt x="137" y="1343"/>
                </a:cubicBezTo>
                <a:lnTo>
                  <a:pt x="406" y="833"/>
                </a:lnTo>
                <a:cubicBezTo>
                  <a:pt x="443" y="846"/>
                  <a:pt x="485" y="831"/>
                  <a:pt x="503" y="795"/>
                </a:cubicBezTo>
                <a:cubicBezTo>
                  <a:pt x="508" y="786"/>
                  <a:pt x="511" y="777"/>
                  <a:pt x="512" y="768"/>
                </a:cubicBezTo>
                <a:lnTo>
                  <a:pt x="1071" y="746"/>
                </a:lnTo>
                <a:cubicBezTo>
                  <a:pt x="1073" y="772"/>
                  <a:pt x="1088" y="797"/>
                  <a:pt x="1113" y="810"/>
                </a:cubicBezTo>
                <a:cubicBezTo>
                  <a:pt x="1139" y="824"/>
                  <a:pt x="1167" y="822"/>
                  <a:pt x="1190" y="809"/>
                </a:cubicBezTo>
                <a:lnTo>
                  <a:pt x="1486" y="1279"/>
                </a:lnTo>
                <a:moveTo>
                  <a:pt x="2552" y="618"/>
                </a:moveTo>
                <a:cubicBezTo>
                  <a:pt x="2545" y="624"/>
                  <a:pt x="2539" y="631"/>
                  <a:pt x="2535" y="640"/>
                </a:cubicBezTo>
                <a:cubicBezTo>
                  <a:pt x="2517" y="674"/>
                  <a:pt x="2526" y="715"/>
                  <a:pt x="2555" y="739"/>
                </a:cubicBezTo>
                <a:lnTo>
                  <a:pt x="2289" y="1242"/>
                </a:lnTo>
                <a:cubicBezTo>
                  <a:pt x="2254" y="1232"/>
                  <a:pt x="2215" y="1247"/>
                  <a:pt x="2197" y="1281"/>
                </a:cubicBezTo>
                <a:cubicBezTo>
                  <a:pt x="2192" y="1289"/>
                  <a:pt x="2190" y="1298"/>
                  <a:pt x="2189" y="1307"/>
                </a:cubicBezTo>
                <a:lnTo>
                  <a:pt x="1628" y="1328"/>
                </a:lnTo>
                <a:cubicBezTo>
                  <a:pt x="1629" y="1299"/>
                  <a:pt x="1614" y="1271"/>
                  <a:pt x="1586" y="1256"/>
                </a:cubicBezTo>
                <a:cubicBezTo>
                  <a:pt x="1559" y="1242"/>
                  <a:pt x="1527" y="1245"/>
                  <a:pt x="1503" y="1262"/>
                </a:cubicBezTo>
                <a:lnTo>
                  <a:pt x="1208" y="794"/>
                </a:lnTo>
                <a:cubicBezTo>
                  <a:pt x="1213" y="789"/>
                  <a:pt x="1218" y="784"/>
                  <a:pt x="1221" y="777"/>
                </a:cubicBezTo>
                <a:cubicBezTo>
                  <a:pt x="1239" y="742"/>
                  <a:pt x="1228" y="699"/>
                  <a:pt x="1197" y="676"/>
                </a:cubicBezTo>
                <a:lnTo>
                  <a:pt x="1466" y="165"/>
                </a:lnTo>
                <a:cubicBezTo>
                  <a:pt x="1503" y="178"/>
                  <a:pt x="1544" y="163"/>
                  <a:pt x="1563" y="128"/>
                </a:cubicBezTo>
                <a:cubicBezTo>
                  <a:pt x="1568" y="118"/>
                  <a:pt x="1571" y="109"/>
                  <a:pt x="1572" y="98"/>
                </a:cubicBezTo>
                <a:lnTo>
                  <a:pt x="2209" y="74"/>
                </a:lnTo>
                <a:lnTo>
                  <a:pt x="2552" y="618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6"/>
          <p:cNvGrpSpPr/>
          <p:nvPr/>
        </p:nvGrpSpPr>
        <p:grpSpPr>
          <a:xfrm rot="8813319">
            <a:off x="8770178" y="2337547"/>
            <a:ext cx="489248" cy="890625"/>
            <a:chOff x="178625" y="1764575"/>
            <a:chExt cx="448800" cy="816994"/>
          </a:xfrm>
        </p:grpSpPr>
        <p:sp>
          <p:nvSpPr>
            <p:cNvPr id="263" name="Google Shape;263;p6"/>
            <p:cNvSpPr/>
            <p:nvPr/>
          </p:nvSpPr>
          <p:spPr>
            <a:xfrm>
              <a:off x="286375" y="2321525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53225" y="235256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18425" y="1764575"/>
              <a:ext cx="132300" cy="13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564725" y="2037813"/>
              <a:ext cx="62700" cy="6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15925" y="255066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178625" y="2074394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58650" y="203781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71675" y="244346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97850" y="2443469"/>
              <a:ext cx="30900" cy="3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72" name="Google Shape;272;p6"/>
          <p:cNvGrpSpPr/>
          <p:nvPr/>
        </p:nvGrpSpPr>
        <p:grpSpPr>
          <a:xfrm rot="8813319">
            <a:off x="8683530" y="2361898"/>
            <a:ext cx="486713" cy="763741"/>
            <a:chOff x="227750" y="1896863"/>
            <a:chExt cx="446475" cy="700600"/>
          </a:xfrm>
        </p:grpSpPr>
        <p:sp>
          <p:nvSpPr>
            <p:cNvPr id="273" name="Google Shape;273;p6"/>
            <p:cNvSpPr/>
            <p:nvPr/>
          </p:nvSpPr>
          <p:spPr>
            <a:xfrm>
              <a:off x="611525" y="2427575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320975" y="2074400"/>
              <a:ext cx="132300" cy="13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86375" y="18968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80625" y="223594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227750" y="2206694"/>
              <a:ext cx="30900" cy="30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286375" y="2534763"/>
              <a:ext cx="62700" cy="62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79" name="Google Shape;279;p6"/>
          <p:cNvSpPr/>
          <p:nvPr/>
        </p:nvSpPr>
        <p:spPr>
          <a:xfrm rot="10800000">
            <a:off x="3" y="4417922"/>
            <a:ext cx="979348" cy="725578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/>
          <p:nvPr>
            <p:ph type="title"/>
          </p:nvPr>
        </p:nvSpPr>
        <p:spPr>
          <a:xfrm>
            <a:off x="1346700" y="2754600"/>
            <a:ext cx="6450600" cy="13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8"/>
          <p:cNvSpPr/>
          <p:nvPr/>
        </p:nvSpPr>
        <p:spPr>
          <a:xfrm flipH="1" rot="10800000">
            <a:off x="7623865" y="4219425"/>
            <a:ext cx="1520123" cy="929275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86" name="Google Shape;286;p8"/>
          <p:cNvSpPr/>
          <p:nvPr/>
        </p:nvSpPr>
        <p:spPr>
          <a:xfrm rot="10800000">
            <a:off x="2" y="4219425"/>
            <a:ext cx="1520123" cy="929275"/>
          </a:xfrm>
          <a:custGeom>
            <a:rect b="b" l="l" r="r" t="t"/>
            <a:pathLst>
              <a:path extrusionOk="0" h="2799" w="2665">
                <a:moveTo>
                  <a:pt x="2664" y="0"/>
                </a:moveTo>
                <a:lnTo>
                  <a:pt x="2664" y="2301"/>
                </a:lnTo>
                <a:lnTo>
                  <a:pt x="2405" y="842"/>
                </a:lnTo>
                <a:lnTo>
                  <a:pt x="1802" y="2798"/>
                </a:lnTo>
                <a:lnTo>
                  <a:pt x="1899" y="745"/>
                </a:lnTo>
                <a:lnTo>
                  <a:pt x="625" y="1697"/>
                </a:lnTo>
                <a:lnTo>
                  <a:pt x="1471" y="443"/>
                </a:lnTo>
                <a:lnTo>
                  <a:pt x="0" y="595"/>
                </a:lnTo>
                <a:lnTo>
                  <a:pt x="1099" y="120"/>
                </a:lnTo>
                <a:lnTo>
                  <a:pt x="5" y="0"/>
                </a:lnTo>
                <a:lnTo>
                  <a:pt x="2664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/>
          <p:nvPr>
            <p:ph type="title"/>
          </p:nvPr>
        </p:nvSpPr>
        <p:spPr>
          <a:xfrm>
            <a:off x="3588150" y="1412263"/>
            <a:ext cx="4425900" cy="16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9"/>
          <p:cNvSpPr txBox="1"/>
          <p:nvPr>
            <p:ph idx="1" type="subTitle"/>
          </p:nvPr>
        </p:nvSpPr>
        <p:spPr>
          <a:xfrm>
            <a:off x="3588150" y="3060137"/>
            <a:ext cx="4425900" cy="67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0" name="Google Shape;290;p9"/>
          <p:cNvGrpSpPr/>
          <p:nvPr/>
        </p:nvGrpSpPr>
        <p:grpSpPr>
          <a:xfrm>
            <a:off x="-100476" y="2915737"/>
            <a:ext cx="1054685" cy="1568954"/>
            <a:chOff x="-481786" y="2645019"/>
            <a:chExt cx="1616623" cy="2404895"/>
          </a:xfrm>
        </p:grpSpPr>
        <p:grpSp>
          <p:nvGrpSpPr>
            <p:cNvPr id="291" name="Google Shape;291;p9"/>
            <p:cNvGrpSpPr/>
            <p:nvPr/>
          </p:nvGrpSpPr>
          <p:grpSpPr>
            <a:xfrm rot="-9109382">
              <a:off x="132513" y="3429653"/>
              <a:ext cx="448803" cy="817000"/>
              <a:chOff x="178625" y="1764575"/>
              <a:chExt cx="448800" cy="816994"/>
            </a:xfrm>
          </p:grpSpPr>
          <p:sp>
            <p:nvSpPr>
              <p:cNvPr id="292" name="Google Shape;292;p9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01" name="Google Shape;301;p9"/>
            <p:cNvGrpSpPr/>
            <p:nvPr/>
          </p:nvGrpSpPr>
          <p:grpSpPr>
            <a:xfrm rot="-9109382">
              <a:off x="126382" y="3399891"/>
              <a:ext cx="446478" cy="700605"/>
              <a:chOff x="227750" y="1896863"/>
              <a:chExt cx="446475" cy="700600"/>
            </a:xfrm>
          </p:grpSpPr>
          <p:sp>
            <p:nvSpPr>
              <p:cNvPr id="302" name="Google Shape;302;p9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08" name="Google Shape;308;p9"/>
            <p:cNvGrpSpPr/>
            <p:nvPr/>
          </p:nvGrpSpPr>
          <p:grpSpPr>
            <a:xfrm rot="3456501">
              <a:off x="-171223" y="4091640"/>
              <a:ext cx="448797" cy="816988"/>
              <a:chOff x="178625" y="1764575"/>
              <a:chExt cx="448800" cy="816994"/>
            </a:xfrm>
          </p:grpSpPr>
          <p:sp>
            <p:nvSpPr>
              <p:cNvPr id="309" name="Google Shape;309;p9"/>
              <p:cNvSpPr/>
              <p:nvPr/>
            </p:nvSpPr>
            <p:spPr>
              <a:xfrm>
                <a:off x="286375" y="2321525"/>
                <a:ext cx="62700" cy="6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453225" y="2352563"/>
                <a:ext cx="62700" cy="6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418425" y="1764575"/>
                <a:ext cx="132300" cy="132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564725" y="2037813"/>
                <a:ext cx="62700" cy="6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515925" y="2550669"/>
                <a:ext cx="30900" cy="3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178625" y="2074394"/>
                <a:ext cx="30900" cy="3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258650" y="2037819"/>
                <a:ext cx="30900" cy="3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371675" y="2443469"/>
                <a:ext cx="30900" cy="3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197850" y="2443469"/>
                <a:ext cx="30900" cy="3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18" name="Google Shape;318;p9"/>
            <p:cNvGrpSpPr/>
            <p:nvPr/>
          </p:nvGrpSpPr>
          <p:grpSpPr>
            <a:xfrm rot="3456501">
              <a:off x="-291823" y="4319489"/>
              <a:ext cx="455875" cy="700595"/>
              <a:chOff x="218347" y="1896863"/>
              <a:chExt cx="455878" cy="700600"/>
            </a:xfrm>
          </p:grpSpPr>
          <p:sp>
            <p:nvSpPr>
              <p:cNvPr id="319" name="Google Shape;319;p9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218347" y="2054585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25" name="Google Shape;325;p9"/>
            <p:cNvGrpSpPr/>
            <p:nvPr/>
          </p:nvGrpSpPr>
          <p:grpSpPr>
            <a:xfrm rot="-440208">
              <a:off x="545874" y="3096011"/>
              <a:ext cx="446469" cy="700591"/>
              <a:chOff x="227750" y="1896863"/>
              <a:chExt cx="446475" cy="700600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 rot="1488406">
              <a:off x="562070" y="2706349"/>
              <a:ext cx="446412" cy="700501"/>
              <a:chOff x="227750" y="1896863"/>
              <a:chExt cx="446475" cy="70060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611525" y="2427575"/>
                <a:ext cx="62700" cy="6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320975" y="2074400"/>
                <a:ext cx="132300" cy="132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286375" y="1896863"/>
                <a:ext cx="62700" cy="6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580625" y="2235944"/>
                <a:ext cx="30900" cy="3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227750" y="2206694"/>
                <a:ext cx="30900" cy="3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286375" y="2534763"/>
                <a:ext cx="62700" cy="62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 SemiBold"/>
              <a:buNone/>
              <a:defRPr sz="35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"/>
              <a:buNone/>
              <a:defRPr b="1" sz="3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"/>
              <a:buNone/>
              <a:defRPr b="1" sz="3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"/>
              <a:buNone/>
              <a:defRPr b="1" sz="3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"/>
              <a:buNone/>
              <a:defRPr b="1" sz="3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"/>
              <a:buNone/>
              <a:defRPr b="1" sz="3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"/>
              <a:buNone/>
              <a:defRPr b="1" sz="3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"/>
              <a:buNone/>
              <a:defRPr b="1" sz="3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"/>
              <a:buNone/>
              <a:defRPr b="1" sz="35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oogle Shape;1086;p31"/>
          <p:cNvGrpSpPr/>
          <p:nvPr/>
        </p:nvGrpSpPr>
        <p:grpSpPr>
          <a:xfrm>
            <a:off x="4884288" y="1176216"/>
            <a:ext cx="4068981" cy="3967274"/>
            <a:chOff x="4567156" y="814000"/>
            <a:chExt cx="4722587" cy="4604543"/>
          </a:xfrm>
        </p:grpSpPr>
        <p:sp>
          <p:nvSpPr>
            <p:cNvPr id="1087" name="Google Shape;1087;p31"/>
            <p:cNvSpPr/>
            <p:nvPr/>
          </p:nvSpPr>
          <p:spPr>
            <a:xfrm>
              <a:off x="4567156" y="841847"/>
              <a:ext cx="4722587" cy="4539781"/>
            </a:xfrm>
            <a:custGeom>
              <a:rect b="b" l="l" r="r" t="t"/>
              <a:pathLst>
                <a:path extrusionOk="0" h="14020" w="14585">
                  <a:moveTo>
                    <a:pt x="6844" y="6401"/>
                  </a:moveTo>
                  <a:cubicBezTo>
                    <a:pt x="6844" y="6470"/>
                    <a:pt x="6789" y="6525"/>
                    <a:pt x="6720" y="6525"/>
                  </a:cubicBezTo>
                  <a:cubicBezTo>
                    <a:pt x="6652" y="6525"/>
                    <a:pt x="6596" y="6470"/>
                    <a:pt x="6596" y="6401"/>
                  </a:cubicBezTo>
                  <a:cubicBezTo>
                    <a:pt x="6596" y="6333"/>
                    <a:pt x="6652" y="6277"/>
                    <a:pt x="6720" y="6277"/>
                  </a:cubicBezTo>
                  <a:cubicBezTo>
                    <a:pt x="6789" y="6277"/>
                    <a:pt x="6844" y="6333"/>
                    <a:pt x="6844" y="6401"/>
                  </a:cubicBezTo>
                  <a:moveTo>
                    <a:pt x="7529" y="5553"/>
                  </a:moveTo>
                  <a:cubicBezTo>
                    <a:pt x="7461" y="5553"/>
                    <a:pt x="7405" y="5608"/>
                    <a:pt x="7405" y="5677"/>
                  </a:cubicBezTo>
                  <a:cubicBezTo>
                    <a:pt x="7405" y="5745"/>
                    <a:pt x="7461" y="5801"/>
                    <a:pt x="7529" y="5801"/>
                  </a:cubicBezTo>
                  <a:cubicBezTo>
                    <a:pt x="7598" y="5801"/>
                    <a:pt x="7653" y="5745"/>
                    <a:pt x="7653" y="5677"/>
                  </a:cubicBezTo>
                  <a:cubicBezTo>
                    <a:pt x="7653" y="5608"/>
                    <a:pt x="7598" y="5553"/>
                    <a:pt x="7529" y="5553"/>
                  </a:cubicBezTo>
                  <a:moveTo>
                    <a:pt x="6394" y="4750"/>
                  </a:moveTo>
                  <a:cubicBezTo>
                    <a:pt x="6325" y="4750"/>
                    <a:pt x="6270" y="4806"/>
                    <a:pt x="6270" y="4874"/>
                  </a:cubicBezTo>
                  <a:cubicBezTo>
                    <a:pt x="6270" y="4943"/>
                    <a:pt x="6325" y="4998"/>
                    <a:pt x="6394" y="4998"/>
                  </a:cubicBezTo>
                  <a:cubicBezTo>
                    <a:pt x="6462" y="4998"/>
                    <a:pt x="6518" y="4943"/>
                    <a:pt x="6518" y="4874"/>
                  </a:cubicBezTo>
                  <a:cubicBezTo>
                    <a:pt x="6518" y="4806"/>
                    <a:pt x="6462" y="4750"/>
                    <a:pt x="6394" y="4750"/>
                  </a:cubicBezTo>
                  <a:moveTo>
                    <a:pt x="6032" y="5318"/>
                  </a:moveTo>
                  <a:cubicBezTo>
                    <a:pt x="5963" y="5318"/>
                    <a:pt x="5908" y="5373"/>
                    <a:pt x="5908" y="5442"/>
                  </a:cubicBezTo>
                  <a:cubicBezTo>
                    <a:pt x="5908" y="5510"/>
                    <a:pt x="5963" y="5566"/>
                    <a:pt x="6032" y="5566"/>
                  </a:cubicBezTo>
                  <a:cubicBezTo>
                    <a:pt x="6100" y="5566"/>
                    <a:pt x="6156" y="5510"/>
                    <a:pt x="6156" y="5442"/>
                  </a:cubicBezTo>
                  <a:cubicBezTo>
                    <a:pt x="6156" y="5373"/>
                    <a:pt x="6100" y="5318"/>
                    <a:pt x="6032" y="5318"/>
                  </a:cubicBezTo>
                  <a:moveTo>
                    <a:pt x="2942" y="5115"/>
                  </a:moveTo>
                  <a:cubicBezTo>
                    <a:pt x="2874" y="5115"/>
                    <a:pt x="2818" y="5171"/>
                    <a:pt x="2818" y="5239"/>
                  </a:cubicBezTo>
                  <a:cubicBezTo>
                    <a:pt x="2818" y="5308"/>
                    <a:pt x="2874" y="5363"/>
                    <a:pt x="2942" y="5363"/>
                  </a:cubicBezTo>
                  <a:cubicBezTo>
                    <a:pt x="3011" y="5363"/>
                    <a:pt x="3066" y="5308"/>
                    <a:pt x="3066" y="5239"/>
                  </a:cubicBezTo>
                  <a:cubicBezTo>
                    <a:pt x="3066" y="5171"/>
                    <a:pt x="3011" y="5115"/>
                    <a:pt x="2942" y="5115"/>
                  </a:cubicBezTo>
                  <a:moveTo>
                    <a:pt x="3980" y="5390"/>
                  </a:moveTo>
                  <a:cubicBezTo>
                    <a:pt x="3911" y="5390"/>
                    <a:pt x="3856" y="5445"/>
                    <a:pt x="3856" y="5514"/>
                  </a:cubicBezTo>
                  <a:cubicBezTo>
                    <a:pt x="3856" y="5582"/>
                    <a:pt x="3911" y="5638"/>
                    <a:pt x="3980" y="5638"/>
                  </a:cubicBezTo>
                  <a:cubicBezTo>
                    <a:pt x="4048" y="5638"/>
                    <a:pt x="4104" y="5582"/>
                    <a:pt x="4104" y="5514"/>
                  </a:cubicBezTo>
                  <a:cubicBezTo>
                    <a:pt x="4104" y="5445"/>
                    <a:pt x="4048" y="5390"/>
                    <a:pt x="3980" y="5390"/>
                  </a:cubicBezTo>
                  <a:moveTo>
                    <a:pt x="7986" y="4404"/>
                  </a:moveTo>
                  <a:cubicBezTo>
                    <a:pt x="7917" y="4404"/>
                    <a:pt x="7862" y="4460"/>
                    <a:pt x="7862" y="4528"/>
                  </a:cubicBezTo>
                  <a:cubicBezTo>
                    <a:pt x="7862" y="4597"/>
                    <a:pt x="7917" y="4652"/>
                    <a:pt x="7986" y="4652"/>
                  </a:cubicBezTo>
                  <a:cubicBezTo>
                    <a:pt x="8054" y="4652"/>
                    <a:pt x="8110" y="4597"/>
                    <a:pt x="8110" y="4528"/>
                  </a:cubicBezTo>
                  <a:cubicBezTo>
                    <a:pt x="8110" y="4460"/>
                    <a:pt x="8054" y="4404"/>
                    <a:pt x="7986" y="4404"/>
                  </a:cubicBezTo>
                  <a:moveTo>
                    <a:pt x="6922" y="3511"/>
                  </a:moveTo>
                  <a:cubicBezTo>
                    <a:pt x="6854" y="3511"/>
                    <a:pt x="6798" y="3566"/>
                    <a:pt x="6798" y="3634"/>
                  </a:cubicBezTo>
                  <a:cubicBezTo>
                    <a:pt x="6798" y="3703"/>
                    <a:pt x="6854" y="3758"/>
                    <a:pt x="6922" y="3758"/>
                  </a:cubicBezTo>
                  <a:cubicBezTo>
                    <a:pt x="6991" y="3758"/>
                    <a:pt x="7046" y="3703"/>
                    <a:pt x="7046" y="3634"/>
                  </a:cubicBezTo>
                  <a:cubicBezTo>
                    <a:pt x="7046" y="3566"/>
                    <a:pt x="6991" y="3511"/>
                    <a:pt x="6922" y="3511"/>
                  </a:cubicBezTo>
                  <a:moveTo>
                    <a:pt x="7418" y="1696"/>
                  </a:moveTo>
                  <a:cubicBezTo>
                    <a:pt x="7350" y="1696"/>
                    <a:pt x="7294" y="1752"/>
                    <a:pt x="7294" y="1820"/>
                  </a:cubicBezTo>
                  <a:cubicBezTo>
                    <a:pt x="7294" y="1889"/>
                    <a:pt x="7350" y="1944"/>
                    <a:pt x="7418" y="1944"/>
                  </a:cubicBezTo>
                  <a:cubicBezTo>
                    <a:pt x="7487" y="1944"/>
                    <a:pt x="7542" y="1889"/>
                    <a:pt x="7542" y="1820"/>
                  </a:cubicBezTo>
                  <a:cubicBezTo>
                    <a:pt x="7542" y="1752"/>
                    <a:pt x="7487" y="1696"/>
                    <a:pt x="7418" y="1696"/>
                  </a:cubicBezTo>
                  <a:moveTo>
                    <a:pt x="7725" y="2630"/>
                  </a:moveTo>
                  <a:cubicBezTo>
                    <a:pt x="7656" y="2630"/>
                    <a:pt x="7601" y="2685"/>
                    <a:pt x="7601" y="2753"/>
                  </a:cubicBezTo>
                  <a:cubicBezTo>
                    <a:pt x="7601" y="2822"/>
                    <a:pt x="7656" y="2877"/>
                    <a:pt x="7725" y="2877"/>
                  </a:cubicBezTo>
                  <a:cubicBezTo>
                    <a:pt x="7793" y="2877"/>
                    <a:pt x="7849" y="2822"/>
                    <a:pt x="7849" y="2753"/>
                  </a:cubicBezTo>
                  <a:cubicBezTo>
                    <a:pt x="7849" y="2685"/>
                    <a:pt x="7793" y="2630"/>
                    <a:pt x="7725" y="2630"/>
                  </a:cubicBezTo>
                  <a:moveTo>
                    <a:pt x="6629" y="2192"/>
                  </a:moveTo>
                  <a:cubicBezTo>
                    <a:pt x="6560" y="2192"/>
                    <a:pt x="6505" y="2248"/>
                    <a:pt x="6505" y="2316"/>
                  </a:cubicBezTo>
                  <a:cubicBezTo>
                    <a:pt x="6505" y="2385"/>
                    <a:pt x="6560" y="2440"/>
                    <a:pt x="6629" y="2440"/>
                  </a:cubicBezTo>
                  <a:cubicBezTo>
                    <a:pt x="6697" y="2440"/>
                    <a:pt x="6753" y="2385"/>
                    <a:pt x="6753" y="2316"/>
                  </a:cubicBezTo>
                  <a:cubicBezTo>
                    <a:pt x="6753" y="2248"/>
                    <a:pt x="6697" y="2192"/>
                    <a:pt x="6629" y="2192"/>
                  </a:cubicBezTo>
                  <a:moveTo>
                    <a:pt x="6635" y="4300"/>
                  </a:moveTo>
                  <a:cubicBezTo>
                    <a:pt x="6567" y="4300"/>
                    <a:pt x="6511" y="4355"/>
                    <a:pt x="6511" y="4424"/>
                  </a:cubicBezTo>
                  <a:cubicBezTo>
                    <a:pt x="6511" y="4492"/>
                    <a:pt x="6567" y="4548"/>
                    <a:pt x="6635" y="4548"/>
                  </a:cubicBezTo>
                  <a:cubicBezTo>
                    <a:pt x="6704" y="4548"/>
                    <a:pt x="6759" y="4492"/>
                    <a:pt x="6759" y="4424"/>
                  </a:cubicBezTo>
                  <a:cubicBezTo>
                    <a:pt x="6759" y="4355"/>
                    <a:pt x="6704" y="4300"/>
                    <a:pt x="6635" y="4300"/>
                  </a:cubicBezTo>
                  <a:moveTo>
                    <a:pt x="9480" y="4548"/>
                  </a:moveTo>
                  <a:cubicBezTo>
                    <a:pt x="9411" y="4548"/>
                    <a:pt x="9356" y="4603"/>
                    <a:pt x="9356" y="4672"/>
                  </a:cubicBezTo>
                  <a:cubicBezTo>
                    <a:pt x="9356" y="4740"/>
                    <a:pt x="9411" y="4796"/>
                    <a:pt x="9480" y="4796"/>
                  </a:cubicBezTo>
                  <a:cubicBezTo>
                    <a:pt x="9548" y="4796"/>
                    <a:pt x="9604" y="4740"/>
                    <a:pt x="9604" y="4672"/>
                  </a:cubicBezTo>
                  <a:cubicBezTo>
                    <a:pt x="9604" y="4603"/>
                    <a:pt x="9548" y="4548"/>
                    <a:pt x="9480" y="4548"/>
                  </a:cubicBezTo>
                  <a:moveTo>
                    <a:pt x="11092" y="5024"/>
                  </a:moveTo>
                  <a:cubicBezTo>
                    <a:pt x="11023" y="5024"/>
                    <a:pt x="10968" y="5080"/>
                    <a:pt x="10968" y="5148"/>
                  </a:cubicBezTo>
                  <a:cubicBezTo>
                    <a:pt x="10968" y="5217"/>
                    <a:pt x="11023" y="5272"/>
                    <a:pt x="11092" y="5272"/>
                  </a:cubicBezTo>
                  <a:cubicBezTo>
                    <a:pt x="11160" y="5272"/>
                    <a:pt x="11216" y="5217"/>
                    <a:pt x="11216" y="5148"/>
                  </a:cubicBezTo>
                  <a:cubicBezTo>
                    <a:pt x="11216" y="5080"/>
                    <a:pt x="11160" y="5024"/>
                    <a:pt x="11092" y="5024"/>
                  </a:cubicBezTo>
                  <a:moveTo>
                    <a:pt x="8567" y="4652"/>
                  </a:moveTo>
                  <a:cubicBezTo>
                    <a:pt x="8498" y="4652"/>
                    <a:pt x="8443" y="4708"/>
                    <a:pt x="8443" y="4776"/>
                  </a:cubicBezTo>
                  <a:cubicBezTo>
                    <a:pt x="8443" y="4845"/>
                    <a:pt x="8498" y="4900"/>
                    <a:pt x="8567" y="4900"/>
                  </a:cubicBezTo>
                  <a:cubicBezTo>
                    <a:pt x="8635" y="4900"/>
                    <a:pt x="8691" y="4845"/>
                    <a:pt x="8691" y="4776"/>
                  </a:cubicBezTo>
                  <a:cubicBezTo>
                    <a:pt x="8691" y="4708"/>
                    <a:pt x="8635" y="4652"/>
                    <a:pt x="8567" y="4652"/>
                  </a:cubicBezTo>
                  <a:moveTo>
                    <a:pt x="8335" y="7070"/>
                  </a:moveTo>
                  <a:cubicBezTo>
                    <a:pt x="8266" y="7070"/>
                    <a:pt x="8211" y="7125"/>
                    <a:pt x="8211" y="7194"/>
                  </a:cubicBezTo>
                  <a:cubicBezTo>
                    <a:pt x="8211" y="7262"/>
                    <a:pt x="8266" y="7318"/>
                    <a:pt x="8335" y="7318"/>
                  </a:cubicBezTo>
                  <a:cubicBezTo>
                    <a:pt x="8403" y="7318"/>
                    <a:pt x="8459" y="7262"/>
                    <a:pt x="8459" y="7194"/>
                  </a:cubicBezTo>
                  <a:cubicBezTo>
                    <a:pt x="8459" y="7125"/>
                    <a:pt x="8403" y="7070"/>
                    <a:pt x="8335" y="7070"/>
                  </a:cubicBezTo>
                  <a:moveTo>
                    <a:pt x="6345" y="7207"/>
                  </a:moveTo>
                  <a:cubicBezTo>
                    <a:pt x="6276" y="7207"/>
                    <a:pt x="6221" y="7262"/>
                    <a:pt x="6221" y="7331"/>
                  </a:cubicBezTo>
                  <a:cubicBezTo>
                    <a:pt x="6221" y="7399"/>
                    <a:pt x="6276" y="7455"/>
                    <a:pt x="6345" y="7455"/>
                  </a:cubicBezTo>
                  <a:cubicBezTo>
                    <a:pt x="6413" y="7455"/>
                    <a:pt x="6469" y="7399"/>
                    <a:pt x="6469" y="7331"/>
                  </a:cubicBezTo>
                  <a:cubicBezTo>
                    <a:pt x="6469" y="7262"/>
                    <a:pt x="6413" y="7207"/>
                    <a:pt x="6345" y="7207"/>
                  </a:cubicBezTo>
                  <a:moveTo>
                    <a:pt x="7934" y="6311"/>
                  </a:moveTo>
                  <a:cubicBezTo>
                    <a:pt x="7906" y="6311"/>
                    <a:pt x="7883" y="6334"/>
                    <a:pt x="7883" y="6362"/>
                  </a:cubicBezTo>
                  <a:cubicBezTo>
                    <a:pt x="7883" y="6390"/>
                    <a:pt x="7906" y="6412"/>
                    <a:pt x="7934" y="6412"/>
                  </a:cubicBezTo>
                  <a:cubicBezTo>
                    <a:pt x="7962" y="6412"/>
                    <a:pt x="7984" y="6390"/>
                    <a:pt x="7984" y="6362"/>
                  </a:cubicBezTo>
                  <a:cubicBezTo>
                    <a:pt x="7984" y="6334"/>
                    <a:pt x="7961" y="6311"/>
                    <a:pt x="7934" y="6311"/>
                  </a:cubicBezTo>
                  <a:moveTo>
                    <a:pt x="8208" y="6311"/>
                  </a:moveTo>
                  <a:cubicBezTo>
                    <a:pt x="8180" y="6311"/>
                    <a:pt x="8157" y="6334"/>
                    <a:pt x="8157" y="6362"/>
                  </a:cubicBezTo>
                  <a:cubicBezTo>
                    <a:pt x="8157" y="6390"/>
                    <a:pt x="8180" y="6412"/>
                    <a:pt x="8208" y="6412"/>
                  </a:cubicBezTo>
                  <a:cubicBezTo>
                    <a:pt x="8236" y="6412"/>
                    <a:pt x="8258" y="6390"/>
                    <a:pt x="8258" y="6362"/>
                  </a:cubicBezTo>
                  <a:cubicBezTo>
                    <a:pt x="8258" y="6334"/>
                    <a:pt x="8236" y="6311"/>
                    <a:pt x="8208" y="6311"/>
                  </a:cubicBezTo>
                  <a:moveTo>
                    <a:pt x="6387" y="5555"/>
                  </a:moveTo>
                  <a:cubicBezTo>
                    <a:pt x="6359" y="5555"/>
                    <a:pt x="6337" y="5577"/>
                    <a:pt x="6337" y="5605"/>
                  </a:cubicBezTo>
                  <a:cubicBezTo>
                    <a:pt x="6337" y="5633"/>
                    <a:pt x="6359" y="5656"/>
                    <a:pt x="6387" y="5656"/>
                  </a:cubicBezTo>
                  <a:cubicBezTo>
                    <a:pt x="6415" y="5656"/>
                    <a:pt x="6438" y="5633"/>
                    <a:pt x="6438" y="5605"/>
                  </a:cubicBezTo>
                  <a:cubicBezTo>
                    <a:pt x="6438" y="5577"/>
                    <a:pt x="6415" y="5555"/>
                    <a:pt x="6387" y="5555"/>
                  </a:cubicBezTo>
                  <a:moveTo>
                    <a:pt x="6322" y="5848"/>
                  </a:moveTo>
                  <a:cubicBezTo>
                    <a:pt x="6294" y="5848"/>
                    <a:pt x="6271" y="5871"/>
                    <a:pt x="6271" y="5899"/>
                  </a:cubicBezTo>
                  <a:cubicBezTo>
                    <a:pt x="6271" y="5926"/>
                    <a:pt x="6294" y="5949"/>
                    <a:pt x="6322" y="5949"/>
                  </a:cubicBezTo>
                  <a:cubicBezTo>
                    <a:pt x="6350" y="5949"/>
                    <a:pt x="6372" y="5926"/>
                    <a:pt x="6372" y="5899"/>
                  </a:cubicBezTo>
                  <a:cubicBezTo>
                    <a:pt x="6373" y="5871"/>
                    <a:pt x="6350" y="5848"/>
                    <a:pt x="6322" y="5848"/>
                  </a:cubicBezTo>
                  <a:moveTo>
                    <a:pt x="8090" y="7634"/>
                  </a:moveTo>
                  <a:cubicBezTo>
                    <a:pt x="8062" y="7634"/>
                    <a:pt x="8040" y="7657"/>
                    <a:pt x="8040" y="7685"/>
                  </a:cubicBezTo>
                  <a:cubicBezTo>
                    <a:pt x="8040" y="7713"/>
                    <a:pt x="8062" y="7735"/>
                    <a:pt x="8090" y="7735"/>
                  </a:cubicBezTo>
                  <a:cubicBezTo>
                    <a:pt x="8118" y="7735"/>
                    <a:pt x="8141" y="7713"/>
                    <a:pt x="8141" y="7685"/>
                  </a:cubicBezTo>
                  <a:cubicBezTo>
                    <a:pt x="8141" y="7657"/>
                    <a:pt x="8118" y="7634"/>
                    <a:pt x="8090" y="7634"/>
                  </a:cubicBezTo>
                  <a:moveTo>
                    <a:pt x="8436" y="8019"/>
                  </a:moveTo>
                  <a:cubicBezTo>
                    <a:pt x="8408" y="8019"/>
                    <a:pt x="8385" y="8042"/>
                    <a:pt x="8385" y="8070"/>
                  </a:cubicBezTo>
                  <a:cubicBezTo>
                    <a:pt x="8385" y="8098"/>
                    <a:pt x="8408" y="8120"/>
                    <a:pt x="8436" y="8120"/>
                  </a:cubicBezTo>
                  <a:cubicBezTo>
                    <a:pt x="8464" y="8120"/>
                    <a:pt x="8487" y="8098"/>
                    <a:pt x="8487" y="8070"/>
                  </a:cubicBezTo>
                  <a:cubicBezTo>
                    <a:pt x="8487" y="8042"/>
                    <a:pt x="8464" y="8019"/>
                    <a:pt x="8436" y="8019"/>
                  </a:cubicBezTo>
                  <a:moveTo>
                    <a:pt x="8071" y="8326"/>
                  </a:moveTo>
                  <a:cubicBezTo>
                    <a:pt x="8043" y="8326"/>
                    <a:pt x="8020" y="8348"/>
                    <a:pt x="8020" y="8376"/>
                  </a:cubicBezTo>
                  <a:cubicBezTo>
                    <a:pt x="8020" y="8404"/>
                    <a:pt x="8043" y="8427"/>
                    <a:pt x="8071" y="8427"/>
                  </a:cubicBezTo>
                  <a:cubicBezTo>
                    <a:pt x="8099" y="8427"/>
                    <a:pt x="8121" y="8404"/>
                    <a:pt x="8121" y="8376"/>
                  </a:cubicBezTo>
                  <a:cubicBezTo>
                    <a:pt x="8121" y="8348"/>
                    <a:pt x="8098" y="8326"/>
                    <a:pt x="8071" y="8326"/>
                  </a:cubicBezTo>
                  <a:moveTo>
                    <a:pt x="7588" y="8491"/>
                  </a:moveTo>
                  <a:cubicBezTo>
                    <a:pt x="7560" y="8491"/>
                    <a:pt x="7537" y="8513"/>
                    <a:pt x="7537" y="8541"/>
                  </a:cubicBezTo>
                  <a:cubicBezTo>
                    <a:pt x="7537" y="8569"/>
                    <a:pt x="7560" y="8592"/>
                    <a:pt x="7588" y="8592"/>
                  </a:cubicBezTo>
                  <a:cubicBezTo>
                    <a:pt x="7616" y="8592"/>
                    <a:pt x="7638" y="8569"/>
                    <a:pt x="7638" y="8541"/>
                  </a:cubicBezTo>
                  <a:cubicBezTo>
                    <a:pt x="7638" y="8513"/>
                    <a:pt x="7616" y="8491"/>
                    <a:pt x="7588" y="8491"/>
                  </a:cubicBezTo>
                  <a:moveTo>
                    <a:pt x="7516" y="8110"/>
                  </a:moveTo>
                  <a:cubicBezTo>
                    <a:pt x="7488" y="8110"/>
                    <a:pt x="7466" y="8133"/>
                    <a:pt x="7466" y="8161"/>
                  </a:cubicBezTo>
                  <a:cubicBezTo>
                    <a:pt x="7466" y="8189"/>
                    <a:pt x="7488" y="8212"/>
                    <a:pt x="7516" y="8212"/>
                  </a:cubicBezTo>
                  <a:cubicBezTo>
                    <a:pt x="7544" y="8212"/>
                    <a:pt x="7567" y="8189"/>
                    <a:pt x="7567" y="8161"/>
                  </a:cubicBezTo>
                  <a:cubicBezTo>
                    <a:pt x="7567" y="8133"/>
                    <a:pt x="7544" y="8110"/>
                    <a:pt x="7516" y="8110"/>
                  </a:cubicBezTo>
                  <a:moveTo>
                    <a:pt x="6975" y="7941"/>
                  </a:moveTo>
                  <a:cubicBezTo>
                    <a:pt x="6947" y="7941"/>
                    <a:pt x="6924" y="7964"/>
                    <a:pt x="6924" y="7991"/>
                  </a:cubicBezTo>
                  <a:cubicBezTo>
                    <a:pt x="6924" y="8019"/>
                    <a:pt x="6947" y="8042"/>
                    <a:pt x="6975" y="8042"/>
                  </a:cubicBezTo>
                  <a:cubicBezTo>
                    <a:pt x="7002" y="8042"/>
                    <a:pt x="7025" y="8019"/>
                    <a:pt x="7025" y="7991"/>
                  </a:cubicBezTo>
                  <a:cubicBezTo>
                    <a:pt x="7025" y="7964"/>
                    <a:pt x="7002" y="7941"/>
                    <a:pt x="6975" y="7941"/>
                  </a:cubicBezTo>
                  <a:moveTo>
                    <a:pt x="6635" y="6890"/>
                  </a:moveTo>
                  <a:cubicBezTo>
                    <a:pt x="6607" y="6890"/>
                    <a:pt x="6585" y="6913"/>
                    <a:pt x="6585" y="6941"/>
                  </a:cubicBezTo>
                  <a:cubicBezTo>
                    <a:pt x="6585" y="6969"/>
                    <a:pt x="6607" y="6991"/>
                    <a:pt x="6635" y="6991"/>
                  </a:cubicBezTo>
                  <a:cubicBezTo>
                    <a:pt x="6663" y="6991"/>
                    <a:pt x="6686" y="6969"/>
                    <a:pt x="6686" y="6941"/>
                  </a:cubicBezTo>
                  <a:cubicBezTo>
                    <a:pt x="6686" y="6913"/>
                    <a:pt x="6663" y="6890"/>
                    <a:pt x="6635" y="6890"/>
                  </a:cubicBezTo>
                  <a:moveTo>
                    <a:pt x="6289" y="8580"/>
                  </a:moveTo>
                  <a:cubicBezTo>
                    <a:pt x="6261" y="8580"/>
                    <a:pt x="6239" y="8603"/>
                    <a:pt x="6239" y="8631"/>
                  </a:cubicBezTo>
                  <a:cubicBezTo>
                    <a:pt x="6239" y="8659"/>
                    <a:pt x="6262" y="8681"/>
                    <a:pt x="6289" y="8681"/>
                  </a:cubicBezTo>
                  <a:cubicBezTo>
                    <a:pt x="6317" y="8681"/>
                    <a:pt x="6340" y="8659"/>
                    <a:pt x="6340" y="8631"/>
                  </a:cubicBezTo>
                  <a:cubicBezTo>
                    <a:pt x="6340" y="8603"/>
                    <a:pt x="6317" y="8580"/>
                    <a:pt x="6289" y="8580"/>
                  </a:cubicBezTo>
                  <a:moveTo>
                    <a:pt x="7627" y="9248"/>
                  </a:moveTo>
                  <a:cubicBezTo>
                    <a:pt x="7599" y="9248"/>
                    <a:pt x="7577" y="9270"/>
                    <a:pt x="7577" y="9298"/>
                  </a:cubicBezTo>
                  <a:cubicBezTo>
                    <a:pt x="7577" y="9326"/>
                    <a:pt x="7599" y="9349"/>
                    <a:pt x="7627" y="9349"/>
                  </a:cubicBezTo>
                  <a:cubicBezTo>
                    <a:pt x="7655" y="9349"/>
                    <a:pt x="7678" y="9326"/>
                    <a:pt x="7678" y="9298"/>
                  </a:cubicBezTo>
                  <a:cubicBezTo>
                    <a:pt x="7678" y="9270"/>
                    <a:pt x="7655" y="9248"/>
                    <a:pt x="7627" y="9248"/>
                  </a:cubicBezTo>
                  <a:moveTo>
                    <a:pt x="6550" y="9192"/>
                  </a:moveTo>
                  <a:cubicBezTo>
                    <a:pt x="6522" y="9192"/>
                    <a:pt x="6500" y="9215"/>
                    <a:pt x="6500" y="9243"/>
                  </a:cubicBezTo>
                  <a:cubicBezTo>
                    <a:pt x="6500" y="9271"/>
                    <a:pt x="6523" y="9293"/>
                    <a:pt x="6550" y="9293"/>
                  </a:cubicBezTo>
                  <a:cubicBezTo>
                    <a:pt x="6578" y="9293"/>
                    <a:pt x="6601" y="9271"/>
                    <a:pt x="6601" y="9243"/>
                  </a:cubicBezTo>
                  <a:cubicBezTo>
                    <a:pt x="6601" y="9215"/>
                    <a:pt x="6578" y="9192"/>
                    <a:pt x="6550" y="9192"/>
                  </a:cubicBezTo>
                  <a:moveTo>
                    <a:pt x="6717" y="9252"/>
                  </a:moveTo>
                  <a:cubicBezTo>
                    <a:pt x="6689" y="9252"/>
                    <a:pt x="6666" y="9275"/>
                    <a:pt x="6666" y="9303"/>
                  </a:cubicBezTo>
                  <a:cubicBezTo>
                    <a:pt x="6666" y="9331"/>
                    <a:pt x="6689" y="9353"/>
                    <a:pt x="6717" y="9353"/>
                  </a:cubicBezTo>
                  <a:cubicBezTo>
                    <a:pt x="6745" y="9353"/>
                    <a:pt x="6767" y="9331"/>
                    <a:pt x="6767" y="9303"/>
                  </a:cubicBezTo>
                  <a:cubicBezTo>
                    <a:pt x="6767" y="9275"/>
                    <a:pt x="6745" y="9252"/>
                    <a:pt x="6717" y="9252"/>
                  </a:cubicBezTo>
                  <a:moveTo>
                    <a:pt x="8332" y="8934"/>
                  </a:moveTo>
                  <a:cubicBezTo>
                    <a:pt x="8304" y="8934"/>
                    <a:pt x="8281" y="8957"/>
                    <a:pt x="8281" y="8985"/>
                  </a:cubicBezTo>
                  <a:cubicBezTo>
                    <a:pt x="8281" y="9013"/>
                    <a:pt x="8304" y="9035"/>
                    <a:pt x="8332" y="9035"/>
                  </a:cubicBezTo>
                  <a:cubicBezTo>
                    <a:pt x="8359" y="9035"/>
                    <a:pt x="8382" y="9013"/>
                    <a:pt x="8382" y="8985"/>
                  </a:cubicBezTo>
                  <a:cubicBezTo>
                    <a:pt x="8382" y="8957"/>
                    <a:pt x="8360" y="8934"/>
                    <a:pt x="8332" y="8934"/>
                  </a:cubicBezTo>
                  <a:moveTo>
                    <a:pt x="8749" y="8484"/>
                  </a:moveTo>
                  <a:cubicBezTo>
                    <a:pt x="8721" y="8484"/>
                    <a:pt x="8699" y="8507"/>
                    <a:pt x="8699" y="8535"/>
                  </a:cubicBezTo>
                  <a:cubicBezTo>
                    <a:pt x="8699" y="8563"/>
                    <a:pt x="8721" y="8585"/>
                    <a:pt x="8749" y="8585"/>
                  </a:cubicBezTo>
                  <a:cubicBezTo>
                    <a:pt x="8777" y="8585"/>
                    <a:pt x="8800" y="8563"/>
                    <a:pt x="8800" y="8535"/>
                  </a:cubicBezTo>
                  <a:cubicBezTo>
                    <a:pt x="8800" y="8507"/>
                    <a:pt x="8777" y="8484"/>
                    <a:pt x="8749" y="8484"/>
                  </a:cubicBezTo>
                  <a:moveTo>
                    <a:pt x="8523" y="8518"/>
                  </a:moveTo>
                  <a:cubicBezTo>
                    <a:pt x="8495" y="8518"/>
                    <a:pt x="8472" y="8541"/>
                    <a:pt x="8472" y="8569"/>
                  </a:cubicBezTo>
                  <a:cubicBezTo>
                    <a:pt x="8472" y="8597"/>
                    <a:pt x="8495" y="8620"/>
                    <a:pt x="8523" y="8620"/>
                  </a:cubicBezTo>
                  <a:cubicBezTo>
                    <a:pt x="8550" y="8620"/>
                    <a:pt x="8573" y="8597"/>
                    <a:pt x="8573" y="8569"/>
                  </a:cubicBezTo>
                  <a:cubicBezTo>
                    <a:pt x="8573" y="8541"/>
                    <a:pt x="8551" y="8518"/>
                    <a:pt x="8523" y="8518"/>
                  </a:cubicBezTo>
                  <a:moveTo>
                    <a:pt x="8730" y="8132"/>
                  </a:moveTo>
                  <a:cubicBezTo>
                    <a:pt x="8702" y="8132"/>
                    <a:pt x="8679" y="8155"/>
                    <a:pt x="8679" y="8182"/>
                  </a:cubicBezTo>
                  <a:cubicBezTo>
                    <a:pt x="8679" y="8210"/>
                    <a:pt x="8702" y="8233"/>
                    <a:pt x="8730" y="8233"/>
                  </a:cubicBezTo>
                  <a:cubicBezTo>
                    <a:pt x="8758" y="8233"/>
                    <a:pt x="8780" y="8210"/>
                    <a:pt x="8780" y="8182"/>
                  </a:cubicBezTo>
                  <a:cubicBezTo>
                    <a:pt x="8780" y="8154"/>
                    <a:pt x="8758" y="8132"/>
                    <a:pt x="8730" y="8132"/>
                  </a:cubicBezTo>
                  <a:moveTo>
                    <a:pt x="8743" y="7740"/>
                  </a:moveTo>
                  <a:cubicBezTo>
                    <a:pt x="8715" y="7740"/>
                    <a:pt x="8692" y="7763"/>
                    <a:pt x="8692" y="7791"/>
                  </a:cubicBezTo>
                  <a:cubicBezTo>
                    <a:pt x="8692" y="7819"/>
                    <a:pt x="8715" y="7841"/>
                    <a:pt x="8743" y="7841"/>
                  </a:cubicBezTo>
                  <a:cubicBezTo>
                    <a:pt x="8771" y="7841"/>
                    <a:pt x="8793" y="7819"/>
                    <a:pt x="8793" y="7791"/>
                  </a:cubicBezTo>
                  <a:cubicBezTo>
                    <a:pt x="8793" y="7763"/>
                    <a:pt x="8771" y="7740"/>
                    <a:pt x="8743" y="7740"/>
                  </a:cubicBezTo>
                  <a:moveTo>
                    <a:pt x="8410" y="7456"/>
                  </a:moveTo>
                  <a:cubicBezTo>
                    <a:pt x="8382" y="7456"/>
                    <a:pt x="8359" y="7479"/>
                    <a:pt x="8359" y="7507"/>
                  </a:cubicBezTo>
                  <a:cubicBezTo>
                    <a:pt x="8359" y="7535"/>
                    <a:pt x="8382" y="7557"/>
                    <a:pt x="8410" y="7557"/>
                  </a:cubicBezTo>
                  <a:cubicBezTo>
                    <a:pt x="8438" y="7557"/>
                    <a:pt x="8460" y="7535"/>
                    <a:pt x="8460" y="7507"/>
                  </a:cubicBezTo>
                  <a:cubicBezTo>
                    <a:pt x="8460" y="7479"/>
                    <a:pt x="8438" y="7456"/>
                    <a:pt x="8410" y="7456"/>
                  </a:cubicBezTo>
                  <a:moveTo>
                    <a:pt x="8482" y="6879"/>
                  </a:moveTo>
                  <a:cubicBezTo>
                    <a:pt x="8454" y="6879"/>
                    <a:pt x="8431" y="6902"/>
                    <a:pt x="8431" y="6930"/>
                  </a:cubicBezTo>
                  <a:cubicBezTo>
                    <a:pt x="8431" y="6957"/>
                    <a:pt x="8454" y="6980"/>
                    <a:pt x="8482" y="6980"/>
                  </a:cubicBezTo>
                  <a:cubicBezTo>
                    <a:pt x="8510" y="6980"/>
                    <a:pt x="8532" y="6957"/>
                    <a:pt x="8532" y="6930"/>
                  </a:cubicBezTo>
                  <a:cubicBezTo>
                    <a:pt x="8532" y="6902"/>
                    <a:pt x="8510" y="6879"/>
                    <a:pt x="8482" y="6879"/>
                  </a:cubicBezTo>
                  <a:moveTo>
                    <a:pt x="8325" y="6070"/>
                  </a:moveTo>
                  <a:cubicBezTo>
                    <a:pt x="8297" y="6070"/>
                    <a:pt x="8275" y="6093"/>
                    <a:pt x="8275" y="6120"/>
                  </a:cubicBezTo>
                  <a:cubicBezTo>
                    <a:pt x="8275" y="6148"/>
                    <a:pt x="8297" y="6171"/>
                    <a:pt x="8325" y="6171"/>
                  </a:cubicBezTo>
                  <a:cubicBezTo>
                    <a:pt x="8353" y="6171"/>
                    <a:pt x="8376" y="6148"/>
                    <a:pt x="8376" y="6120"/>
                  </a:cubicBezTo>
                  <a:cubicBezTo>
                    <a:pt x="8376" y="6092"/>
                    <a:pt x="8353" y="6070"/>
                    <a:pt x="8325" y="6070"/>
                  </a:cubicBezTo>
                  <a:moveTo>
                    <a:pt x="7242" y="5724"/>
                  </a:moveTo>
                  <a:cubicBezTo>
                    <a:pt x="7214" y="5724"/>
                    <a:pt x="7191" y="5747"/>
                    <a:pt x="7191" y="5775"/>
                  </a:cubicBezTo>
                  <a:cubicBezTo>
                    <a:pt x="7191" y="5802"/>
                    <a:pt x="7214" y="5825"/>
                    <a:pt x="7242" y="5825"/>
                  </a:cubicBezTo>
                  <a:cubicBezTo>
                    <a:pt x="7270" y="5825"/>
                    <a:pt x="7293" y="5802"/>
                    <a:pt x="7293" y="5775"/>
                  </a:cubicBezTo>
                  <a:cubicBezTo>
                    <a:pt x="7293" y="5747"/>
                    <a:pt x="7270" y="5724"/>
                    <a:pt x="7242" y="5724"/>
                  </a:cubicBezTo>
                  <a:moveTo>
                    <a:pt x="6726" y="5952"/>
                  </a:moveTo>
                  <a:cubicBezTo>
                    <a:pt x="6699" y="5952"/>
                    <a:pt x="6676" y="5975"/>
                    <a:pt x="6676" y="6003"/>
                  </a:cubicBezTo>
                  <a:cubicBezTo>
                    <a:pt x="6676" y="6031"/>
                    <a:pt x="6699" y="6053"/>
                    <a:pt x="6726" y="6053"/>
                  </a:cubicBezTo>
                  <a:cubicBezTo>
                    <a:pt x="6754" y="6053"/>
                    <a:pt x="6777" y="6031"/>
                    <a:pt x="6777" y="6003"/>
                  </a:cubicBezTo>
                  <a:cubicBezTo>
                    <a:pt x="6777" y="5975"/>
                    <a:pt x="6754" y="5952"/>
                    <a:pt x="6726" y="5952"/>
                  </a:cubicBezTo>
                  <a:moveTo>
                    <a:pt x="6927" y="6261"/>
                  </a:moveTo>
                  <a:cubicBezTo>
                    <a:pt x="6899" y="6261"/>
                    <a:pt x="6877" y="6283"/>
                    <a:pt x="6877" y="6311"/>
                  </a:cubicBezTo>
                  <a:cubicBezTo>
                    <a:pt x="6877" y="6339"/>
                    <a:pt x="6899" y="6362"/>
                    <a:pt x="6927" y="6362"/>
                  </a:cubicBezTo>
                  <a:cubicBezTo>
                    <a:pt x="6955" y="6362"/>
                    <a:pt x="6978" y="6339"/>
                    <a:pt x="6978" y="6311"/>
                  </a:cubicBezTo>
                  <a:cubicBezTo>
                    <a:pt x="6978" y="6283"/>
                    <a:pt x="6955" y="6261"/>
                    <a:pt x="6927" y="6261"/>
                  </a:cubicBezTo>
                  <a:moveTo>
                    <a:pt x="6381" y="6116"/>
                  </a:moveTo>
                  <a:cubicBezTo>
                    <a:pt x="6353" y="6116"/>
                    <a:pt x="6330" y="6138"/>
                    <a:pt x="6330" y="6166"/>
                  </a:cubicBezTo>
                  <a:cubicBezTo>
                    <a:pt x="6330" y="6194"/>
                    <a:pt x="6353" y="6217"/>
                    <a:pt x="6381" y="6217"/>
                  </a:cubicBezTo>
                  <a:cubicBezTo>
                    <a:pt x="6409" y="6217"/>
                    <a:pt x="6431" y="6194"/>
                    <a:pt x="6431" y="6166"/>
                  </a:cubicBezTo>
                  <a:cubicBezTo>
                    <a:pt x="6431" y="6138"/>
                    <a:pt x="6409" y="6116"/>
                    <a:pt x="6381" y="6116"/>
                  </a:cubicBezTo>
                  <a:moveTo>
                    <a:pt x="6342" y="6383"/>
                  </a:moveTo>
                  <a:cubicBezTo>
                    <a:pt x="6314" y="6383"/>
                    <a:pt x="6291" y="6406"/>
                    <a:pt x="6291" y="6434"/>
                  </a:cubicBezTo>
                  <a:cubicBezTo>
                    <a:pt x="6291" y="6462"/>
                    <a:pt x="6314" y="6484"/>
                    <a:pt x="6342" y="6484"/>
                  </a:cubicBezTo>
                  <a:cubicBezTo>
                    <a:pt x="6370" y="6484"/>
                    <a:pt x="6392" y="6462"/>
                    <a:pt x="6392" y="6434"/>
                  </a:cubicBezTo>
                  <a:cubicBezTo>
                    <a:pt x="6392" y="6406"/>
                    <a:pt x="6369" y="6383"/>
                    <a:pt x="6342" y="6383"/>
                  </a:cubicBezTo>
                  <a:moveTo>
                    <a:pt x="6433" y="8308"/>
                  </a:moveTo>
                  <a:cubicBezTo>
                    <a:pt x="6405" y="8308"/>
                    <a:pt x="6382" y="8331"/>
                    <a:pt x="6382" y="8359"/>
                  </a:cubicBezTo>
                  <a:cubicBezTo>
                    <a:pt x="6382" y="8386"/>
                    <a:pt x="6405" y="8409"/>
                    <a:pt x="6433" y="8409"/>
                  </a:cubicBezTo>
                  <a:cubicBezTo>
                    <a:pt x="6461" y="8409"/>
                    <a:pt x="6483" y="8386"/>
                    <a:pt x="6483" y="8359"/>
                  </a:cubicBezTo>
                  <a:cubicBezTo>
                    <a:pt x="6484" y="8331"/>
                    <a:pt x="6461" y="8308"/>
                    <a:pt x="6433" y="8308"/>
                  </a:cubicBezTo>
                  <a:moveTo>
                    <a:pt x="4391" y="5378"/>
                  </a:moveTo>
                  <a:cubicBezTo>
                    <a:pt x="4363" y="5378"/>
                    <a:pt x="4340" y="5401"/>
                    <a:pt x="4340" y="5429"/>
                  </a:cubicBezTo>
                  <a:cubicBezTo>
                    <a:pt x="4340" y="5457"/>
                    <a:pt x="4363" y="5479"/>
                    <a:pt x="4391" y="5479"/>
                  </a:cubicBezTo>
                  <a:cubicBezTo>
                    <a:pt x="4419" y="5479"/>
                    <a:pt x="4441" y="5457"/>
                    <a:pt x="4441" y="5429"/>
                  </a:cubicBezTo>
                  <a:cubicBezTo>
                    <a:pt x="4441" y="5401"/>
                    <a:pt x="4419" y="5378"/>
                    <a:pt x="4391" y="5378"/>
                  </a:cubicBezTo>
                  <a:moveTo>
                    <a:pt x="3405" y="5235"/>
                  </a:moveTo>
                  <a:cubicBezTo>
                    <a:pt x="3377" y="5235"/>
                    <a:pt x="3355" y="5257"/>
                    <a:pt x="3355" y="5285"/>
                  </a:cubicBezTo>
                  <a:cubicBezTo>
                    <a:pt x="3355" y="5313"/>
                    <a:pt x="3378" y="5336"/>
                    <a:pt x="3405" y="5336"/>
                  </a:cubicBezTo>
                  <a:cubicBezTo>
                    <a:pt x="3433" y="5336"/>
                    <a:pt x="3456" y="5313"/>
                    <a:pt x="3456" y="5285"/>
                  </a:cubicBezTo>
                  <a:cubicBezTo>
                    <a:pt x="3456" y="5257"/>
                    <a:pt x="3433" y="5235"/>
                    <a:pt x="3405" y="5235"/>
                  </a:cubicBezTo>
                  <a:moveTo>
                    <a:pt x="2042" y="5280"/>
                  </a:moveTo>
                  <a:cubicBezTo>
                    <a:pt x="2014" y="5280"/>
                    <a:pt x="1991" y="5303"/>
                    <a:pt x="1991" y="5331"/>
                  </a:cubicBezTo>
                  <a:cubicBezTo>
                    <a:pt x="1991" y="5359"/>
                    <a:pt x="2014" y="5381"/>
                    <a:pt x="2042" y="5381"/>
                  </a:cubicBezTo>
                  <a:cubicBezTo>
                    <a:pt x="2070" y="5381"/>
                    <a:pt x="2092" y="5359"/>
                    <a:pt x="2092" y="5331"/>
                  </a:cubicBezTo>
                  <a:cubicBezTo>
                    <a:pt x="2092" y="5303"/>
                    <a:pt x="2070" y="5280"/>
                    <a:pt x="2042" y="5280"/>
                  </a:cubicBezTo>
                  <a:moveTo>
                    <a:pt x="1337" y="5359"/>
                  </a:moveTo>
                  <a:cubicBezTo>
                    <a:pt x="1309" y="5359"/>
                    <a:pt x="1287" y="5381"/>
                    <a:pt x="1287" y="5409"/>
                  </a:cubicBezTo>
                  <a:cubicBezTo>
                    <a:pt x="1287" y="5437"/>
                    <a:pt x="1309" y="5460"/>
                    <a:pt x="1337" y="5460"/>
                  </a:cubicBezTo>
                  <a:cubicBezTo>
                    <a:pt x="1365" y="5460"/>
                    <a:pt x="1388" y="5437"/>
                    <a:pt x="1388" y="5409"/>
                  </a:cubicBezTo>
                  <a:cubicBezTo>
                    <a:pt x="1388" y="5381"/>
                    <a:pt x="1365" y="5359"/>
                    <a:pt x="1337" y="5359"/>
                  </a:cubicBezTo>
                  <a:moveTo>
                    <a:pt x="1585" y="5718"/>
                  </a:moveTo>
                  <a:cubicBezTo>
                    <a:pt x="1557" y="5718"/>
                    <a:pt x="1535" y="5740"/>
                    <a:pt x="1535" y="5768"/>
                  </a:cubicBezTo>
                  <a:cubicBezTo>
                    <a:pt x="1535" y="5796"/>
                    <a:pt x="1557" y="5819"/>
                    <a:pt x="1585" y="5819"/>
                  </a:cubicBezTo>
                  <a:cubicBezTo>
                    <a:pt x="1613" y="5819"/>
                    <a:pt x="1636" y="5796"/>
                    <a:pt x="1636" y="5768"/>
                  </a:cubicBezTo>
                  <a:cubicBezTo>
                    <a:pt x="1636" y="5740"/>
                    <a:pt x="1613" y="5718"/>
                    <a:pt x="1585" y="5718"/>
                  </a:cubicBezTo>
                  <a:moveTo>
                    <a:pt x="1422" y="5143"/>
                  </a:moveTo>
                  <a:cubicBezTo>
                    <a:pt x="1394" y="5143"/>
                    <a:pt x="1371" y="5166"/>
                    <a:pt x="1371" y="5194"/>
                  </a:cubicBezTo>
                  <a:cubicBezTo>
                    <a:pt x="1371" y="5222"/>
                    <a:pt x="1394" y="5244"/>
                    <a:pt x="1422" y="5244"/>
                  </a:cubicBezTo>
                  <a:cubicBezTo>
                    <a:pt x="1450" y="5244"/>
                    <a:pt x="1472" y="5222"/>
                    <a:pt x="1472" y="5194"/>
                  </a:cubicBezTo>
                  <a:cubicBezTo>
                    <a:pt x="1472" y="5166"/>
                    <a:pt x="1450" y="5143"/>
                    <a:pt x="1422" y="5143"/>
                  </a:cubicBezTo>
                  <a:moveTo>
                    <a:pt x="893" y="5072"/>
                  </a:moveTo>
                  <a:cubicBezTo>
                    <a:pt x="865" y="5072"/>
                    <a:pt x="843" y="5094"/>
                    <a:pt x="843" y="5122"/>
                  </a:cubicBezTo>
                  <a:cubicBezTo>
                    <a:pt x="843" y="5150"/>
                    <a:pt x="866" y="5173"/>
                    <a:pt x="893" y="5173"/>
                  </a:cubicBezTo>
                  <a:cubicBezTo>
                    <a:pt x="921" y="5173"/>
                    <a:pt x="944" y="5150"/>
                    <a:pt x="944" y="5122"/>
                  </a:cubicBezTo>
                  <a:cubicBezTo>
                    <a:pt x="944" y="5094"/>
                    <a:pt x="921" y="5072"/>
                    <a:pt x="893" y="5072"/>
                  </a:cubicBezTo>
                  <a:moveTo>
                    <a:pt x="1207" y="5646"/>
                  </a:moveTo>
                  <a:cubicBezTo>
                    <a:pt x="1179" y="5646"/>
                    <a:pt x="1156" y="5668"/>
                    <a:pt x="1156" y="5696"/>
                  </a:cubicBezTo>
                  <a:cubicBezTo>
                    <a:pt x="1156" y="5724"/>
                    <a:pt x="1179" y="5747"/>
                    <a:pt x="1207" y="5747"/>
                  </a:cubicBezTo>
                  <a:cubicBezTo>
                    <a:pt x="1235" y="5747"/>
                    <a:pt x="1257" y="5724"/>
                    <a:pt x="1257" y="5696"/>
                  </a:cubicBezTo>
                  <a:cubicBezTo>
                    <a:pt x="1257" y="5668"/>
                    <a:pt x="1235" y="5646"/>
                    <a:pt x="1207" y="5646"/>
                  </a:cubicBezTo>
                  <a:moveTo>
                    <a:pt x="1552" y="5548"/>
                  </a:moveTo>
                  <a:cubicBezTo>
                    <a:pt x="1525" y="5548"/>
                    <a:pt x="1502" y="5571"/>
                    <a:pt x="1502" y="5598"/>
                  </a:cubicBezTo>
                  <a:cubicBezTo>
                    <a:pt x="1502" y="5626"/>
                    <a:pt x="1525" y="5649"/>
                    <a:pt x="1552" y="5649"/>
                  </a:cubicBezTo>
                  <a:cubicBezTo>
                    <a:pt x="1580" y="5649"/>
                    <a:pt x="1603" y="5626"/>
                    <a:pt x="1603" y="5598"/>
                  </a:cubicBezTo>
                  <a:cubicBezTo>
                    <a:pt x="1603" y="5571"/>
                    <a:pt x="1580" y="5548"/>
                    <a:pt x="1552" y="5548"/>
                  </a:cubicBezTo>
                  <a:moveTo>
                    <a:pt x="2140" y="5443"/>
                  </a:moveTo>
                  <a:cubicBezTo>
                    <a:pt x="2112" y="5443"/>
                    <a:pt x="2089" y="5466"/>
                    <a:pt x="2089" y="5494"/>
                  </a:cubicBezTo>
                  <a:cubicBezTo>
                    <a:pt x="2089" y="5522"/>
                    <a:pt x="2112" y="5544"/>
                    <a:pt x="2140" y="5544"/>
                  </a:cubicBezTo>
                  <a:cubicBezTo>
                    <a:pt x="2168" y="5544"/>
                    <a:pt x="2190" y="5522"/>
                    <a:pt x="2190" y="5494"/>
                  </a:cubicBezTo>
                  <a:cubicBezTo>
                    <a:pt x="2190" y="5466"/>
                    <a:pt x="2168" y="5443"/>
                    <a:pt x="2140" y="5443"/>
                  </a:cubicBezTo>
                  <a:moveTo>
                    <a:pt x="3020" y="5476"/>
                  </a:moveTo>
                  <a:cubicBezTo>
                    <a:pt x="2992" y="5476"/>
                    <a:pt x="2970" y="5499"/>
                    <a:pt x="2970" y="5527"/>
                  </a:cubicBezTo>
                  <a:cubicBezTo>
                    <a:pt x="2970" y="5555"/>
                    <a:pt x="2993" y="5577"/>
                    <a:pt x="3020" y="5577"/>
                  </a:cubicBezTo>
                  <a:cubicBezTo>
                    <a:pt x="3048" y="5577"/>
                    <a:pt x="3071" y="5555"/>
                    <a:pt x="3071" y="5527"/>
                  </a:cubicBezTo>
                  <a:cubicBezTo>
                    <a:pt x="3071" y="5499"/>
                    <a:pt x="3048" y="5476"/>
                    <a:pt x="3020" y="5476"/>
                  </a:cubicBezTo>
                  <a:moveTo>
                    <a:pt x="2454" y="5519"/>
                  </a:moveTo>
                  <a:cubicBezTo>
                    <a:pt x="2426" y="5519"/>
                    <a:pt x="2404" y="5541"/>
                    <a:pt x="2404" y="5569"/>
                  </a:cubicBezTo>
                  <a:cubicBezTo>
                    <a:pt x="2404" y="5597"/>
                    <a:pt x="2427" y="5620"/>
                    <a:pt x="2454" y="5620"/>
                  </a:cubicBezTo>
                  <a:cubicBezTo>
                    <a:pt x="2482" y="5620"/>
                    <a:pt x="2505" y="5597"/>
                    <a:pt x="2505" y="5569"/>
                  </a:cubicBezTo>
                  <a:cubicBezTo>
                    <a:pt x="2505" y="5541"/>
                    <a:pt x="2482" y="5519"/>
                    <a:pt x="2454" y="5519"/>
                  </a:cubicBezTo>
                  <a:moveTo>
                    <a:pt x="2851" y="5528"/>
                  </a:moveTo>
                  <a:cubicBezTo>
                    <a:pt x="2823" y="5528"/>
                    <a:pt x="2800" y="5551"/>
                    <a:pt x="2800" y="5579"/>
                  </a:cubicBezTo>
                  <a:cubicBezTo>
                    <a:pt x="2800" y="5607"/>
                    <a:pt x="2823" y="5629"/>
                    <a:pt x="2851" y="5629"/>
                  </a:cubicBezTo>
                  <a:cubicBezTo>
                    <a:pt x="2879" y="5629"/>
                    <a:pt x="2901" y="5607"/>
                    <a:pt x="2901" y="5579"/>
                  </a:cubicBezTo>
                  <a:cubicBezTo>
                    <a:pt x="2901" y="5551"/>
                    <a:pt x="2879" y="5528"/>
                    <a:pt x="2851" y="5528"/>
                  </a:cubicBezTo>
                  <a:moveTo>
                    <a:pt x="2728" y="5284"/>
                  </a:moveTo>
                  <a:cubicBezTo>
                    <a:pt x="2700" y="5284"/>
                    <a:pt x="2678" y="5306"/>
                    <a:pt x="2678" y="5334"/>
                  </a:cubicBezTo>
                  <a:cubicBezTo>
                    <a:pt x="2678" y="5362"/>
                    <a:pt x="2701" y="5385"/>
                    <a:pt x="2728" y="5385"/>
                  </a:cubicBezTo>
                  <a:cubicBezTo>
                    <a:pt x="2756" y="5385"/>
                    <a:pt x="2779" y="5362"/>
                    <a:pt x="2779" y="5334"/>
                  </a:cubicBezTo>
                  <a:cubicBezTo>
                    <a:pt x="2779" y="5306"/>
                    <a:pt x="2756" y="5284"/>
                    <a:pt x="2728" y="5284"/>
                  </a:cubicBezTo>
                  <a:moveTo>
                    <a:pt x="2660" y="5073"/>
                  </a:moveTo>
                  <a:cubicBezTo>
                    <a:pt x="2632" y="5073"/>
                    <a:pt x="2609" y="5096"/>
                    <a:pt x="2609" y="5124"/>
                  </a:cubicBezTo>
                  <a:cubicBezTo>
                    <a:pt x="2609" y="5152"/>
                    <a:pt x="2632" y="5174"/>
                    <a:pt x="2660" y="5174"/>
                  </a:cubicBezTo>
                  <a:cubicBezTo>
                    <a:pt x="2688" y="5174"/>
                    <a:pt x="2711" y="5152"/>
                    <a:pt x="2711" y="5124"/>
                  </a:cubicBezTo>
                  <a:cubicBezTo>
                    <a:pt x="2711" y="5096"/>
                    <a:pt x="2688" y="5073"/>
                    <a:pt x="2660" y="5073"/>
                  </a:cubicBezTo>
                  <a:moveTo>
                    <a:pt x="1490" y="5396"/>
                  </a:moveTo>
                  <a:cubicBezTo>
                    <a:pt x="1462" y="5396"/>
                    <a:pt x="1440" y="5419"/>
                    <a:pt x="1440" y="5447"/>
                  </a:cubicBezTo>
                  <a:cubicBezTo>
                    <a:pt x="1440" y="5475"/>
                    <a:pt x="1463" y="5497"/>
                    <a:pt x="1490" y="5497"/>
                  </a:cubicBezTo>
                  <a:cubicBezTo>
                    <a:pt x="1518" y="5497"/>
                    <a:pt x="1541" y="5475"/>
                    <a:pt x="1541" y="5447"/>
                  </a:cubicBezTo>
                  <a:cubicBezTo>
                    <a:pt x="1541" y="5419"/>
                    <a:pt x="1518" y="5396"/>
                    <a:pt x="1490" y="5396"/>
                  </a:cubicBezTo>
                  <a:moveTo>
                    <a:pt x="1804" y="5200"/>
                  </a:moveTo>
                  <a:cubicBezTo>
                    <a:pt x="1776" y="5200"/>
                    <a:pt x="1753" y="5223"/>
                    <a:pt x="1753" y="5251"/>
                  </a:cubicBezTo>
                  <a:cubicBezTo>
                    <a:pt x="1753" y="5279"/>
                    <a:pt x="1776" y="5302"/>
                    <a:pt x="1804" y="5302"/>
                  </a:cubicBezTo>
                  <a:cubicBezTo>
                    <a:pt x="1832" y="5302"/>
                    <a:pt x="1854" y="5279"/>
                    <a:pt x="1854" y="5251"/>
                  </a:cubicBezTo>
                  <a:cubicBezTo>
                    <a:pt x="1854" y="5223"/>
                    <a:pt x="1832" y="5200"/>
                    <a:pt x="1804" y="5200"/>
                  </a:cubicBezTo>
                  <a:moveTo>
                    <a:pt x="1999" y="5455"/>
                  </a:moveTo>
                  <a:cubicBezTo>
                    <a:pt x="1971" y="5455"/>
                    <a:pt x="1949" y="5478"/>
                    <a:pt x="1949" y="5505"/>
                  </a:cubicBezTo>
                  <a:cubicBezTo>
                    <a:pt x="1949" y="5534"/>
                    <a:pt x="1972" y="5556"/>
                    <a:pt x="1999" y="5556"/>
                  </a:cubicBezTo>
                  <a:cubicBezTo>
                    <a:pt x="2027" y="5556"/>
                    <a:pt x="2050" y="5534"/>
                    <a:pt x="2050" y="5505"/>
                  </a:cubicBezTo>
                  <a:cubicBezTo>
                    <a:pt x="2050" y="5477"/>
                    <a:pt x="2027" y="5455"/>
                    <a:pt x="1999" y="5455"/>
                  </a:cubicBezTo>
                  <a:moveTo>
                    <a:pt x="3967" y="5156"/>
                  </a:moveTo>
                  <a:cubicBezTo>
                    <a:pt x="3939" y="5156"/>
                    <a:pt x="3916" y="5179"/>
                    <a:pt x="3916" y="5207"/>
                  </a:cubicBezTo>
                  <a:cubicBezTo>
                    <a:pt x="3916" y="5235"/>
                    <a:pt x="3939" y="5257"/>
                    <a:pt x="3967" y="5257"/>
                  </a:cubicBezTo>
                  <a:cubicBezTo>
                    <a:pt x="3995" y="5257"/>
                    <a:pt x="4017" y="5235"/>
                    <a:pt x="4017" y="5207"/>
                  </a:cubicBezTo>
                  <a:cubicBezTo>
                    <a:pt x="4017" y="5179"/>
                    <a:pt x="3994" y="5156"/>
                    <a:pt x="3967" y="5156"/>
                  </a:cubicBezTo>
                  <a:moveTo>
                    <a:pt x="4560" y="5450"/>
                  </a:moveTo>
                  <a:cubicBezTo>
                    <a:pt x="4532" y="5450"/>
                    <a:pt x="4510" y="5473"/>
                    <a:pt x="4510" y="5501"/>
                  </a:cubicBezTo>
                  <a:cubicBezTo>
                    <a:pt x="4510" y="5529"/>
                    <a:pt x="4533" y="5551"/>
                    <a:pt x="4560" y="5551"/>
                  </a:cubicBezTo>
                  <a:cubicBezTo>
                    <a:pt x="4588" y="5551"/>
                    <a:pt x="4611" y="5529"/>
                    <a:pt x="4611" y="5501"/>
                  </a:cubicBezTo>
                  <a:cubicBezTo>
                    <a:pt x="4611" y="5473"/>
                    <a:pt x="4588" y="5450"/>
                    <a:pt x="4560" y="5450"/>
                  </a:cubicBezTo>
                  <a:moveTo>
                    <a:pt x="5395" y="5052"/>
                  </a:moveTo>
                  <a:cubicBezTo>
                    <a:pt x="5367" y="5052"/>
                    <a:pt x="5345" y="5075"/>
                    <a:pt x="5345" y="5102"/>
                  </a:cubicBezTo>
                  <a:cubicBezTo>
                    <a:pt x="5345" y="5130"/>
                    <a:pt x="5368" y="5153"/>
                    <a:pt x="5395" y="5153"/>
                  </a:cubicBezTo>
                  <a:cubicBezTo>
                    <a:pt x="5423" y="5153"/>
                    <a:pt x="5446" y="5130"/>
                    <a:pt x="5446" y="5102"/>
                  </a:cubicBezTo>
                  <a:cubicBezTo>
                    <a:pt x="5446" y="5075"/>
                    <a:pt x="5423" y="5052"/>
                    <a:pt x="5395" y="5052"/>
                  </a:cubicBezTo>
                  <a:moveTo>
                    <a:pt x="4480" y="4892"/>
                  </a:moveTo>
                  <a:cubicBezTo>
                    <a:pt x="4452" y="4892"/>
                    <a:pt x="4430" y="4915"/>
                    <a:pt x="4430" y="4943"/>
                  </a:cubicBezTo>
                  <a:cubicBezTo>
                    <a:pt x="4430" y="4971"/>
                    <a:pt x="4453" y="4993"/>
                    <a:pt x="4480" y="4993"/>
                  </a:cubicBezTo>
                  <a:cubicBezTo>
                    <a:pt x="4508" y="4993"/>
                    <a:pt x="4531" y="4971"/>
                    <a:pt x="4531" y="4943"/>
                  </a:cubicBezTo>
                  <a:cubicBezTo>
                    <a:pt x="4531" y="4915"/>
                    <a:pt x="4508" y="4892"/>
                    <a:pt x="4480" y="4892"/>
                  </a:cubicBezTo>
                  <a:moveTo>
                    <a:pt x="4221" y="5323"/>
                  </a:moveTo>
                  <a:cubicBezTo>
                    <a:pt x="4193" y="5323"/>
                    <a:pt x="4171" y="5345"/>
                    <a:pt x="4171" y="5373"/>
                  </a:cubicBezTo>
                  <a:cubicBezTo>
                    <a:pt x="4171" y="5401"/>
                    <a:pt x="4193" y="5424"/>
                    <a:pt x="4221" y="5424"/>
                  </a:cubicBezTo>
                  <a:cubicBezTo>
                    <a:pt x="4249" y="5424"/>
                    <a:pt x="4272" y="5401"/>
                    <a:pt x="4272" y="5373"/>
                  </a:cubicBezTo>
                  <a:cubicBezTo>
                    <a:pt x="4272" y="5345"/>
                    <a:pt x="4249" y="5323"/>
                    <a:pt x="4221" y="5323"/>
                  </a:cubicBezTo>
                  <a:moveTo>
                    <a:pt x="3502" y="5386"/>
                  </a:moveTo>
                  <a:cubicBezTo>
                    <a:pt x="3474" y="5386"/>
                    <a:pt x="3451" y="5409"/>
                    <a:pt x="3451" y="5437"/>
                  </a:cubicBezTo>
                  <a:cubicBezTo>
                    <a:pt x="3451" y="5465"/>
                    <a:pt x="3474" y="5487"/>
                    <a:pt x="3502" y="5487"/>
                  </a:cubicBezTo>
                  <a:cubicBezTo>
                    <a:pt x="3530" y="5487"/>
                    <a:pt x="3552" y="5465"/>
                    <a:pt x="3552" y="5437"/>
                  </a:cubicBezTo>
                  <a:cubicBezTo>
                    <a:pt x="3552" y="5409"/>
                    <a:pt x="3530" y="5386"/>
                    <a:pt x="3502" y="5386"/>
                  </a:cubicBezTo>
                  <a:moveTo>
                    <a:pt x="3585" y="5553"/>
                  </a:moveTo>
                  <a:cubicBezTo>
                    <a:pt x="3557" y="5553"/>
                    <a:pt x="3534" y="5576"/>
                    <a:pt x="3534" y="5603"/>
                  </a:cubicBezTo>
                  <a:cubicBezTo>
                    <a:pt x="3534" y="5631"/>
                    <a:pt x="3557" y="5654"/>
                    <a:pt x="3585" y="5654"/>
                  </a:cubicBezTo>
                  <a:cubicBezTo>
                    <a:pt x="3613" y="5654"/>
                    <a:pt x="3635" y="5631"/>
                    <a:pt x="3635" y="5603"/>
                  </a:cubicBezTo>
                  <a:cubicBezTo>
                    <a:pt x="3636" y="5575"/>
                    <a:pt x="3613" y="5553"/>
                    <a:pt x="3585" y="5553"/>
                  </a:cubicBezTo>
                  <a:moveTo>
                    <a:pt x="4665" y="4752"/>
                  </a:moveTo>
                  <a:cubicBezTo>
                    <a:pt x="4637" y="4752"/>
                    <a:pt x="4614" y="4775"/>
                    <a:pt x="4614" y="4802"/>
                  </a:cubicBezTo>
                  <a:cubicBezTo>
                    <a:pt x="4614" y="4830"/>
                    <a:pt x="4637" y="4853"/>
                    <a:pt x="4665" y="4853"/>
                  </a:cubicBezTo>
                  <a:cubicBezTo>
                    <a:pt x="4693" y="4853"/>
                    <a:pt x="4715" y="4830"/>
                    <a:pt x="4715" y="4802"/>
                  </a:cubicBezTo>
                  <a:cubicBezTo>
                    <a:pt x="4715" y="4775"/>
                    <a:pt x="4693" y="4752"/>
                    <a:pt x="4665" y="4752"/>
                  </a:cubicBezTo>
                  <a:moveTo>
                    <a:pt x="5604" y="4282"/>
                  </a:moveTo>
                  <a:cubicBezTo>
                    <a:pt x="5576" y="4282"/>
                    <a:pt x="5554" y="4305"/>
                    <a:pt x="5554" y="4333"/>
                  </a:cubicBezTo>
                  <a:cubicBezTo>
                    <a:pt x="5554" y="4360"/>
                    <a:pt x="5577" y="4383"/>
                    <a:pt x="5604" y="4383"/>
                  </a:cubicBezTo>
                  <a:cubicBezTo>
                    <a:pt x="5632" y="4383"/>
                    <a:pt x="5655" y="4360"/>
                    <a:pt x="5655" y="4333"/>
                  </a:cubicBezTo>
                  <a:cubicBezTo>
                    <a:pt x="5655" y="4305"/>
                    <a:pt x="5632" y="4282"/>
                    <a:pt x="5604" y="4282"/>
                  </a:cubicBezTo>
                  <a:moveTo>
                    <a:pt x="6231" y="4001"/>
                  </a:moveTo>
                  <a:cubicBezTo>
                    <a:pt x="6203" y="4001"/>
                    <a:pt x="6180" y="4024"/>
                    <a:pt x="6180" y="4052"/>
                  </a:cubicBezTo>
                  <a:cubicBezTo>
                    <a:pt x="6180" y="4080"/>
                    <a:pt x="6203" y="4102"/>
                    <a:pt x="6231" y="4102"/>
                  </a:cubicBezTo>
                  <a:cubicBezTo>
                    <a:pt x="6259" y="4102"/>
                    <a:pt x="6281" y="4080"/>
                    <a:pt x="6281" y="4052"/>
                  </a:cubicBezTo>
                  <a:cubicBezTo>
                    <a:pt x="6281" y="4024"/>
                    <a:pt x="6259" y="4001"/>
                    <a:pt x="6231" y="4001"/>
                  </a:cubicBezTo>
                  <a:moveTo>
                    <a:pt x="6413" y="4026"/>
                  </a:moveTo>
                  <a:cubicBezTo>
                    <a:pt x="6385" y="4026"/>
                    <a:pt x="6363" y="4049"/>
                    <a:pt x="6363" y="4076"/>
                  </a:cubicBezTo>
                  <a:cubicBezTo>
                    <a:pt x="6363" y="4105"/>
                    <a:pt x="6386" y="4127"/>
                    <a:pt x="6413" y="4127"/>
                  </a:cubicBezTo>
                  <a:cubicBezTo>
                    <a:pt x="6441" y="4127"/>
                    <a:pt x="6464" y="4105"/>
                    <a:pt x="6464" y="4076"/>
                  </a:cubicBezTo>
                  <a:cubicBezTo>
                    <a:pt x="6464" y="4048"/>
                    <a:pt x="6441" y="4026"/>
                    <a:pt x="6413" y="4026"/>
                  </a:cubicBezTo>
                  <a:moveTo>
                    <a:pt x="8131" y="4303"/>
                  </a:moveTo>
                  <a:cubicBezTo>
                    <a:pt x="8103" y="4303"/>
                    <a:pt x="8081" y="4326"/>
                    <a:pt x="8081" y="4354"/>
                  </a:cubicBezTo>
                  <a:cubicBezTo>
                    <a:pt x="8081" y="4382"/>
                    <a:pt x="8103" y="4404"/>
                    <a:pt x="8131" y="4404"/>
                  </a:cubicBezTo>
                  <a:cubicBezTo>
                    <a:pt x="8159" y="4404"/>
                    <a:pt x="8182" y="4382"/>
                    <a:pt x="8182" y="4354"/>
                  </a:cubicBezTo>
                  <a:cubicBezTo>
                    <a:pt x="8182" y="4326"/>
                    <a:pt x="8159" y="4303"/>
                    <a:pt x="8131" y="4303"/>
                  </a:cubicBezTo>
                  <a:moveTo>
                    <a:pt x="8963" y="5147"/>
                  </a:moveTo>
                  <a:cubicBezTo>
                    <a:pt x="8935" y="5147"/>
                    <a:pt x="8912" y="5169"/>
                    <a:pt x="8912" y="5197"/>
                  </a:cubicBezTo>
                  <a:cubicBezTo>
                    <a:pt x="8912" y="5225"/>
                    <a:pt x="8935" y="5248"/>
                    <a:pt x="8963" y="5248"/>
                  </a:cubicBezTo>
                  <a:cubicBezTo>
                    <a:pt x="8991" y="5248"/>
                    <a:pt x="9013" y="5225"/>
                    <a:pt x="9013" y="5197"/>
                  </a:cubicBezTo>
                  <a:cubicBezTo>
                    <a:pt x="9014" y="5169"/>
                    <a:pt x="8991" y="5147"/>
                    <a:pt x="8963" y="5147"/>
                  </a:cubicBezTo>
                  <a:moveTo>
                    <a:pt x="7397" y="4814"/>
                  </a:moveTo>
                  <a:cubicBezTo>
                    <a:pt x="7369" y="4814"/>
                    <a:pt x="7346" y="4837"/>
                    <a:pt x="7346" y="4864"/>
                  </a:cubicBezTo>
                  <a:cubicBezTo>
                    <a:pt x="7346" y="4892"/>
                    <a:pt x="7369" y="4915"/>
                    <a:pt x="7397" y="4915"/>
                  </a:cubicBezTo>
                  <a:cubicBezTo>
                    <a:pt x="7425" y="4915"/>
                    <a:pt x="7447" y="4892"/>
                    <a:pt x="7447" y="4864"/>
                  </a:cubicBezTo>
                  <a:cubicBezTo>
                    <a:pt x="7448" y="4836"/>
                    <a:pt x="7425" y="4814"/>
                    <a:pt x="7397" y="4814"/>
                  </a:cubicBezTo>
                  <a:moveTo>
                    <a:pt x="4273" y="5502"/>
                  </a:moveTo>
                  <a:cubicBezTo>
                    <a:pt x="4245" y="5502"/>
                    <a:pt x="4223" y="5525"/>
                    <a:pt x="4223" y="5553"/>
                  </a:cubicBezTo>
                  <a:cubicBezTo>
                    <a:pt x="4223" y="5581"/>
                    <a:pt x="4245" y="5603"/>
                    <a:pt x="4273" y="5603"/>
                  </a:cubicBezTo>
                  <a:cubicBezTo>
                    <a:pt x="4301" y="5603"/>
                    <a:pt x="4324" y="5581"/>
                    <a:pt x="4324" y="5553"/>
                  </a:cubicBezTo>
                  <a:cubicBezTo>
                    <a:pt x="4324" y="5525"/>
                    <a:pt x="4301" y="5502"/>
                    <a:pt x="4273" y="5502"/>
                  </a:cubicBezTo>
                  <a:moveTo>
                    <a:pt x="5675" y="5189"/>
                  </a:moveTo>
                  <a:cubicBezTo>
                    <a:pt x="5647" y="5189"/>
                    <a:pt x="5624" y="5212"/>
                    <a:pt x="5624" y="5239"/>
                  </a:cubicBezTo>
                  <a:cubicBezTo>
                    <a:pt x="5624" y="5267"/>
                    <a:pt x="5647" y="5290"/>
                    <a:pt x="5675" y="5290"/>
                  </a:cubicBezTo>
                  <a:cubicBezTo>
                    <a:pt x="5702" y="5290"/>
                    <a:pt x="5725" y="5267"/>
                    <a:pt x="5725" y="5239"/>
                  </a:cubicBezTo>
                  <a:cubicBezTo>
                    <a:pt x="5725" y="5212"/>
                    <a:pt x="5702" y="5189"/>
                    <a:pt x="5675" y="5189"/>
                  </a:cubicBezTo>
                  <a:moveTo>
                    <a:pt x="5728" y="4719"/>
                  </a:moveTo>
                  <a:cubicBezTo>
                    <a:pt x="5700" y="4719"/>
                    <a:pt x="5678" y="4742"/>
                    <a:pt x="5678" y="4770"/>
                  </a:cubicBezTo>
                  <a:cubicBezTo>
                    <a:pt x="5678" y="4798"/>
                    <a:pt x="5700" y="4820"/>
                    <a:pt x="5728" y="4820"/>
                  </a:cubicBezTo>
                  <a:cubicBezTo>
                    <a:pt x="5756" y="4820"/>
                    <a:pt x="5779" y="4798"/>
                    <a:pt x="5779" y="4770"/>
                  </a:cubicBezTo>
                  <a:cubicBezTo>
                    <a:pt x="5779" y="4742"/>
                    <a:pt x="5756" y="4719"/>
                    <a:pt x="5728" y="4719"/>
                  </a:cubicBezTo>
                  <a:moveTo>
                    <a:pt x="6211" y="4517"/>
                  </a:moveTo>
                  <a:cubicBezTo>
                    <a:pt x="6183" y="4517"/>
                    <a:pt x="6161" y="4540"/>
                    <a:pt x="6161" y="4567"/>
                  </a:cubicBezTo>
                  <a:cubicBezTo>
                    <a:pt x="6161" y="4596"/>
                    <a:pt x="6183" y="4618"/>
                    <a:pt x="6211" y="4618"/>
                  </a:cubicBezTo>
                  <a:cubicBezTo>
                    <a:pt x="6239" y="4618"/>
                    <a:pt x="6262" y="4596"/>
                    <a:pt x="6262" y="4567"/>
                  </a:cubicBezTo>
                  <a:cubicBezTo>
                    <a:pt x="6262" y="4540"/>
                    <a:pt x="6239" y="4517"/>
                    <a:pt x="6211" y="4517"/>
                  </a:cubicBezTo>
                  <a:moveTo>
                    <a:pt x="5911" y="5052"/>
                  </a:moveTo>
                  <a:cubicBezTo>
                    <a:pt x="5883" y="5052"/>
                    <a:pt x="5860" y="5075"/>
                    <a:pt x="5860" y="5102"/>
                  </a:cubicBezTo>
                  <a:cubicBezTo>
                    <a:pt x="5860" y="5130"/>
                    <a:pt x="5883" y="5153"/>
                    <a:pt x="5911" y="5153"/>
                  </a:cubicBezTo>
                  <a:cubicBezTo>
                    <a:pt x="5939" y="5153"/>
                    <a:pt x="5962" y="5130"/>
                    <a:pt x="5962" y="5102"/>
                  </a:cubicBezTo>
                  <a:cubicBezTo>
                    <a:pt x="5962" y="5075"/>
                    <a:pt x="5939" y="5052"/>
                    <a:pt x="5911" y="5052"/>
                  </a:cubicBezTo>
                  <a:moveTo>
                    <a:pt x="6053" y="5642"/>
                  </a:moveTo>
                  <a:cubicBezTo>
                    <a:pt x="6025" y="5642"/>
                    <a:pt x="6002" y="5665"/>
                    <a:pt x="6002" y="5693"/>
                  </a:cubicBezTo>
                  <a:cubicBezTo>
                    <a:pt x="6002" y="5721"/>
                    <a:pt x="6025" y="5744"/>
                    <a:pt x="6053" y="5744"/>
                  </a:cubicBezTo>
                  <a:cubicBezTo>
                    <a:pt x="6081" y="5744"/>
                    <a:pt x="6104" y="5721"/>
                    <a:pt x="6104" y="5693"/>
                  </a:cubicBezTo>
                  <a:cubicBezTo>
                    <a:pt x="6104" y="5665"/>
                    <a:pt x="6081" y="5642"/>
                    <a:pt x="6053" y="5642"/>
                  </a:cubicBezTo>
                  <a:moveTo>
                    <a:pt x="7784" y="5417"/>
                  </a:moveTo>
                  <a:cubicBezTo>
                    <a:pt x="7756" y="5417"/>
                    <a:pt x="7733" y="5440"/>
                    <a:pt x="7733" y="5468"/>
                  </a:cubicBezTo>
                  <a:cubicBezTo>
                    <a:pt x="7733" y="5496"/>
                    <a:pt x="7756" y="5518"/>
                    <a:pt x="7784" y="5518"/>
                  </a:cubicBezTo>
                  <a:cubicBezTo>
                    <a:pt x="7812" y="5518"/>
                    <a:pt x="7834" y="5496"/>
                    <a:pt x="7834" y="5468"/>
                  </a:cubicBezTo>
                  <a:cubicBezTo>
                    <a:pt x="7834" y="5440"/>
                    <a:pt x="7811" y="5417"/>
                    <a:pt x="7784" y="5417"/>
                  </a:cubicBezTo>
                  <a:moveTo>
                    <a:pt x="8541" y="5809"/>
                  </a:moveTo>
                  <a:cubicBezTo>
                    <a:pt x="8513" y="5809"/>
                    <a:pt x="8490" y="5831"/>
                    <a:pt x="8490" y="5859"/>
                  </a:cubicBezTo>
                  <a:cubicBezTo>
                    <a:pt x="8490" y="5887"/>
                    <a:pt x="8513" y="5910"/>
                    <a:pt x="8541" y="5910"/>
                  </a:cubicBezTo>
                  <a:cubicBezTo>
                    <a:pt x="8568" y="5910"/>
                    <a:pt x="8591" y="5887"/>
                    <a:pt x="8591" y="5859"/>
                  </a:cubicBezTo>
                  <a:cubicBezTo>
                    <a:pt x="8591" y="5831"/>
                    <a:pt x="8568" y="5809"/>
                    <a:pt x="8541" y="5809"/>
                  </a:cubicBezTo>
                  <a:moveTo>
                    <a:pt x="8325" y="6631"/>
                  </a:moveTo>
                  <a:cubicBezTo>
                    <a:pt x="8297" y="6631"/>
                    <a:pt x="8275" y="6654"/>
                    <a:pt x="8275" y="6681"/>
                  </a:cubicBezTo>
                  <a:cubicBezTo>
                    <a:pt x="8275" y="6710"/>
                    <a:pt x="8297" y="6732"/>
                    <a:pt x="8325" y="6732"/>
                  </a:cubicBezTo>
                  <a:cubicBezTo>
                    <a:pt x="8353" y="6732"/>
                    <a:pt x="8376" y="6710"/>
                    <a:pt x="8376" y="6681"/>
                  </a:cubicBezTo>
                  <a:cubicBezTo>
                    <a:pt x="8376" y="6654"/>
                    <a:pt x="8353" y="6631"/>
                    <a:pt x="8325" y="6631"/>
                  </a:cubicBezTo>
                  <a:moveTo>
                    <a:pt x="7157" y="6533"/>
                  </a:moveTo>
                  <a:cubicBezTo>
                    <a:pt x="7129" y="6533"/>
                    <a:pt x="7107" y="6556"/>
                    <a:pt x="7107" y="6584"/>
                  </a:cubicBezTo>
                  <a:cubicBezTo>
                    <a:pt x="7107" y="6612"/>
                    <a:pt x="7129" y="6634"/>
                    <a:pt x="7157" y="6634"/>
                  </a:cubicBezTo>
                  <a:cubicBezTo>
                    <a:pt x="7185" y="6634"/>
                    <a:pt x="7208" y="6612"/>
                    <a:pt x="7208" y="6584"/>
                  </a:cubicBezTo>
                  <a:cubicBezTo>
                    <a:pt x="7208" y="6556"/>
                    <a:pt x="7185" y="6533"/>
                    <a:pt x="7157" y="6533"/>
                  </a:cubicBezTo>
                  <a:moveTo>
                    <a:pt x="6342" y="6585"/>
                  </a:moveTo>
                  <a:cubicBezTo>
                    <a:pt x="6314" y="6585"/>
                    <a:pt x="6291" y="6608"/>
                    <a:pt x="6291" y="6636"/>
                  </a:cubicBezTo>
                  <a:cubicBezTo>
                    <a:pt x="6291" y="6664"/>
                    <a:pt x="6314" y="6686"/>
                    <a:pt x="6342" y="6686"/>
                  </a:cubicBezTo>
                  <a:cubicBezTo>
                    <a:pt x="6370" y="6686"/>
                    <a:pt x="6392" y="6664"/>
                    <a:pt x="6392" y="6636"/>
                  </a:cubicBezTo>
                  <a:cubicBezTo>
                    <a:pt x="6392" y="6608"/>
                    <a:pt x="6369" y="6585"/>
                    <a:pt x="6342" y="6585"/>
                  </a:cubicBezTo>
                  <a:moveTo>
                    <a:pt x="7549" y="4543"/>
                  </a:moveTo>
                  <a:cubicBezTo>
                    <a:pt x="7521" y="4543"/>
                    <a:pt x="7498" y="4566"/>
                    <a:pt x="7498" y="4594"/>
                  </a:cubicBezTo>
                  <a:cubicBezTo>
                    <a:pt x="7498" y="4622"/>
                    <a:pt x="7521" y="4644"/>
                    <a:pt x="7549" y="4644"/>
                  </a:cubicBezTo>
                  <a:cubicBezTo>
                    <a:pt x="7577" y="4644"/>
                    <a:pt x="7599" y="4622"/>
                    <a:pt x="7599" y="4594"/>
                  </a:cubicBezTo>
                  <a:cubicBezTo>
                    <a:pt x="7599" y="4566"/>
                    <a:pt x="7577" y="4543"/>
                    <a:pt x="7549" y="4543"/>
                  </a:cubicBezTo>
                  <a:moveTo>
                    <a:pt x="7451" y="4132"/>
                  </a:moveTo>
                  <a:cubicBezTo>
                    <a:pt x="7423" y="4132"/>
                    <a:pt x="7400" y="4155"/>
                    <a:pt x="7400" y="4183"/>
                  </a:cubicBezTo>
                  <a:cubicBezTo>
                    <a:pt x="7400" y="4210"/>
                    <a:pt x="7423" y="4233"/>
                    <a:pt x="7451" y="4233"/>
                  </a:cubicBezTo>
                  <a:cubicBezTo>
                    <a:pt x="7479" y="4233"/>
                    <a:pt x="7501" y="4210"/>
                    <a:pt x="7501" y="4183"/>
                  </a:cubicBezTo>
                  <a:cubicBezTo>
                    <a:pt x="7501" y="4155"/>
                    <a:pt x="7479" y="4132"/>
                    <a:pt x="7451" y="4132"/>
                  </a:cubicBezTo>
                  <a:moveTo>
                    <a:pt x="8364" y="4935"/>
                  </a:moveTo>
                  <a:cubicBezTo>
                    <a:pt x="8336" y="4935"/>
                    <a:pt x="8314" y="4957"/>
                    <a:pt x="8314" y="4985"/>
                  </a:cubicBezTo>
                  <a:cubicBezTo>
                    <a:pt x="8314" y="5013"/>
                    <a:pt x="8336" y="5036"/>
                    <a:pt x="8364" y="5036"/>
                  </a:cubicBezTo>
                  <a:cubicBezTo>
                    <a:pt x="8392" y="5036"/>
                    <a:pt x="8415" y="5013"/>
                    <a:pt x="8415" y="4985"/>
                  </a:cubicBezTo>
                  <a:cubicBezTo>
                    <a:pt x="8415" y="4957"/>
                    <a:pt x="8392" y="4935"/>
                    <a:pt x="8364" y="4935"/>
                  </a:cubicBezTo>
                  <a:moveTo>
                    <a:pt x="7363" y="4564"/>
                  </a:moveTo>
                  <a:cubicBezTo>
                    <a:pt x="7335" y="4564"/>
                    <a:pt x="7312" y="4587"/>
                    <a:pt x="7312" y="4615"/>
                  </a:cubicBezTo>
                  <a:cubicBezTo>
                    <a:pt x="7312" y="4643"/>
                    <a:pt x="7335" y="4665"/>
                    <a:pt x="7363" y="4665"/>
                  </a:cubicBezTo>
                  <a:cubicBezTo>
                    <a:pt x="7391" y="4665"/>
                    <a:pt x="7413" y="4643"/>
                    <a:pt x="7413" y="4615"/>
                  </a:cubicBezTo>
                  <a:cubicBezTo>
                    <a:pt x="7413" y="4587"/>
                    <a:pt x="7391" y="4564"/>
                    <a:pt x="7363" y="4564"/>
                  </a:cubicBezTo>
                  <a:moveTo>
                    <a:pt x="7363" y="3913"/>
                  </a:moveTo>
                  <a:cubicBezTo>
                    <a:pt x="7335" y="3913"/>
                    <a:pt x="7312" y="3936"/>
                    <a:pt x="7312" y="3964"/>
                  </a:cubicBezTo>
                  <a:cubicBezTo>
                    <a:pt x="7312" y="3992"/>
                    <a:pt x="7335" y="4014"/>
                    <a:pt x="7363" y="4014"/>
                  </a:cubicBezTo>
                  <a:cubicBezTo>
                    <a:pt x="7391" y="4014"/>
                    <a:pt x="7413" y="3992"/>
                    <a:pt x="7413" y="3964"/>
                  </a:cubicBezTo>
                  <a:cubicBezTo>
                    <a:pt x="7413" y="3936"/>
                    <a:pt x="7391" y="3913"/>
                    <a:pt x="7363" y="3913"/>
                  </a:cubicBezTo>
                  <a:moveTo>
                    <a:pt x="7622" y="3556"/>
                  </a:moveTo>
                  <a:cubicBezTo>
                    <a:pt x="7594" y="3556"/>
                    <a:pt x="7572" y="3579"/>
                    <a:pt x="7572" y="3607"/>
                  </a:cubicBezTo>
                  <a:cubicBezTo>
                    <a:pt x="7572" y="3635"/>
                    <a:pt x="7594" y="3657"/>
                    <a:pt x="7622" y="3657"/>
                  </a:cubicBezTo>
                  <a:cubicBezTo>
                    <a:pt x="7650" y="3657"/>
                    <a:pt x="7673" y="3635"/>
                    <a:pt x="7673" y="3607"/>
                  </a:cubicBezTo>
                  <a:cubicBezTo>
                    <a:pt x="7673" y="3579"/>
                    <a:pt x="7650" y="3556"/>
                    <a:pt x="7622" y="3556"/>
                  </a:cubicBezTo>
                  <a:moveTo>
                    <a:pt x="6771" y="2739"/>
                  </a:moveTo>
                  <a:cubicBezTo>
                    <a:pt x="6743" y="2739"/>
                    <a:pt x="6720" y="2762"/>
                    <a:pt x="6720" y="2789"/>
                  </a:cubicBezTo>
                  <a:cubicBezTo>
                    <a:pt x="6720" y="2817"/>
                    <a:pt x="6743" y="2840"/>
                    <a:pt x="6771" y="2840"/>
                  </a:cubicBezTo>
                  <a:cubicBezTo>
                    <a:pt x="6798" y="2840"/>
                    <a:pt x="6821" y="2817"/>
                    <a:pt x="6821" y="2789"/>
                  </a:cubicBezTo>
                  <a:cubicBezTo>
                    <a:pt x="6821" y="2762"/>
                    <a:pt x="6799" y="2739"/>
                    <a:pt x="6771" y="2739"/>
                  </a:cubicBezTo>
                  <a:moveTo>
                    <a:pt x="7054" y="2377"/>
                  </a:moveTo>
                  <a:cubicBezTo>
                    <a:pt x="7027" y="2377"/>
                    <a:pt x="7004" y="2399"/>
                    <a:pt x="7004" y="2427"/>
                  </a:cubicBezTo>
                  <a:cubicBezTo>
                    <a:pt x="7004" y="2455"/>
                    <a:pt x="7027" y="2478"/>
                    <a:pt x="7054" y="2478"/>
                  </a:cubicBezTo>
                  <a:cubicBezTo>
                    <a:pt x="7082" y="2478"/>
                    <a:pt x="7105" y="2455"/>
                    <a:pt x="7105" y="2427"/>
                  </a:cubicBezTo>
                  <a:cubicBezTo>
                    <a:pt x="7105" y="2399"/>
                    <a:pt x="7082" y="2377"/>
                    <a:pt x="7054" y="2377"/>
                  </a:cubicBezTo>
                  <a:moveTo>
                    <a:pt x="6942" y="2509"/>
                  </a:moveTo>
                  <a:cubicBezTo>
                    <a:pt x="6914" y="2509"/>
                    <a:pt x="6891" y="2531"/>
                    <a:pt x="6891" y="2559"/>
                  </a:cubicBezTo>
                  <a:cubicBezTo>
                    <a:pt x="6891" y="2587"/>
                    <a:pt x="6914" y="2610"/>
                    <a:pt x="6942" y="2610"/>
                  </a:cubicBezTo>
                  <a:cubicBezTo>
                    <a:pt x="6970" y="2610"/>
                    <a:pt x="6992" y="2587"/>
                    <a:pt x="6992" y="2559"/>
                  </a:cubicBezTo>
                  <a:cubicBezTo>
                    <a:pt x="6992" y="2531"/>
                    <a:pt x="6970" y="2509"/>
                    <a:pt x="6942" y="2509"/>
                  </a:cubicBezTo>
                  <a:moveTo>
                    <a:pt x="6834" y="2210"/>
                  </a:moveTo>
                  <a:cubicBezTo>
                    <a:pt x="6806" y="2210"/>
                    <a:pt x="6784" y="2233"/>
                    <a:pt x="6784" y="2261"/>
                  </a:cubicBezTo>
                  <a:cubicBezTo>
                    <a:pt x="6784" y="2289"/>
                    <a:pt x="6806" y="2311"/>
                    <a:pt x="6834" y="2311"/>
                  </a:cubicBezTo>
                  <a:cubicBezTo>
                    <a:pt x="6862" y="2311"/>
                    <a:pt x="6885" y="2289"/>
                    <a:pt x="6885" y="2261"/>
                  </a:cubicBezTo>
                  <a:cubicBezTo>
                    <a:pt x="6885" y="2233"/>
                    <a:pt x="6862" y="2210"/>
                    <a:pt x="6834" y="2210"/>
                  </a:cubicBezTo>
                  <a:moveTo>
                    <a:pt x="7788" y="2298"/>
                  </a:moveTo>
                  <a:cubicBezTo>
                    <a:pt x="7760" y="2298"/>
                    <a:pt x="7738" y="2321"/>
                    <a:pt x="7738" y="2349"/>
                  </a:cubicBezTo>
                  <a:cubicBezTo>
                    <a:pt x="7738" y="2377"/>
                    <a:pt x="7761" y="2399"/>
                    <a:pt x="7788" y="2399"/>
                  </a:cubicBezTo>
                  <a:cubicBezTo>
                    <a:pt x="7816" y="2399"/>
                    <a:pt x="7839" y="2377"/>
                    <a:pt x="7839" y="2349"/>
                  </a:cubicBezTo>
                  <a:cubicBezTo>
                    <a:pt x="7839" y="2321"/>
                    <a:pt x="7816" y="2298"/>
                    <a:pt x="7788" y="2298"/>
                  </a:cubicBezTo>
                  <a:moveTo>
                    <a:pt x="7193" y="2651"/>
                  </a:moveTo>
                  <a:cubicBezTo>
                    <a:pt x="7165" y="2651"/>
                    <a:pt x="7143" y="2673"/>
                    <a:pt x="7143" y="2701"/>
                  </a:cubicBezTo>
                  <a:cubicBezTo>
                    <a:pt x="7143" y="2729"/>
                    <a:pt x="7165" y="2752"/>
                    <a:pt x="7193" y="2752"/>
                  </a:cubicBezTo>
                  <a:cubicBezTo>
                    <a:pt x="7221" y="2752"/>
                    <a:pt x="7244" y="2729"/>
                    <a:pt x="7244" y="2701"/>
                  </a:cubicBezTo>
                  <a:cubicBezTo>
                    <a:pt x="7244" y="2673"/>
                    <a:pt x="7221" y="2651"/>
                    <a:pt x="7193" y="2651"/>
                  </a:cubicBezTo>
                  <a:moveTo>
                    <a:pt x="9030" y="4556"/>
                  </a:moveTo>
                  <a:cubicBezTo>
                    <a:pt x="9002" y="4556"/>
                    <a:pt x="8979" y="4579"/>
                    <a:pt x="8979" y="4607"/>
                  </a:cubicBezTo>
                  <a:cubicBezTo>
                    <a:pt x="8979" y="4634"/>
                    <a:pt x="9002" y="4657"/>
                    <a:pt x="9030" y="4657"/>
                  </a:cubicBezTo>
                  <a:cubicBezTo>
                    <a:pt x="9058" y="4657"/>
                    <a:pt x="9080" y="4634"/>
                    <a:pt x="9080" y="4607"/>
                  </a:cubicBezTo>
                  <a:cubicBezTo>
                    <a:pt x="9080" y="4579"/>
                    <a:pt x="9058" y="4556"/>
                    <a:pt x="9030" y="4556"/>
                  </a:cubicBezTo>
                  <a:moveTo>
                    <a:pt x="10106" y="4621"/>
                  </a:moveTo>
                  <a:cubicBezTo>
                    <a:pt x="10079" y="4621"/>
                    <a:pt x="10056" y="4644"/>
                    <a:pt x="10056" y="4672"/>
                  </a:cubicBezTo>
                  <a:cubicBezTo>
                    <a:pt x="10056" y="4700"/>
                    <a:pt x="10079" y="4722"/>
                    <a:pt x="10106" y="4722"/>
                  </a:cubicBezTo>
                  <a:cubicBezTo>
                    <a:pt x="10134" y="4722"/>
                    <a:pt x="10157" y="4700"/>
                    <a:pt x="10157" y="4672"/>
                  </a:cubicBezTo>
                  <a:cubicBezTo>
                    <a:pt x="10157" y="4644"/>
                    <a:pt x="10134" y="4621"/>
                    <a:pt x="10106" y="4621"/>
                  </a:cubicBezTo>
                  <a:moveTo>
                    <a:pt x="10407" y="5026"/>
                  </a:moveTo>
                  <a:cubicBezTo>
                    <a:pt x="10379" y="5026"/>
                    <a:pt x="10356" y="5049"/>
                    <a:pt x="10356" y="5076"/>
                  </a:cubicBezTo>
                  <a:cubicBezTo>
                    <a:pt x="10356" y="5104"/>
                    <a:pt x="10379" y="5127"/>
                    <a:pt x="10407" y="5127"/>
                  </a:cubicBezTo>
                  <a:cubicBezTo>
                    <a:pt x="10435" y="5127"/>
                    <a:pt x="10457" y="5104"/>
                    <a:pt x="10457" y="5076"/>
                  </a:cubicBezTo>
                  <a:cubicBezTo>
                    <a:pt x="10457" y="5049"/>
                    <a:pt x="10435" y="5026"/>
                    <a:pt x="10407" y="5026"/>
                  </a:cubicBezTo>
                  <a:moveTo>
                    <a:pt x="11372" y="5306"/>
                  </a:moveTo>
                  <a:cubicBezTo>
                    <a:pt x="11344" y="5306"/>
                    <a:pt x="11322" y="5329"/>
                    <a:pt x="11322" y="5357"/>
                  </a:cubicBezTo>
                  <a:cubicBezTo>
                    <a:pt x="11322" y="5385"/>
                    <a:pt x="11344" y="5408"/>
                    <a:pt x="11372" y="5408"/>
                  </a:cubicBezTo>
                  <a:cubicBezTo>
                    <a:pt x="11400" y="5408"/>
                    <a:pt x="11423" y="5385"/>
                    <a:pt x="11423" y="5357"/>
                  </a:cubicBezTo>
                  <a:cubicBezTo>
                    <a:pt x="11423" y="5329"/>
                    <a:pt x="11400" y="5306"/>
                    <a:pt x="11372" y="5306"/>
                  </a:cubicBezTo>
                  <a:moveTo>
                    <a:pt x="12201" y="5293"/>
                  </a:moveTo>
                  <a:cubicBezTo>
                    <a:pt x="12173" y="5293"/>
                    <a:pt x="12150" y="5316"/>
                    <a:pt x="12150" y="5344"/>
                  </a:cubicBezTo>
                  <a:cubicBezTo>
                    <a:pt x="12150" y="5372"/>
                    <a:pt x="12173" y="5394"/>
                    <a:pt x="12201" y="5394"/>
                  </a:cubicBezTo>
                  <a:cubicBezTo>
                    <a:pt x="12229" y="5394"/>
                    <a:pt x="12251" y="5372"/>
                    <a:pt x="12251" y="5344"/>
                  </a:cubicBezTo>
                  <a:cubicBezTo>
                    <a:pt x="12251" y="5316"/>
                    <a:pt x="12229" y="5293"/>
                    <a:pt x="12201" y="5293"/>
                  </a:cubicBezTo>
                  <a:moveTo>
                    <a:pt x="12136" y="5039"/>
                  </a:moveTo>
                  <a:cubicBezTo>
                    <a:pt x="12108" y="5039"/>
                    <a:pt x="12085" y="5062"/>
                    <a:pt x="12085" y="5089"/>
                  </a:cubicBezTo>
                  <a:cubicBezTo>
                    <a:pt x="12085" y="5117"/>
                    <a:pt x="12108" y="5140"/>
                    <a:pt x="12136" y="5140"/>
                  </a:cubicBezTo>
                  <a:cubicBezTo>
                    <a:pt x="12164" y="5140"/>
                    <a:pt x="12186" y="5117"/>
                    <a:pt x="12186" y="5089"/>
                  </a:cubicBezTo>
                  <a:cubicBezTo>
                    <a:pt x="12186" y="5062"/>
                    <a:pt x="12164" y="5039"/>
                    <a:pt x="12136" y="5039"/>
                  </a:cubicBezTo>
                  <a:moveTo>
                    <a:pt x="12527" y="5189"/>
                  </a:moveTo>
                  <a:cubicBezTo>
                    <a:pt x="12499" y="5189"/>
                    <a:pt x="12477" y="5212"/>
                    <a:pt x="12477" y="5239"/>
                  </a:cubicBezTo>
                  <a:cubicBezTo>
                    <a:pt x="12477" y="5267"/>
                    <a:pt x="12499" y="5290"/>
                    <a:pt x="12527" y="5290"/>
                  </a:cubicBezTo>
                  <a:cubicBezTo>
                    <a:pt x="12555" y="5290"/>
                    <a:pt x="12578" y="5267"/>
                    <a:pt x="12578" y="5239"/>
                  </a:cubicBezTo>
                  <a:cubicBezTo>
                    <a:pt x="12578" y="5212"/>
                    <a:pt x="12555" y="5189"/>
                    <a:pt x="12527" y="5189"/>
                  </a:cubicBezTo>
                  <a:moveTo>
                    <a:pt x="12018" y="5254"/>
                  </a:moveTo>
                  <a:cubicBezTo>
                    <a:pt x="11990" y="5254"/>
                    <a:pt x="11968" y="5277"/>
                    <a:pt x="11968" y="5305"/>
                  </a:cubicBezTo>
                  <a:cubicBezTo>
                    <a:pt x="11968" y="5333"/>
                    <a:pt x="11990" y="5355"/>
                    <a:pt x="12018" y="5355"/>
                  </a:cubicBezTo>
                  <a:cubicBezTo>
                    <a:pt x="12046" y="5355"/>
                    <a:pt x="12069" y="5333"/>
                    <a:pt x="12069" y="5305"/>
                  </a:cubicBezTo>
                  <a:cubicBezTo>
                    <a:pt x="12069" y="5277"/>
                    <a:pt x="12046" y="5254"/>
                    <a:pt x="12018" y="5254"/>
                  </a:cubicBezTo>
                  <a:moveTo>
                    <a:pt x="11588" y="4980"/>
                  </a:moveTo>
                  <a:cubicBezTo>
                    <a:pt x="11560" y="4980"/>
                    <a:pt x="11537" y="5003"/>
                    <a:pt x="11537" y="5031"/>
                  </a:cubicBezTo>
                  <a:cubicBezTo>
                    <a:pt x="11537" y="5059"/>
                    <a:pt x="11560" y="5081"/>
                    <a:pt x="11588" y="5081"/>
                  </a:cubicBezTo>
                  <a:cubicBezTo>
                    <a:pt x="11616" y="5081"/>
                    <a:pt x="11638" y="5059"/>
                    <a:pt x="11638" y="5031"/>
                  </a:cubicBezTo>
                  <a:cubicBezTo>
                    <a:pt x="11638" y="5003"/>
                    <a:pt x="11615" y="4980"/>
                    <a:pt x="11588" y="4980"/>
                  </a:cubicBezTo>
                  <a:moveTo>
                    <a:pt x="10818" y="4797"/>
                  </a:moveTo>
                  <a:cubicBezTo>
                    <a:pt x="10790" y="4797"/>
                    <a:pt x="10767" y="4820"/>
                    <a:pt x="10767" y="4848"/>
                  </a:cubicBezTo>
                  <a:cubicBezTo>
                    <a:pt x="10767" y="4876"/>
                    <a:pt x="10790" y="4898"/>
                    <a:pt x="10818" y="4898"/>
                  </a:cubicBezTo>
                  <a:cubicBezTo>
                    <a:pt x="10845" y="4898"/>
                    <a:pt x="10868" y="4876"/>
                    <a:pt x="10868" y="4848"/>
                  </a:cubicBezTo>
                  <a:cubicBezTo>
                    <a:pt x="10868" y="4820"/>
                    <a:pt x="10846" y="4797"/>
                    <a:pt x="10818" y="4797"/>
                  </a:cubicBezTo>
                  <a:moveTo>
                    <a:pt x="10800" y="5045"/>
                  </a:moveTo>
                  <a:cubicBezTo>
                    <a:pt x="10772" y="5045"/>
                    <a:pt x="10749" y="5068"/>
                    <a:pt x="10749" y="5096"/>
                  </a:cubicBezTo>
                  <a:cubicBezTo>
                    <a:pt x="10749" y="5124"/>
                    <a:pt x="10772" y="5147"/>
                    <a:pt x="10800" y="5147"/>
                  </a:cubicBezTo>
                  <a:cubicBezTo>
                    <a:pt x="10828" y="5147"/>
                    <a:pt x="10850" y="5124"/>
                    <a:pt x="10850" y="5096"/>
                  </a:cubicBezTo>
                  <a:cubicBezTo>
                    <a:pt x="10850" y="5068"/>
                    <a:pt x="10828" y="5045"/>
                    <a:pt x="10800" y="5045"/>
                  </a:cubicBezTo>
                  <a:moveTo>
                    <a:pt x="10485" y="4791"/>
                  </a:moveTo>
                  <a:cubicBezTo>
                    <a:pt x="10457" y="4791"/>
                    <a:pt x="10434" y="4814"/>
                    <a:pt x="10434" y="4841"/>
                  </a:cubicBezTo>
                  <a:cubicBezTo>
                    <a:pt x="10434" y="4870"/>
                    <a:pt x="10457" y="4892"/>
                    <a:pt x="10485" y="4892"/>
                  </a:cubicBezTo>
                  <a:cubicBezTo>
                    <a:pt x="10513" y="4892"/>
                    <a:pt x="10535" y="4870"/>
                    <a:pt x="10535" y="4841"/>
                  </a:cubicBezTo>
                  <a:cubicBezTo>
                    <a:pt x="10535" y="4814"/>
                    <a:pt x="10513" y="4791"/>
                    <a:pt x="10485" y="4791"/>
                  </a:cubicBezTo>
                  <a:moveTo>
                    <a:pt x="8378" y="4439"/>
                  </a:moveTo>
                  <a:cubicBezTo>
                    <a:pt x="8349" y="4439"/>
                    <a:pt x="8327" y="4461"/>
                    <a:pt x="8327" y="4489"/>
                  </a:cubicBezTo>
                  <a:cubicBezTo>
                    <a:pt x="8327" y="4517"/>
                    <a:pt x="8350" y="4540"/>
                    <a:pt x="8378" y="4540"/>
                  </a:cubicBezTo>
                  <a:cubicBezTo>
                    <a:pt x="8405" y="4540"/>
                    <a:pt x="8428" y="4517"/>
                    <a:pt x="8428" y="4489"/>
                  </a:cubicBezTo>
                  <a:cubicBezTo>
                    <a:pt x="8428" y="4461"/>
                    <a:pt x="8405" y="4439"/>
                    <a:pt x="8378" y="4439"/>
                  </a:cubicBezTo>
                  <a:moveTo>
                    <a:pt x="10733" y="5228"/>
                  </a:moveTo>
                  <a:cubicBezTo>
                    <a:pt x="10705" y="5228"/>
                    <a:pt x="10682" y="5251"/>
                    <a:pt x="10682" y="5279"/>
                  </a:cubicBezTo>
                  <a:cubicBezTo>
                    <a:pt x="10682" y="5307"/>
                    <a:pt x="10705" y="5329"/>
                    <a:pt x="10733" y="5329"/>
                  </a:cubicBezTo>
                  <a:cubicBezTo>
                    <a:pt x="10761" y="5329"/>
                    <a:pt x="10783" y="5307"/>
                    <a:pt x="10783" y="5279"/>
                  </a:cubicBezTo>
                  <a:cubicBezTo>
                    <a:pt x="10783" y="5251"/>
                    <a:pt x="10761" y="5228"/>
                    <a:pt x="10733" y="5228"/>
                  </a:cubicBezTo>
                  <a:moveTo>
                    <a:pt x="10309" y="5437"/>
                  </a:moveTo>
                  <a:cubicBezTo>
                    <a:pt x="10281" y="5437"/>
                    <a:pt x="10258" y="5460"/>
                    <a:pt x="10258" y="5487"/>
                  </a:cubicBezTo>
                  <a:cubicBezTo>
                    <a:pt x="10258" y="5515"/>
                    <a:pt x="10281" y="5538"/>
                    <a:pt x="10309" y="5538"/>
                  </a:cubicBezTo>
                  <a:cubicBezTo>
                    <a:pt x="10337" y="5538"/>
                    <a:pt x="10359" y="5515"/>
                    <a:pt x="10359" y="5487"/>
                  </a:cubicBezTo>
                  <a:cubicBezTo>
                    <a:pt x="10359" y="5460"/>
                    <a:pt x="10337" y="5437"/>
                    <a:pt x="10309" y="5437"/>
                  </a:cubicBezTo>
                  <a:moveTo>
                    <a:pt x="9806" y="4497"/>
                  </a:moveTo>
                  <a:cubicBezTo>
                    <a:pt x="9778" y="4497"/>
                    <a:pt x="9756" y="4520"/>
                    <a:pt x="9756" y="4548"/>
                  </a:cubicBezTo>
                  <a:cubicBezTo>
                    <a:pt x="9756" y="4576"/>
                    <a:pt x="9778" y="4598"/>
                    <a:pt x="9806" y="4598"/>
                  </a:cubicBezTo>
                  <a:cubicBezTo>
                    <a:pt x="9834" y="4598"/>
                    <a:pt x="9857" y="4576"/>
                    <a:pt x="9857" y="4548"/>
                  </a:cubicBezTo>
                  <a:cubicBezTo>
                    <a:pt x="9857" y="4520"/>
                    <a:pt x="9834" y="4497"/>
                    <a:pt x="9806" y="4497"/>
                  </a:cubicBezTo>
                  <a:moveTo>
                    <a:pt x="9115" y="4047"/>
                  </a:moveTo>
                  <a:cubicBezTo>
                    <a:pt x="9087" y="4047"/>
                    <a:pt x="9064" y="4070"/>
                    <a:pt x="9064" y="4098"/>
                  </a:cubicBezTo>
                  <a:cubicBezTo>
                    <a:pt x="9064" y="4126"/>
                    <a:pt x="9087" y="4148"/>
                    <a:pt x="9115" y="4148"/>
                  </a:cubicBezTo>
                  <a:cubicBezTo>
                    <a:pt x="9143" y="4148"/>
                    <a:pt x="9165" y="4126"/>
                    <a:pt x="9165" y="4098"/>
                  </a:cubicBezTo>
                  <a:cubicBezTo>
                    <a:pt x="9165" y="4070"/>
                    <a:pt x="9143" y="4047"/>
                    <a:pt x="9115" y="4047"/>
                  </a:cubicBezTo>
                  <a:moveTo>
                    <a:pt x="8501" y="3897"/>
                  </a:moveTo>
                  <a:cubicBezTo>
                    <a:pt x="8473" y="3897"/>
                    <a:pt x="8451" y="3920"/>
                    <a:pt x="8451" y="3948"/>
                  </a:cubicBezTo>
                  <a:cubicBezTo>
                    <a:pt x="8451" y="3976"/>
                    <a:pt x="8474" y="3998"/>
                    <a:pt x="8501" y="3998"/>
                  </a:cubicBezTo>
                  <a:cubicBezTo>
                    <a:pt x="8529" y="3998"/>
                    <a:pt x="8552" y="3976"/>
                    <a:pt x="8552" y="3948"/>
                  </a:cubicBezTo>
                  <a:cubicBezTo>
                    <a:pt x="8552" y="3920"/>
                    <a:pt x="8529" y="3897"/>
                    <a:pt x="8501" y="3897"/>
                  </a:cubicBezTo>
                  <a:moveTo>
                    <a:pt x="8058" y="3753"/>
                  </a:moveTo>
                  <a:cubicBezTo>
                    <a:pt x="8030" y="3753"/>
                    <a:pt x="8007" y="3776"/>
                    <a:pt x="8007" y="3804"/>
                  </a:cubicBezTo>
                  <a:cubicBezTo>
                    <a:pt x="8007" y="3832"/>
                    <a:pt x="8030" y="3855"/>
                    <a:pt x="8058" y="3855"/>
                  </a:cubicBezTo>
                  <a:cubicBezTo>
                    <a:pt x="8086" y="3855"/>
                    <a:pt x="8108" y="3832"/>
                    <a:pt x="8108" y="3804"/>
                  </a:cubicBezTo>
                  <a:cubicBezTo>
                    <a:pt x="8108" y="3776"/>
                    <a:pt x="8086" y="3753"/>
                    <a:pt x="8058" y="3753"/>
                  </a:cubicBezTo>
                  <a:moveTo>
                    <a:pt x="7797" y="3303"/>
                  </a:moveTo>
                  <a:cubicBezTo>
                    <a:pt x="7769" y="3303"/>
                    <a:pt x="7746" y="3326"/>
                    <a:pt x="7746" y="3354"/>
                  </a:cubicBezTo>
                  <a:cubicBezTo>
                    <a:pt x="7746" y="3382"/>
                    <a:pt x="7769" y="3404"/>
                    <a:pt x="7797" y="3404"/>
                  </a:cubicBezTo>
                  <a:cubicBezTo>
                    <a:pt x="7824" y="3404"/>
                    <a:pt x="7847" y="3382"/>
                    <a:pt x="7847" y="3354"/>
                  </a:cubicBezTo>
                  <a:cubicBezTo>
                    <a:pt x="7847" y="3326"/>
                    <a:pt x="7824" y="3303"/>
                    <a:pt x="7797" y="3303"/>
                  </a:cubicBezTo>
                  <a:moveTo>
                    <a:pt x="7498" y="2868"/>
                  </a:moveTo>
                  <a:cubicBezTo>
                    <a:pt x="7470" y="2868"/>
                    <a:pt x="7448" y="2890"/>
                    <a:pt x="7448" y="2918"/>
                  </a:cubicBezTo>
                  <a:cubicBezTo>
                    <a:pt x="7448" y="2946"/>
                    <a:pt x="7470" y="2969"/>
                    <a:pt x="7498" y="2969"/>
                  </a:cubicBezTo>
                  <a:cubicBezTo>
                    <a:pt x="7526" y="2969"/>
                    <a:pt x="7549" y="2946"/>
                    <a:pt x="7549" y="2918"/>
                  </a:cubicBezTo>
                  <a:cubicBezTo>
                    <a:pt x="7549" y="2890"/>
                    <a:pt x="7526" y="2868"/>
                    <a:pt x="7498" y="2868"/>
                  </a:cubicBezTo>
                  <a:moveTo>
                    <a:pt x="6751" y="3953"/>
                  </a:moveTo>
                  <a:cubicBezTo>
                    <a:pt x="6723" y="3953"/>
                    <a:pt x="6701" y="3975"/>
                    <a:pt x="6701" y="4003"/>
                  </a:cubicBezTo>
                  <a:cubicBezTo>
                    <a:pt x="6701" y="4031"/>
                    <a:pt x="6723" y="4054"/>
                    <a:pt x="6751" y="4054"/>
                  </a:cubicBezTo>
                  <a:cubicBezTo>
                    <a:pt x="6779" y="4054"/>
                    <a:pt x="6802" y="4031"/>
                    <a:pt x="6802" y="4003"/>
                  </a:cubicBezTo>
                  <a:cubicBezTo>
                    <a:pt x="6802" y="3975"/>
                    <a:pt x="6779" y="3953"/>
                    <a:pt x="6751" y="3953"/>
                  </a:cubicBezTo>
                  <a:moveTo>
                    <a:pt x="7245" y="4187"/>
                  </a:moveTo>
                  <a:cubicBezTo>
                    <a:pt x="7217" y="4187"/>
                    <a:pt x="7195" y="4210"/>
                    <a:pt x="7195" y="4238"/>
                  </a:cubicBezTo>
                  <a:cubicBezTo>
                    <a:pt x="7195" y="4266"/>
                    <a:pt x="7217" y="4288"/>
                    <a:pt x="7245" y="4288"/>
                  </a:cubicBezTo>
                  <a:cubicBezTo>
                    <a:pt x="7273" y="4288"/>
                    <a:pt x="7296" y="4266"/>
                    <a:pt x="7296" y="4238"/>
                  </a:cubicBezTo>
                  <a:cubicBezTo>
                    <a:pt x="7296" y="4210"/>
                    <a:pt x="7273" y="4187"/>
                    <a:pt x="7245" y="4187"/>
                  </a:cubicBezTo>
                  <a:moveTo>
                    <a:pt x="8110" y="3917"/>
                  </a:moveTo>
                  <a:cubicBezTo>
                    <a:pt x="8082" y="3917"/>
                    <a:pt x="8059" y="3939"/>
                    <a:pt x="8059" y="3967"/>
                  </a:cubicBezTo>
                  <a:cubicBezTo>
                    <a:pt x="8059" y="3995"/>
                    <a:pt x="8082" y="4018"/>
                    <a:pt x="8110" y="4018"/>
                  </a:cubicBezTo>
                  <a:cubicBezTo>
                    <a:pt x="8138" y="4018"/>
                    <a:pt x="8160" y="3995"/>
                    <a:pt x="8160" y="3967"/>
                  </a:cubicBezTo>
                  <a:cubicBezTo>
                    <a:pt x="8160" y="3939"/>
                    <a:pt x="8138" y="3917"/>
                    <a:pt x="8110" y="3917"/>
                  </a:cubicBezTo>
                  <a:moveTo>
                    <a:pt x="7888" y="4106"/>
                  </a:moveTo>
                  <a:cubicBezTo>
                    <a:pt x="7860" y="4106"/>
                    <a:pt x="7837" y="4128"/>
                    <a:pt x="7837" y="4156"/>
                  </a:cubicBezTo>
                  <a:cubicBezTo>
                    <a:pt x="7837" y="4184"/>
                    <a:pt x="7860" y="4207"/>
                    <a:pt x="7888" y="4207"/>
                  </a:cubicBezTo>
                  <a:cubicBezTo>
                    <a:pt x="7916" y="4207"/>
                    <a:pt x="7938" y="4184"/>
                    <a:pt x="7938" y="4156"/>
                  </a:cubicBezTo>
                  <a:cubicBezTo>
                    <a:pt x="7939" y="4128"/>
                    <a:pt x="7916" y="4106"/>
                    <a:pt x="7888" y="4106"/>
                  </a:cubicBezTo>
                  <a:moveTo>
                    <a:pt x="7647" y="4047"/>
                  </a:moveTo>
                  <a:cubicBezTo>
                    <a:pt x="7619" y="4047"/>
                    <a:pt x="7596" y="4070"/>
                    <a:pt x="7596" y="4098"/>
                  </a:cubicBezTo>
                  <a:cubicBezTo>
                    <a:pt x="7596" y="4126"/>
                    <a:pt x="7619" y="4148"/>
                    <a:pt x="7647" y="4148"/>
                  </a:cubicBezTo>
                  <a:cubicBezTo>
                    <a:pt x="7674" y="4148"/>
                    <a:pt x="7697" y="4126"/>
                    <a:pt x="7697" y="4098"/>
                  </a:cubicBezTo>
                  <a:cubicBezTo>
                    <a:pt x="7697" y="4070"/>
                    <a:pt x="7674" y="4047"/>
                    <a:pt x="7647" y="4047"/>
                  </a:cubicBezTo>
                  <a:moveTo>
                    <a:pt x="7470" y="3551"/>
                  </a:moveTo>
                  <a:cubicBezTo>
                    <a:pt x="7442" y="3551"/>
                    <a:pt x="7420" y="3574"/>
                    <a:pt x="7420" y="3602"/>
                  </a:cubicBezTo>
                  <a:cubicBezTo>
                    <a:pt x="7420" y="3630"/>
                    <a:pt x="7443" y="3652"/>
                    <a:pt x="7470" y="3652"/>
                  </a:cubicBezTo>
                  <a:cubicBezTo>
                    <a:pt x="7498" y="3652"/>
                    <a:pt x="7521" y="3630"/>
                    <a:pt x="7521" y="3602"/>
                  </a:cubicBezTo>
                  <a:cubicBezTo>
                    <a:pt x="7521" y="3574"/>
                    <a:pt x="7498" y="3551"/>
                    <a:pt x="7470" y="3551"/>
                  </a:cubicBezTo>
                  <a:moveTo>
                    <a:pt x="7222" y="3231"/>
                  </a:moveTo>
                  <a:cubicBezTo>
                    <a:pt x="7194" y="3231"/>
                    <a:pt x="7172" y="3254"/>
                    <a:pt x="7172" y="3282"/>
                  </a:cubicBezTo>
                  <a:cubicBezTo>
                    <a:pt x="7172" y="3310"/>
                    <a:pt x="7195" y="3332"/>
                    <a:pt x="7222" y="3332"/>
                  </a:cubicBezTo>
                  <a:cubicBezTo>
                    <a:pt x="7250" y="3332"/>
                    <a:pt x="7273" y="3310"/>
                    <a:pt x="7273" y="3282"/>
                  </a:cubicBezTo>
                  <a:cubicBezTo>
                    <a:pt x="7273" y="3254"/>
                    <a:pt x="7250" y="3231"/>
                    <a:pt x="7222" y="3231"/>
                  </a:cubicBezTo>
                  <a:moveTo>
                    <a:pt x="7007" y="3031"/>
                  </a:moveTo>
                  <a:cubicBezTo>
                    <a:pt x="6979" y="3031"/>
                    <a:pt x="6957" y="3054"/>
                    <a:pt x="6957" y="3081"/>
                  </a:cubicBezTo>
                  <a:cubicBezTo>
                    <a:pt x="6957" y="3109"/>
                    <a:pt x="6979" y="3132"/>
                    <a:pt x="7007" y="3132"/>
                  </a:cubicBezTo>
                  <a:cubicBezTo>
                    <a:pt x="7035" y="3132"/>
                    <a:pt x="7058" y="3109"/>
                    <a:pt x="7058" y="3081"/>
                  </a:cubicBezTo>
                  <a:cubicBezTo>
                    <a:pt x="7058" y="3054"/>
                    <a:pt x="7035" y="3031"/>
                    <a:pt x="7007" y="3031"/>
                  </a:cubicBezTo>
                  <a:moveTo>
                    <a:pt x="6870" y="3108"/>
                  </a:moveTo>
                  <a:cubicBezTo>
                    <a:pt x="6842" y="3108"/>
                    <a:pt x="6820" y="3130"/>
                    <a:pt x="6820" y="3158"/>
                  </a:cubicBezTo>
                  <a:cubicBezTo>
                    <a:pt x="6820" y="3186"/>
                    <a:pt x="6842" y="3209"/>
                    <a:pt x="6870" y="3209"/>
                  </a:cubicBezTo>
                  <a:cubicBezTo>
                    <a:pt x="6898" y="3209"/>
                    <a:pt x="6921" y="3186"/>
                    <a:pt x="6921" y="3158"/>
                  </a:cubicBezTo>
                  <a:cubicBezTo>
                    <a:pt x="6921" y="3130"/>
                    <a:pt x="6898" y="3108"/>
                    <a:pt x="6870" y="3108"/>
                  </a:cubicBezTo>
                  <a:moveTo>
                    <a:pt x="7275" y="2951"/>
                  </a:moveTo>
                  <a:cubicBezTo>
                    <a:pt x="7247" y="2951"/>
                    <a:pt x="7224" y="2974"/>
                    <a:pt x="7224" y="3001"/>
                  </a:cubicBezTo>
                  <a:cubicBezTo>
                    <a:pt x="7224" y="3029"/>
                    <a:pt x="7247" y="3052"/>
                    <a:pt x="7275" y="3052"/>
                  </a:cubicBezTo>
                  <a:cubicBezTo>
                    <a:pt x="7303" y="3052"/>
                    <a:pt x="7325" y="3029"/>
                    <a:pt x="7325" y="3001"/>
                  </a:cubicBezTo>
                  <a:cubicBezTo>
                    <a:pt x="7325" y="2974"/>
                    <a:pt x="7303" y="2951"/>
                    <a:pt x="7275" y="2951"/>
                  </a:cubicBezTo>
                  <a:moveTo>
                    <a:pt x="7503" y="2683"/>
                  </a:moveTo>
                  <a:cubicBezTo>
                    <a:pt x="7475" y="2683"/>
                    <a:pt x="7453" y="2706"/>
                    <a:pt x="7453" y="2734"/>
                  </a:cubicBezTo>
                  <a:cubicBezTo>
                    <a:pt x="7453" y="2762"/>
                    <a:pt x="7475" y="2784"/>
                    <a:pt x="7503" y="2784"/>
                  </a:cubicBezTo>
                  <a:cubicBezTo>
                    <a:pt x="7531" y="2784"/>
                    <a:pt x="7554" y="2762"/>
                    <a:pt x="7554" y="2734"/>
                  </a:cubicBezTo>
                  <a:cubicBezTo>
                    <a:pt x="7554" y="2706"/>
                    <a:pt x="7531" y="2683"/>
                    <a:pt x="7503" y="2683"/>
                  </a:cubicBezTo>
                  <a:moveTo>
                    <a:pt x="7072" y="2553"/>
                  </a:moveTo>
                  <a:cubicBezTo>
                    <a:pt x="7044" y="2553"/>
                    <a:pt x="7022" y="2575"/>
                    <a:pt x="7022" y="2603"/>
                  </a:cubicBezTo>
                  <a:cubicBezTo>
                    <a:pt x="7022" y="2631"/>
                    <a:pt x="7045" y="2654"/>
                    <a:pt x="7072" y="2654"/>
                  </a:cubicBezTo>
                  <a:cubicBezTo>
                    <a:pt x="7100" y="2654"/>
                    <a:pt x="7123" y="2631"/>
                    <a:pt x="7123" y="2603"/>
                  </a:cubicBezTo>
                  <a:cubicBezTo>
                    <a:pt x="7123" y="2575"/>
                    <a:pt x="7100" y="2553"/>
                    <a:pt x="7072" y="2553"/>
                  </a:cubicBezTo>
                  <a:moveTo>
                    <a:pt x="6694" y="2592"/>
                  </a:moveTo>
                  <a:cubicBezTo>
                    <a:pt x="6666" y="2592"/>
                    <a:pt x="6643" y="2615"/>
                    <a:pt x="6643" y="2643"/>
                  </a:cubicBezTo>
                  <a:cubicBezTo>
                    <a:pt x="6643" y="2670"/>
                    <a:pt x="6666" y="2693"/>
                    <a:pt x="6694" y="2693"/>
                  </a:cubicBezTo>
                  <a:cubicBezTo>
                    <a:pt x="6722" y="2693"/>
                    <a:pt x="6745" y="2670"/>
                    <a:pt x="6745" y="2643"/>
                  </a:cubicBezTo>
                  <a:cubicBezTo>
                    <a:pt x="6745" y="2615"/>
                    <a:pt x="6722" y="2592"/>
                    <a:pt x="6694" y="2592"/>
                  </a:cubicBezTo>
                  <a:moveTo>
                    <a:pt x="6687" y="1731"/>
                  </a:moveTo>
                  <a:cubicBezTo>
                    <a:pt x="6659" y="1731"/>
                    <a:pt x="6637" y="1753"/>
                    <a:pt x="6637" y="1781"/>
                  </a:cubicBezTo>
                  <a:cubicBezTo>
                    <a:pt x="6637" y="1809"/>
                    <a:pt x="6660" y="1832"/>
                    <a:pt x="6687" y="1832"/>
                  </a:cubicBezTo>
                  <a:cubicBezTo>
                    <a:pt x="6715" y="1832"/>
                    <a:pt x="6738" y="1809"/>
                    <a:pt x="6738" y="1781"/>
                  </a:cubicBezTo>
                  <a:cubicBezTo>
                    <a:pt x="6738" y="1753"/>
                    <a:pt x="6715" y="1731"/>
                    <a:pt x="6687" y="1731"/>
                  </a:cubicBezTo>
                  <a:moveTo>
                    <a:pt x="6893" y="1390"/>
                  </a:moveTo>
                  <a:cubicBezTo>
                    <a:pt x="6865" y="1390"/>
                    <a:pt x="6842" y="1412"/>
                    <a:pt x="6842" y="1440"/>
                  </a:cubicBezTo>
                  <a:cubicBezTo>
                    <a:pt x="6842" y="1468"/>
                    <a:pt x="6865" y="1491"/>
                    <a:pt x="6893" y="1491"/>
                  </a:cubicBezTo>
                  <a:cubicBezTo>
                    <a:pt x="6921" y="1491"/>
                    <a:pt x="6943" y="1468"/>
                    <a:pt x="6943" y="1440"/>
                  </a:cubicBezTo>
                  <a:cubicBezTo>
                    <a:pt x="6944" y="1412"/>
                    <a:pt x="6921" y="1390"/>
                    <a:pt x="6893" y="1390"/>
                  </a:cubicBezTo>
                  <a:moveTo>
                    <a:pt x="7412" y="1287"/>
                  </a:moveTo>
                  <a:cubicBezTo>
                    <a:pt x="7384" y="1287"/>
                    <a:pt x="7361" y="1310"/>
                    <a:pt x="7361" y="1337"/>
                  </a:cubicBezTo>
                  <a:cubicBezTo>
                    <a:pt x="7361" y="1365"/>
                    <a:pt x="7384" y="1388"/>
                    <a:pt x="7412" y="1388"/>
                  </a:cubicBezTo>
                  <a:cubicBezTo>
                    <a:pt x="7440" y="1388"/>
                    <a:pt x="7462" y="1365"/>
                    <a:pt x="7462" y="1337"/>
                  </a:cubicBezTo>
                  <a:cubicBezTo>
                    <a:pt x="7462" y="1310"/>
                    <a:pt x="7440" y="1287"/>
                    <a:pt x="7412" y="1287"/>
                  </a:cubicBezTo>
                  <a:moveTo>
                    <a:pt x="7868" y="1515"/>
                  </a:moveTo>
                  <a:cubicBezTo>
                    <a:pt x="7840" y="1515"/>
                    <a:pt x="7818" y="1538"/>
                    <a:pt x="7818" y="1566"/>
                  </a:cubicBezTo>
                  <a:cubicBezTo>
                    <a:pt x="7818" y="1594"/>
                    <a:pt x="7841" y="1616"/>
                    <a:pt x="7868" y="1616"/>
                  </a:cubicBezTo>
                  <a:cubicBezTo>
                    <a:pt x="7896" y="1616"/>
                    <a:pt x="7919" y="1594"/>
                    <a:pt x="7919" y="1566"/>
                  </a:cubicBezTo>
                  <a:cubicBezTo>
                    <a:pt x="7919" y="1538"/>
                    <a:pt x="7896" y="1515"/>
                    <a:pt x="7868" y="1515"/>
                  </a:cubicBezTo>
                  <a:moveTo>
                    <a:pt x="7691" y="1334"/>
                  </a:moveTo>
                  <a:cubicBezTo>
                    <a:pt x="7663" y="1334"/>
                    <a:pt x="7640" y="1357"/>
                    <a:pt x="7640" y="1385"/>
                  </a:cubicBezTo>
                  <a:cubicBezTo>
                    <a:pt x="7640" y="1413"/>
                    <a:pt x="7663" y="1435"/>
                    <a:pt x="7691" y="1435"/>
                  </a:cubicBezTo>
                  <a:cubicBezTo>
                    <a:pt x="7719" y="1435"/>
                    <a:pt x="7741" y="1413"/>
                    <a:pt x="7741" y="1385"/>
                  </a:cubicBezTo>
                  <a:cubicBezTo>
                    <a:pt x="7741" y="1357"/>
                    <a:pt x="7719" y="1334"/>
                    <a:pt x="7691" y="1334"/>
                  </a:cubicBezTo>
                  <a:moveTo>
                    <a:pt x="7973" y="2585"/>
                  </a:moveTo>
                  <a:cubicBezTo>
                    <a:pt x="7945" y="2585"/>
                    <a:pt x="7922" y="2608"/>
                    <a:pt x="7922" y="2636"/>
                  </a:cubicBezTo>
                  <a:cubicBezTo>
                    <a:pt x="7922" y="2664"/>
                    <a:pt x="7945" y="2686"/>
                    <a:pt x="7973" y="2686"/>
                  </a:cubicBezTo>
                  <a:cubicBezTo>
                    <a:pt x="8001" y="2686"/>
                    <a:pt x="8023" y="2664"/>
                    <a:pt x="8023" y="2636"/>
                  </a:cubicBezTo>
                  <a:cubicBezTo>
                    <a:pt x="8023" y="2608"/>
                    <a:pt x="8001" y="2585"/>
                    <a:pt x="7973" y="2585"/>
                  </a:cubicBezTo>
                  <a:moveTo>
                    <a:pt x="7849" y="2135"/>
                  </a:moveTo>
                  <a:cubicBezTo>
                    <a:pt x="7821" y="2135"/>
                    <a:pt x="7798" y="2158"/>
                    <a:pt x="7798" y="2186"/>
                  </a:cubicBezTo>
                  <a:cubicBezTo>
                    <a:pt x="7798" y="2214"/>
                    <a:pt x="7821" y="2236"/>
                    <a:pt x="7849" y="2236"/>
                  </a:cubicBezTo>
                  <a:cubicBezTo>
                    <a:pt x="7877" y="2236"/>
                    <a:pt x="7899" y="2214"/>
                    <a:pt x="7899" y="2186"/>
                  </a:cubicBezTo>
                  <a:cubicBezTo>
                    <a:pt x="7900" y="2158"/>
                    <a:pt x="7877" y="2135"/>
                    <a:pt x="7849" y="2135"/>
                  </a:cubicBezTo>
                  <a:moveTo>
                    <a:pt x="6981" y="1985"/>
                  </a:moveTo>
                  <a:cubicBezTo>
                    <a:pt x="6953" y="1985"/>
                    <a:pt x="6931" y="2008"/>
                    <a:pt x="6931" y="2036"/>
                  </a:cubicBezTo>
                  <a:cubicBezTo>
                    <a:pt x="6931" y="2064"/>
                    <a:pt x="6953" y="2086"/>
                    <a:pt x="6981" y="2086"/>
                  </a:cubicBezTo>
                  <a:cubicBezTo>
                    <a:pt x="7009" y="2086"/>
                    <a:pt x="7032" y="2064"/>
                    <a:pt x="7032" y="2036"/>
                  </a:cubicBezTo>
                  <a:cubicBezTo>
                    <a:pt x="7032" y="2008"/>
                    <a:pt x="7009" y="1985"/>
                    <a:pt x="6981" y="1985"/>
                  </a:cubicBezTo>
                  <a:moveTo>
                    <a:pt x="7229" y="1555"/>
                  </a:moveTo>
                  <a:cubicBezTo>
                    <a:pt x="7201" y="1555"/>
                    <a:pt x="7178" y="1577"/>
                    <a:pt x="7178" y="1605"/>
                  </a:cubicBezTo>
                  <a:cubicBezTo>
                    <a:pt x="7178" y="1633"/>
                    <a:pt x="7201" y="1656"/>
                    <a:pt x="7229" y="1656"/>
                  </a:cubicBezTo>
                  <a:cubicBezTo>
                    <a:pt x="7257" y="1656"/>
                    <a:pt x="7280" y="1633"/>
                    <a:pt x="7280" y="1605"/>
                  </a:cubicBezTo>
                  <a:cubicBezTo>
                    <a:pt x="7280" y="1577"/>
                    <a:pt x="7257" y="1555"/>
                    <a:pt x="7229" y="1555"/>
                  </a:cubicBezTo>
                  <a:moveTo>
                    <a:pt x="7731" y="1652"/>
                  </a:moveTo>
                  <a:cubicBezTo>
                    <a:pt x="7703" y="1652"/>
                    <a:pt x="7681" y="1675"/>
                    <a:pt x="7681" y="1703"/>
                  </a:cubicBezTo>
                  <a:cubicBezTo>
                    <a:pt x="7681" y="1731"/>
                    <a:pt x="7704" y="1753"/>
                    <a:pt x="7731" y="1753"/>
                  </a:cubicBezTo>
                  <a:cubicBezTo>
                    <a:pt x="7759" y="1753"/>
                    <a:pt x="7782" y="1731"/>
                    <a:pt x="7782" y="1703"/>
                  </a:cubicBezTo>
                  <a:cubicBezTo>
                    <a:pt x="7782" y="1675"/>
                    <a:pt x="7759" y="1652"/>
                    <a:pt x="7731" y="1652"/>
                  </a:cubicBezTo>
                  <a:moveTo>
                    <a:pt x="7523" y="3212"/>
                  </a:moveTo>
                  <a:cubicBezTo>
                    <a:pt x="7495" y="3212"/>
                    <a:pt x="7472" y="3235"/>
                    <a:pt x="7472" y="3262"/>
                  </a:cubicBezTo>
                  <a:cubicBezTo>
                    <a:pt x="7472" y="3290"/>
                    <a:pt x="7495" y="3313"/>
                    <a:pt x="7523" y="3313"/>
                  </a:cubicBezTo>
                  <a:cubicBezTo>
                    <a:pt x="7551" y="3313"/>
                    <a:pt x="7573" y="3290"/>
                    <a:pt x="7573" y="3262"/>
                  </a:cubicBezTo>
                  <a:cubicBezTo>
                    <a:pt x="7573" y="3234"/>
                    <a:pt x="7551" y="3212"/>
                    <a:pt x="7523" y="3212"/>
                  </a:cubicBezTo>
                  <a:moveTo>
                    <a:pt x="7190" y="4674"/>
                  </a:moveTo>
                  <a:cubicBezTo>
                    <a:pt x="7162" y="4674"/>
                    <a:pt x="7139" y="4696"/>
                    <a:pt x="7139" y="4724"/>
                  </a:cubicBezTo>
                  <a:cubicBezTo>
                    <a:pt x="7139" y="4752"/>
                    <a:pt x="7162" y="4775"/>
                    <a:pt x="7190" y="4775"/>
                  </a:cubicBezTo>
                  <a:cubicBezTo>
                    <a:pt x="7218" y="4775"/>
                    <a:pt x="7240" y="4752"/>
                    <a:pt x="7240" y="4724"/>
                  </a:cubicBezTo>
                  <a:cubicBezTo>
                    <a:pt x="7240" y="4696"/>
                    <a:pt x="7218" y="4674"/>
                    <a:pt x="7190" y="4674"/>
                  </a:cubicBezTo>
                  <a:moveTo>
                    <a:pt x="7138" y="5091"/>
                  </a:moveTo>
                  <a:cubicBezTo>
                    <a:pt x="7110" y="5091"/>
                    <a:pt x="7087" y="5114"/>
                    <a:pt x="7087" y="5142"/>
                  </a:cubicBezTo>
                  <a:cubicBezTo>
                    <a:pt x="7087" y="5170"/>
                    <a:pt x="7110" y="5192"/>
                    <a:pt x="7138" y="5192"/>
                  </a:cubicBezTo>
                  <a:cubicBezTo>
                    <a:pt x="7166" y="5192"/>
                    <a:pt x="7188" y="5170"/>
                    <a:pt x="7188" y="5142"/>
                  </a:cubicBezTo>
                  <a:cubicBezTo>
                    <a:pt x="7188" y="5114"/>
                    <a:pt x="7166" y="5091"/>
                    <a:pt x="7138" y="5091"/>
                  </a:cubicBezTo>
                  <a:moveTo>
                    <a:pt x="6448" y="5372"/>
                  </a:moveTo>
                  <a:cubicBezTo>
                    <a:pt x="6420" y="5372"/>
                    <a:pt x="6397" y="5394"/>
                    <a:pt x="6397" y="5422"/>
                  </a:cubicBezTo>
                  <a:cubicBezTo>
                    <a:pt x="6397" y="5450"/>
                    <a:pt x="6420" y="5473"/>
                    <a:pt x="6448" y="5473"/>
                  </a:cubicBezTo>
                  <a:cubicBezTo>
                    <a:pt x="6476" y="5473"/>
                    <a:pt x="6498" y="5450"/>
                    <a:pt x="6498" y="5422"/>
                  </a:cubicBezTo>
                  <a:cubicBezTo>
                    <a:pt x="6498" y="5394"/>
                    <a:pt x="6476" y="5372"/>
                    <a:pt x="6448" y="5372"/>
                  </a:cubicBezTo>
                  <a:moveTo>
                    <a:pt x="7921" y="5499"/>
                  </a:moveTo>
                  <a:cubicBezTo>
                    <a:pt x="7893" y="5499"/>
                    <a:pt x="7870" y="5522"/>
                    <a:pt x="7870" y="5549"/>
                  </a:cubicBezTo>
                  <a:cubicBezTo>
                    <a:pt x="7870" y="5577"/>
                    <a:pt x="7893" y="5600"/>
                    <a:pt x="7921" y="5600"/>
                  </a:cubicBezTo>
                  <a:cubicBezTo>
                    <a:pt x="7949" y="5600"/>
                    <a:pt x="7971" y="5577"/>
                    <a:pt x="7971" y="5549"/>
                  </a:cubicBezTo>
                  <a:cubicBezTo>
                    <a:pt x="7971" y="5522"/>
                    <a:pt x="7948" y="5499"/>
                    <a:pt x="7921" y="5499"/>
                  </a:cubicBezTo>
                  <a:moveTo>
                    <a:pt x="7516" y="5130"/>
                  </a:moveTo>
                  <a:cubicBezTo>
                    <a:pt x="7488" y="5130"/>
                    <a:pt x="7466" y="5153"/>
                    <a:pt x="7466" y="5181"/>
                  </a:cubicBezTo>
                  <a:cubicBezTo>
                    <a:pt x="7466" y="5209"/>
                    <a:pt x="7488" y="5231"/>
                    <a:pt x="7516" y="5231"/>
                  </a:cubicBezTo>
                  <a:cubicBezTo>
                    <a:pt x="7544" y="5231"/>
                    <a:pt x="7567" y="5209"/>
                    <a:pt x="7567" y="5181"/>
                  </a:cubicBezTo>
                  <a:cubicBezTo>
                    <a:pt x="7567" y="5153"/>
                    <a:pt x="7544" y="5130"/>
                    <a:pt x="7516" y="5130"/>
                  </a:cubicBezTo>
                  <a:moveTo>
                    <a:pt x="7986" y="4902"/>
                  </a:moveTo>
                  <a:cubicBezTo>
                    <a:pt x="7958" y="4902"/>
                    <a:pt x="7935" y="4925"/>
                    <a:pt x="7935" y="4952"/>
                  </a:cubicBezTo>
                  <a:cubicBezTo>
                    <a:pt x="7935" y="4980"/>
                    <a:pt x="7958" y="5003"/>
                    <a:pt x="7986" y="5003"/>
                  </a:cubicBezTo>
                  <a:cubicBezTo>
                    <a:pt x="8014" y="5003"/>
                    <a:pt x="8036" y="4980"/>
                    <a:pt x="8036" y="4952"/>
                  </a:cubicBezTo>
                  <a:cubicBezTo>
                    <a:pt x="8036" y="4925"/>
                    <a:pt x="8014" y="4902"/>
                    <a:pt x="7986" y="4902"/>
                  </a:cubicBezTo>
                  <a:moveTo>
                    <a:pt x="8071" y="5646"/>
                  </a:moveTo>
                  <a:cubicBezTo>
                    <a:pt x="8043" y="5646"/>
                    <a:pt x="8020" y="5668"/>
                    <a:pt x="8020" y="5696"/>
                  </a:cubicBezTo>
                  <a:cubicBezTo>
                    <a:pt x="8020" y="5724"/>
                    <a:pt x="8043" y="5747"/>
                    <a:pt x="8071" y="5747"/>
                  </a:cubicBezTo>
                  <a:cubicBezTo>
                    <a:pt x="8099" y="5747"/>
                    <a:pt x="8121" y="5724"/>
                    <a:pt x="8121" y="5696"/>
                  </a:cubicBezTo>
                  <a:cubicBezTo>
                    <a:pt x="8121" y="5668"/>
                    <a:pt x="8098" y="5646"/>
                    <a:pt x="8071" y="5646"/>
                  </a:cubicBezTo>
                  <a:moveTo>
                    <a:pt x="7718" y="4491"/>
                  </a:moveTo>
                  <a:cubicBezTo>
                    <a:pt x="7690" y="4491"/>
                    <a:pt x="7668" y="4514"/>
                    <a:pt x="7668" y="4541"/>
                  </a:cubicBezTo>
                  <a:cubicBezTo>
                    <a:pt x="7668" y="4569"/>
                    <a:pt x="7691" y="4592"/>
                    <a:pt x="7718" y="4592"/>
                  </a:cubicBezTo>
                  <a:cubicBezTo>
                    <a:pt x="7746" y="4592"/>
                    <a:pt x="7769" y="4569"/>
                    <a:pt x="7769" y="4541"/>
                  </a:cubicBezTo>
                  <a:cubicBezTo>
                    <a:pt x="7769" y="4513"/>
                    <a:pt x="7746" y="4491"/>
                    <a:pt x="7718" y="4491"/>
                  </a:cubicBezTo>
                  <a:moveTo>
                    <a:pt x="7790" y="5998"/>
                  </a:moveTo>
                  <a:cubicBezTo>
                    <a:pt x="7762" y="5998"/>
                    <a:pt x="7740" y="6021"/>
                    <a:pt x="7740" y="6049"/>
                  </a:cubicBezTo>
                  <a:cubicBezTo>
                    <a:pt x="7740" y="6076"/>
                    <a:pt x="7762" y="6099"/>
                    <a:pt x="7790" y="6099"/>
                  </a:cubicBezTo>
                  <a:cubicBezTo>
                    <a:pt x="7818" y="6099"/>
                    <a:pt x="7841" y="6076"/>
                    <a:pt x="7841" y="6049"/>
                  </a:cubicBezTo>
                  <a:cubicBezTo>
                    <a:pt x="7841" y="6021"/>
                    <a:pt x="7818" y="5998"/>
                    <a:pt x="7790" y="5998"/>
                  </a:cubicBezTo>
                  <a:moveTo>
                    <a:pt x="8279" y="5731"/>
                  </a:moveTo>
                  <a:cubicBezTo>
                    <a:pt x="8251" y="5731"/>
                    <a:pt x="8229" y="5753"/>
                    <a:pt x="8229" y="5781"/>
                  </a:cubicBezTo>
                  <a:cubicBezTo>
                    <a:pt x="8229" y="5809"/>
                    <a:pt x="8252" y="5832"/>
                    <a:pt x="8279" y="5832"/>
                  </a:cubicBezTo>
                  <a:cubicBezTo>
                    <a:pt x="8307" y="5832"/>
                    <a:pt x="8330" y="5809"/>
                    <a:pt x="8330" y="5781"/>
                  </a:cubicBezTo>
                  <a:cubicBezTo>
                    <a:pt x="8330" y="5753"/>
                    <a:pt x="8307" y="5731"/>
                    <a:pt x="8279" y="5731"/>
                  </a:cubicBezTo>
                  <a:moveTo>
                    <a:pt x="7570" y="5290"/>
                  </a:moveTo>
                  <a:cubicBezTo>
                    <a:pt x="7542" y="5290"/>
                    <a:pt x="7519" y="5313"/>
                    <a:pt x="7519" y="5341"/>
                  </a:cubicBezTo>
                  <a:cubicBezTo>
                    <a:pt x="7519" y="5369"/>
                    <a:pt x="7542" y="5391"/>
                    <a:pt x="7570" y="5391"/>
                  </a:cubicBezTo>
                  <a:cubicBezTo>
                    <a:pt x="7598" y="5391"/>
                    <a:pt x="7620" y="5369"/>
                    <a:pt x="7620" y="5341"/>
                  </a:cubicBezTo>
                  <a:cubicBezTo>
                    <a:pt x="7620" y="5313"/>
                    <a:pt x="7598" y="5290"/>
                    <a:pt x="7570" y="5290"/>
                  </a:cubicBezTo>
                  <a:moveTo>
                    <a:pt x="8860" y="5587"/>
                  </a:moveTo>
                  <a:cubicBezTo>
                    <a:pt x="8832" y="5587"/>
                    <a:pt x="8810" y="5610"/>
                    <a:pt x="8810" y="5638"/>
                  </a:cubicBezTo>
                  <a:cubicBezTo>
                    <a:pt x="8810" y="5665"/>
                    <a:pt x="8832" y="5688"/>
                    <a:pt x="8860" y="5688"/>
                  </a:cubicBezTo>
                  <a:cubicBezTo>
                    <a:pt x="8888" y="5688"/>
                    <a:pt x="8911" y="5665"/>
                    <a:pt x="8911" y="5638"/>
                  </a:cubicBezTo>
                  <a:cubicBezTo>
                    <a:pt x="8911" y="5610"/>
                    <a:pt x="8888" y="5587"/>
                    <a:pt x="8860" y="5587"/>
                  </a:cubicBezTo>
                  <a:moveTo>
                    <a:pt x="7736" y="5246"/>
                  </a:moveTo>
                  <a:cubicBezTo>
                    <a:pt x="7708" y="5246"/>
                    <a:pt x="7686" y="5269"/>
                    <a:pt x="7686" y="5297"/>
                  </a:cubicBezTo>
                  <a:cubicBezTo>
                    <a:pt x="7686" y="5325"/>
                    <a:pt x="7708" y="5347"/>
                    <a:pt x="7736" y="5347"/>
                  </a:cubicBezTo>
                  <a:cubicBezTo>
                    <a:pt x="7764" y="5347"/>
                    <a:pt x="7787" y="5325"/>
                    <a:pt x="7787" y="5297"/>
                  </a:cubicBezTo>
                  <a:cubicBezTo>
                    <a:pt x="7787" y="5269"/>
                    <a:pt x="7764" y="5246"/>
                    <a:pt x="7736" y="5246"/>
                  </a:cubicBezTo>
                  <a:moveTo>
                    <a:pt x="3471" y="5652"/>
                  </a:moveTo>
                  <a:cubicBezTo>
                    <a:pt x="3443" y="5652"/>
                    <a:pt x="3420" y="5675"/>
                    <a:pt x="3420" y="5703"/>
                  </a:cubicBezTo>
                  <a:cubicBezTo>
                    <a:pt x="3420" y="5731"/>
                    <a:pt x="3443" y="5753"/>
                    <a:pt x="3471" y="5753"/>
                  </a:cubicBezTo>
                  <a:cubicBezTo>
                    <a:pt x="3499" y="5753"/>
                    <a:pt x="3521" y="5731"/>
                    <a:pt x="3521" y="5703"/>
                  </a:cubicBezTo>
                  <a:cubicBezTo>
                    <a:pt x="3521" y="5675"/>
                    <a:pt x="3499" y="5652"/>
                    <a:pt x="3471" y="5652"/>
                  </a:cubicBezTo>
                  <a:moveTo>
                    <a:pt x="7575" y="6764"/>
                  </a:moveTo>
                  <a:cubicBezTo>
                    <a:pt x="7559" y="6764"/>
                    <a:pt x="7546" y="6777"/>
                    <a:pt x="7546" y="6792"/>
                  </a:cubicBezTo>
                  <a:cubicBezTo>
                    <a:pt x="7546" y="6808"/>
                    <a:pt x="7559" y="6821"/>
                    <a:pt x="7575" y="6821"/>
                  </a:cubicBezTo>
                  <a:cubicBezTo>
                    <a:pt x="7591" y="6821"/>
                    <a:pt x="7603" y="6808"/>
                    <a:pt x="7603" y="6792"/>
                  </a:cubicBezTo>
                  <a:cubicBezTo>
                    <a:pt x="7603" y="6777"/>
                    <a:pt x="7591" y="6764"/>
                    <a:pt x="7575" y="6764"/>
                  </a:cubicBezTo>
                  <a:moveTo>
                    <a:pt x="8596" y="7459"/>
                  </a:moveTo>
                  <a:cubicBezTo>
                    <a:pt x="8580" y="7459"/>
                    <a:pt x="8568" y="7472"/>
                    <a:pt x="8568" y="7487"/>
                  </a:cubicBezTo>
                  <a:cubicBezTo>
                    <a:pt x="8568" y="7503"/>
                    <a:pt x="8580" y="7516"/>
                    <a:pt x="8596" y="7516"/>
                  </a:cubicBezTo>
                  <a:cubicBezTo>
                    <a:pt x="8612" y="7516"/>
                    <a:pt x="8624" y="7503"/>
                    <a:pt x="8624" y="7487"/>
                  </a:cubicBezTo>
                  <a:cubicBezTo>
                    <a:pt x="8624" y="7472"/>
                    <a:pt x="8612" y="7459"/>
                    <a:pt x="8596" y="7459"/>
                  </a:cubicBezTo>
                  <a:moveTo>
                    <a:pt x="7712" y="7788"/>
                  </a:moveTo>
                  <a:cubicBezTo>
                    <a:pt x="7696" y="7788"/>
                    <a:pt x="7683" y="7801"/>
                    <a:pt x="7683" y="7817"/>
                  </a:cubicBezTo>
                  <a:cubicBezTo>
                    <a:pt x="7683" y="7833"/>
                    <a:pt x="7696" y="7845"/>
                    <a:pt x="7712" y="7845"/>
                  </a:cubicBezTo>
                  <a:cubicBezTo>
                    <a:pt x="7728" y="7845"/>
                    <a:pt x="7740" y="7833"/>
                    <a:pt x="7740" y="7817"/>
                  </a:cubicBezTo>
                  <a:cubicBezTo>
                    <a:pt x="7740" y="7801"/>
                    <a:pt x="7728" y="7788"/>
                    <a:pt x="7712" y="7788"/>
                  </a:cubicBezTo>
                  <a:moveTo>
                    <a:pt x="7725" y="7611"/>
                  </a:moveTo>
                  <a:cubicBezTo>
                    <a:pt x="7709" y="7611"/>
                    <a:pt x="7696" y="7623"/>
                    <a:pt x="7696" y="7639"/>
                  </a:cubicBezTo>
                  <a:cubicBezTo>
                    <a:pt x="7696" y="7655"/>
                    <a:pt x="7709" y="7668"/>
                    <a:pt x="7725" y="7668"/>
                  </a:cubicBezTo>
                  <a:cubicBezTo>
                    <a:pt x="7741" y="7668"/>
                    <a:pt x="7753" y="7655"/>
                    <a:pt x="7753" y="7639"/>
                  </a:cubicBezTo>
                  <a:cubicBezTo>
                    <a:pt x="7754" y="7623"/>
                    <a:pt x="7741" y="7611"/>
                    <a:pt x="7725" y="7611"/>
                  </a:cubicBezTo>
                  <a:moveTo>
                    <a:pt x="7353" y="7503"/>
                  </a:moveTo>
                  <a:cubicBezTo>
                    <a:pt x="7337" y="7503"/>
                    <a:pt x="7324" y="7516"/>
                    <a:pt x="7324" y="7532"/>
                  </a:cubicBezTo>
                  <a:cubicBezTo>
                    <a:pt x="7324" y="7547"/>
                    <a:pt x="7337" y="7560"/>
                    <a:pt x="7353" y="7560"/>
                  </a:cubicBezTo>
                  <a:cubicBezTo>
                    <a:pt x="7369" y="7560"/>
                    <a:pt x="7381" y="7547"/>
                    <a:pt x="7381" y="7532"/>
                  </a:cubicBezTo>
                  <a:cubicBezTo>
                    <a:pt x="7381" y="7516"/>
                    <a:pt x="7369" y="7503"/>
                    <a:pt x="7353" y="7503"/>
                  </a:cubicBezTo>
                  <a:moveTo>
                    <a:pt x="7201" y="7513"/>
                  </a:moveTo>
                  <a:cubicBezTo>
                    <a:pt x="7186" y="7513"/>
                    <a:pt x="7173" y="7525"/>
                    <a:pt x="7173" y="7541"/>
                  </a:cubicBezTo>
                  <a:cubicBezTo>
                    <a:pt x="7173" y="7557"/>
                    <a:pt x="7186" y="7570"/>
                    <a:pt x="7201" y="7570"/>
                  </a:cubicBezTo>
                  <a:cubicBezTo>
                    <a:pt x="7217" y="7570"/>
                    <a:pt x="7230" y="7557"/>
                    <a:pt x="7230" y="7541"/>
                  </a:cubicBezTo>
                  <a:cubicBezTo>
                    <a:pt x="7230" y="7525"/>
                    <a:pt x="7217" y="7513"/>
                    <a:pt x="7201" y="7513"/>
                  </a:cubicBezTo>
                  <a:moveTo>
                    <a:pt x="7280" y="7738"/>
                  </a:moveTo>
                  <a:cubicBezTo>
                    <a:pt x="7264" y="7738"/>
                    <a:pt x="7251" y="7750"/>
                    <a:pt x="7251" y="7766"/>
                  </a:cubicBezTo>
                  <a:cubicBezTo>
                    <a:pt x="7251" y="7782"/>
                    <a:pt x="7264" y="7795"/>
                    <a:pt x="7280" y="7795"/>
                  </a:cubicBezTo>
                  <a:cubicBezTo>
                    <a:pt x="7295" y="7795"/>
                    <a:pt x="7308" y="7782"/>
                    <a:pt x="7308" y="7766"/>
                  </a:cubicBezTo>
                  <a:cubicBezTo>
                    <a:pt x="7308" y="7750"/>
                    <a:pt x="7295" y="7738"/>
                    <a:pt x="7280" y="7738"/>
                  </a:cubicBezTo>
                  <a:moveTo>
                    <a:pt x="7451" y="7733"/>
                  </a:moveTo>
                  <a:cubicBezTo>
                    <a:pt x="7435" y="7733"/>
                    <a:pt x="7422" y="7746"/>
                    <a:pt x="7422" y="7761"/>
                  </a:cubicBezTo>
                  <a:cubicBezTo>
                    <a:pt x="7422" y="7777"/>
                    <a:pt x="7435" y="7790"/>
                    <a:pt x="7451" y="7790"/>
                  </a:cubicBezTo>
                  <a:cubicBezTo>
                    <a:pt x="7467" y="7790"/>
                    <a:pt x="7479" y="7777"/>
                    <a:pt x="7479" y="7761"/>
                  </a:cubicBezTo>
                  <a:cubicBezTo>
                    <a:pt x="7479" y="7746"/>
                    <a:pt x="7467" y="7733"/>
                    <a:pt x="7451" y="7733"/>
                  </a:cubicBezTo>
                  <a:moveTo>
                    <a:pt x="7519" y="7938"/>
                  </a:moveTo>
                  <a:cubicBezTo>
                    <a:pt x="7504" y="7938"/>
                    <a:pt x="7491" y="7951"/>
                    <a:pt x="7491" y="7967"/>
                  </a:cubicBezTo>
                  <a:cubicBezTo>
                    <a:pt x="7491" y="7983"/>
                    <a:pt x="7504" y="7995"/>
                    <a:pt x="7519" y="7995"/>
                  </a:cubicBezTo>
                  <a:cubicBezTo>
                    <a:pt x="7535" y="7995"/>
                    <a:pt x="7548" y="7983"/>
                    <a:pt x="7548" y="7967"/>
                  </a:cubicBezTo>
                  <a:cubicBezTo>
                    <a:pt x="7548" y="7951"/>
                    <a:pt x="7535" y="7938"/>
                    <a:pt x="7519" y="7938"/>
                  </a:cubicBezTo>
                  <a:moveTo>
                    <a:pt x="7842" y="8041"/>
                  </a:moveTo>
                  <a:cubicBezTo>
                    <a:pt x="7827" y="8041"/>
                    <a:pt x="7814" y="8054"/>
                    <a:pt x="7814" y="8070"/>
                  </a:cubicBezTo>
                  <a:cubicBezTo>
                    <a:pt x="7814" y="8086"/>
                    <a:pt x="7827" y="8098"/>
                    <a:pt x="7842" y="8098"/>
                  </a:cubicBezTo>
                  <a:cubicBezTo>
                    <a:pt x="7858" y="8098"/>
                    <a:pt x="7871" y="8086"/>
                    <a:pt x="7871" y="8070"/>
                  </a:cubicBezTo>
                  <a:cubicBezTo>
                    <a:pt x="7871" y="8054"/>
                    <a:pt x="7858" y="8041"/>
                    <a:pt x="7842" y="8041"/>
                  </a:cubicBezTo>
                  <a:moveTo>
                    <a:pt x="7867" y="7821"/>
                  </a:moveTo>
                  <a:cubicBezTo>
                    <a:pt x="7851" y="7821"/>
                    <a:pt x="7838" y="7834"/>
                    <a:pt x="7838" y="7850"/>
                  </a:cubicBezTo>
                  <a:cubicBezTo>
                    <a:pt x="7838" y="7865"/>
                    <a:pt x="7851" y="7878"/>
                    <a:pt x="7867" y="7878"/>
                  </a:cubicBezTo>
                  <a:cubicBezTo>
                    <a:pt x="7883" y="7878"/>
                    <a:pt x="7895" y="7865"/>
                    <a:pt x="7895" y="7850"/>
                  </a:cubicBezTo>
                  <a:cubicBezTo>
                    <a:pt x="7895" y="7834"/>
                    <a:pt x="7883" y="7821"/>
                    <a:pt x="7867" y="7821"/>
                  </a:cubicBezTo>
                  <a:moveTo>
                    <a:pt x="8611" y="8198"/>
                  </a:moveTo>
                  <a:cubicBezTo>
                    <a:pt x="8595" y="8198"/>
                    <a:pt x="8582" y="8211"/>
                    <a:pt x="8582" y="8226"/>
                  </a:cubicBezTo>
                  <a:cubicBezTo>
                    <a:pt x="8582" y="8242"/>
                    <a:pt x="8595" y="8255"/>
                    <a:pt x="8611" y="8255"/>
                  </a:cubicBezTo>
                  <a:cubicBezTo>
                    <a:pt x="8626" y="8255"/>
                    <a:pt x="8639" y="8242"/>
                    <a:pt x="8639" y="8226"/>
                  </a:cubicBezTo>
                  <a:cubicBezTo>
                    <a:pt x="8639" y="8211"/>
                    <a:pt x="8626" y="8198"/>
                    <a:pt x="8611" y="8198"/>
                  </a:cubicBezTo>
                  <a:moveTo>
                    <a:pt x="7735" y="7474"/>
                  </a:moveTo>
                  <a:cubicBezTo>
                    <a:pt x="7719" y="7474"/>
                    <a:pt x="7706" y="7487"/>
                    <a:pt x="7706" y="7503"/>
                  </a:cubicBezTo>
                  <a:cubicBezTo>
                    <a:pt x="7706" y="7519"/>
                    <a:pt x="7719" y="7531"/>
                    <a:pt x="7735" y="7531"/>
                  </a:cubicBezTo>
                  <a:cubicBezTo>
                    <a:pt x="7750" y="7531"/>
                    <a:pt x="7763" y="7519"/>
                    <a:pt x="7763" y="7503"/>
                  </a:cubicBezTo>
                  <a:cubicBezTo>
                    <a:pt x="7763" y="7487"/>
                    <a:pt x="7750" y="7474"/>
                    <a:pt x="7735" y="7474"/>
                  </a:cubicBezTo>
                  <a:moveTo>
                    <a:pt x="7643" y="7507"/>
                  </a:moveTo>
                  <a:cubicBezTo>
                    <a:pt x="7628" y="7507"/>
                    <a:pt x="7615" y="7520"/>
                    <a:pt x="7615" y="7536"/>
                  </a:cubicBezTo>
                  <a:cubicBezTo>
                    <a:pt x="7615" y="7551"/>
                    <a:pt x="7628" y="7564"/>
                    <a:pt x="7643" y="7564"/>
                  </a:cubicBezTo>
                  <a:cubicBezTo>
                    <a:pt x="7659" y="7564"/>
                    <a:pt x="7672" y="7551"/>
                    <a:pt x="7672" y="7536"/>
                  </a:cubicBezTo>
                  <a:cubicBezTo>
                    <a:pt x="7672" y="7520"/>
                    <a:pt x="7659" y="7507"/>
                    <a:pt x="7643" y="7507"/>
                  </a:cubicBezTo>
                  <a:moveTo>
                    <a:pt x="6857" y="7266"/>
                  </a:moveTo>
                  <a:cubicBezTo>
                    <a:pt x="6841" y="7266"/>
                    <a:pt x="6829" y="7278"/>
                    <a:pt x="6829" y="7294"/>
                  </a:cubicBezTo>
                  <a:cubicBezTo>
                    <a:pt x="6829" y="7310"/>
                    <a:pt x="6841" y="7323"/>
                    <a:pt x="6857" y="7323"/>
                  </a:cubicBezTo>
                  <a:cubicBezTo>
                    <a:pt x="6873" y="7323"/>
                    <a:pt x="6886" y="7310"/>
                    <a:pt x="6886" y="7294"/>
                  </a:cubicBezTo>
                  <a:cubicBezTo>
                    <a:pt x="6886" y="7278"/>
                    <a:pt x="6873" y="7266"/>
                    <a:pt x="6857" y="7266"/>
                  </a:cubicBezTo>
                  <a:moveTo>
                    <a:pt x="6655" y="7332"/>
                  </a:moveTo>
                  <a:cubicBezTo>
                    <a:pt x="6639" y="7332"/>
                    <a:pt x="6626" y="7344"/>
                    <a:pt x="6626" y="7360"/>
                  </a:cubicBezTo>
                  <a:cubicBezTo>
                    <a:pt x="6626" y="7376"/>
                    <a:pt x="6639" y="7389"/>
                    <a:pt x="6655" y="7389"/>
                  </a:cubicBezTo>
                  <a:cubicBezTo>
                    <a:pt x="6671" y="7389"/>
                    <a:pt x="6683" y="7376"/>
                    <a:pt x="6683" y="7360"/>
                  </a:cubicBezTo>
                  <a:cubicBezTo>
                    <a:pt x="6683" y="7344"/>
                    <a:pt x="6671" y="7332"/>
                    <a:pt x="6655" y="7332"/>
                  </a:cubicBezTo>
                  <a:moveTo>
                    <a:pt x="6550" y="7237"/>
                  </a:moveTo>
                  <a:cubicBezTo>
                    <a:pt x="6535" y="7237"/>
                    <a:pt x="6522" y="7250"/>
                    <a:pt x="6522" y="7265"/>
                  </a:cubicBezTo>
                  <a:cubicBezTo>
                    <a:pt x="6522" y="7281"/>
                    <a:pt x="6535" y="7294"/>
                    <a:pt x="6550" y="7294"/>
                  </a:cubicBezTo>
                  <a:cubicBezTo>
                    <a:pt x="6566" y="7294"/>
                    <a:pt x="6579" y="7281"/>
                    <a:pt x="6579" y="7265"/>
                  </a:cubicBezTo>
                  <a:cubicBezTo>
                    <a:pt x="6579" y="7250"/>
                    <a:pt x="6566" y="7237"/>
                    <a:pt x="6550" y="7237"/>
                  </a:cubicBezTo>
                  <a:moveTo>
                    <a:pt x="6485" y="7002"/>
                  </a:moveTo>
                  <a:cubicBezTo>
                    <a:pt x="6469" y="7002"/>
                    <a:pt x="6457" y="7015"/>
                    <a:pt x="6457" y="7031"/>
                  </a:cubicBezTo>
                  <a:cubicBezTo>
                    <a:pt x="6457" y="7046"/>
                    <a:pt x="6469" y="7059"/>
                    <a:pt x="6485" y="7059"/>
                  </a:cubicBezTo>
                  <a:cubicBezTo>
                    <a:pt x="6501" y="7059"/>
                    <a:pt x="6514" y="7046"/>
                    <a:pt x="6514" y="7031"/>
                  </a:cubicBezTo>
                  <a:cubicBezTo>
                    <a:pt x="6514" y="7015"/>
                    <a:pt x="6501" y="7002"/>
                    <a:pt x="6485" y="7002"/>
                  </a:cubicBezTo>
                  <a:moveTo>
                    <a:pt x="6753" y="6960"/>
                  </a:moveTo>
                  <a:cubicBezTo>
                    <a:pt x="6737" y="6960"/>
                    <a:pt x="6724" y="6972"/>
                    <a:pt x="6724" y="6988"/>
                  </a:cubicBezTo>
                  <a:cubicBezTo>
                    <a:pt x="6724" y="7004"/>
                    <a:pt x="6737" y="7017"/>
                    <a:pt x="6753" y="7017"/>
                  </a:cubicBezTo>
                  <a:cubicBezTo>
                    <a:pt x="6768" y="7017"/>
                    <a:pt x="6781" y="7004"/>
                    <a:pt x="6781" y="6988"/>
                  </a:cubicBezTo>
                  <a:cubicBezTo>
                    <a:pt x="6781" y="6972"/>
                    <a:pt x="6768" y="6960"/>
                    <a:pt x="6753" y="6960"/>
                  </a:cubicBezTo>
                  <a:moveTo>
                    <a:pt x="7151" y="6963"/>
                  </a:moveTo>
                  <a:cubicBezTo>
                    <a:pt x="7135" y="6963"/>
                    <a:pt x="7122" y="6976"/>
                    <a:pt x="7122" y="6991"/>
                  </a:cubicBezTo>
                  <a:cubicBezTo>
                    <a:pt x="7122" y="7007"/>
                    <a:pt x="7135" y="7020"/>
                    <a:pt x="7151" y="7020"/>
                  </a:cubicBezTo>
                  <a:cubicBezTo>
                    <a:pt x="7166" y="7020"/>
                    <a:pt x="7179" y="7007"/>
                    <a:pt x="7179" y="6991"/>
                  </a:cubicBezTo>
                  <a:cubicBezTo>
                    <a:pt x="7179" y="6976"/>
                    <a:pt x="7166" y="6963"/>
                    <a:pt x="7151" y="6963"/>
                  </a:cubicBezTo>
                  <a:moveTo>
                    <a:pt x="7477" y="6927"/>
                  </a:moveTo>
                  <a:cubicBezTo>
                    <a:pt x="7461" y="6927"/>
                    <a:pt x="7448" y="6940"/>
                    <a:pt x="7448" y="6955"/>
                  </a:cubicBezTo>
                  <a:cubicBezTo>
                    <a:pt x="7448" y="6971"/>
                    <a:pt x="7461" y="6984"/>
                    <a:pt x="7477" y="6984"/>
                  </a:cubicBezTo>
                  <a:cubicBezTo>
                    <a:pt x="7493" y="6984"/>
                    <a:pt x="7505" y="6971"/>
                    <a:pt x="7505" y="6955"/>
                  </a:cubicBezTo>
                  <a:cubicBezTo>
                    <a:pt x="7505" y="6940"/>
                    <a:pt x="7493" y="6927"/>
                    <a:pt x="7477" y="6927"/>
                  </a:cubicBezTo>
                  <a:moveTo>
                    <a:pt x="8012" y="7136"/>
                  </a:moveTo>
                  <a:cubicBezTo>
                    <a:pt x="7996" y="7136"/>
                    <a:pt x="7984" y="7149"/>
                    <a:pt x="7984" y="7164"/>
                  </a:cubicBezTo>
                  <a:cubicBezTo>
                    <a:pt x="7984" y="7180"/>
                    <a:pt x="7996" y="7193"/>
                    <a:pt x="8012" y="7193"/>
                  </a:cubicBezTo>
                  <a:cubicBezTo>
                    <a:pt x="8028" y="7193"/>
                    <a:pt x="8041" y="7180"/>
                    <a:pt x="8041" y="7164"/>
                  </a:cubicBezTo>
                  <a:cubicBezTo>
                    <a:pt x="8041" y="7149"/>
                    <a:pt x="8028" y="7136"/>
                    <a:pt x="8012" y="7136"/>
                  </a:cubicBezTo>
                  <a:moveTo>
                    <a:pt x="8345" y="7341"/>
                  </a:moveTo>
                  <a:cubicBezTo>
                    <a:pt x="8329" y="7341"/>
                    <a:pt x="8316" y="7354"/>
                    <a:pt x="8316" y="7370"/>
                  </a:cubicBezTo>
                  <a:cubicBezTo>
                    <a:pt x="8316" y="7386"/>
                    <a:pt x="8329" y="7398"/>
                    <a:pt x="8345" y="7398"/>
                  </a:cubicBezTo>
                  <a:cubicBezTo>
                    <a:pt x="8361" y="7398"/>
                    <a:pt x="8373" y="7386"/>
                    <a:pt x="8373" y="7370"/>
                  </a:cubicBezTo>
                  <a:cubicBezTo>
                    <a:pt x="8373" y="7354"/>
                    <a:pt x="8361" y="7341"/>
                    <a:pt x="8345" y="7341"/>
                  </a:cubicBezTo>
                  <a:moveTo>
                    <a:pt x="8292" y="7449"/>
                  </a:moveTo>
                  <a:cubicBezTo>
                    <a:pt x="8277" y="7449"/>
                    <a:pt x="8264" y="7462"/>
                    <a:pt x="8264" y="7478"/>
                  </a:cubicBezTo>
                  <a:cubicBezTo>
                    <a:pt x="8264" y="7493"/>
                    <a:pt x="8277" y="7506"/>
                    <a:pt x="8292" y="7506"/>
                  </a:cubicBezTo>
                  <a:cubicBezTo>
                    <a:pt x="8308" y="7506"/>
                    <a:pt x="8321" y="7493"/>
                    <a:pt x="8321" y="7478"/>
                  </a:cubicBezTo>
                  <a:cubicBezTo>
                    <a:pt x="8321" y="7462"/>
                    <a:pt x="8308" y="7449"/>
                    <a:pt x="8292" y="7449"/>
                  </a:cubicBezTo>
                  <a:moveTo>
                    <a:pt x="8609" y="7684"/>
                  </a:moveTo>
                  <a:cubicBezTo>
                    <a:pt x="8593" y="7684"/>
                    <a:pt x="8581" y="7697"/>
                    <a:pt x="8581" y="7713"/>
                  </a:cubicBezTo>
                  <a:cubicBezTo>
                    <a:pt x="8581" y="7728"/>
                    <a:pt x="8593" y="7741"/>
                    <a:pt x="8609" y="7741"/>
                  </a:cubicBezTo>
                  <a:cubicBezTo>
                    <a:pt x="8625" y="7741"/>
                    <a:pt x="8637" y="7728"/>
                    <a:pt x="8637" y="7713"/>
                  </a:cubicBezTo>
                  <a:cubicBezTo>
                    <a:pt x="8637" y="7697"/>
                    <a:pt x="8625" y="7684"/>
                    <a:pt x="8609" y="7684"/>
                  </a:cubicBezTo>
                  <a:moveTo>
                    <a:pt x="8452" y="7945"/>
                  </a:moveTo>
                  <a:cubicBezTo>
                    <a:pt x="8437" y="7945"/>
                    <a:pt x="8424" y="7958"/>
                    <a:pt x="8424" y="7973"/>
                  </a:cubicBezTo>
                  <a:cubicBezTo>
                    <a:pt x="8424" y="7989"/>
                    <a:pt x="8437" y="8002"/>
                    <a:pt x="8452" y="8002"/>
                  </a:cubicBezTo>
                  <a:cubicBezTo>
                    <a:pt x="8468" y="8002"/>
                    <a:pt x="8481" y="7989"/>
                    <a:pt x="8481" y="7973"/>
                  </a:cubicBezTo>
                  <a:cubicBezTo>
                    <a:pt x="8481" y="7958"/>
                    <a:pt x="8468" y="7945"/>
                    <a:pt x="8452" y="7945"/>
                  </a:cubicBezTo>
                  <a:moveTo>
                    <a:pt x="8351" y="8196"/>
                  </a:moveTo>
                  <a:cubicBezTo>
                    <a:pt x="8336" y="8196"/>
                    <a:pt x="8323" y="8209"/>
                    <a:pt x="8323" y="8225"/>
                  </a:cubicBezTo>
                  <a:cubicBezTo>
                    <a:pt x="8323" y="8241"/>
                    <a:pt x="8336" y="8253"/>
                    <a:pt x="8351" y="8253"/>
                  </a:cubicBezTo>
                  <a:cubicBezTo>
                    <a:pt x="8367" y="8253"/>
                    <a:pt x="8380" y="8241"/>
                    <a:pt x="8380" y="8225"/>
                  </a:cubicBezTo>
                  <a:cubicBezTo>
                    <a:pt x="8380" y="8209"/>
                    <a:pt x="8367" y="8196"/>
                    <a:pt x="8351" y="8196"/>
                  </a:cubicBezTo>
                  <a:moveTo>
                    <a:pt x="8524" y="8323"/>
                  </a:moveTo>
                  <a:cubicBezTo>
                    <a:pt x="8508" y="8323"/>
                    <a:pt x="8496" y="8336"/>
                    <a:pt x="8496" y="8352"/>
                  </a:cubicBezTo>
                  <a:cubicBezTo>
                    <a:pt x="8496" y="8368"/>
                    <a:pt x="8508" y="8380"/>
                    <a:pt x="8524" y="8380"/>
                  </a:cubicBezTo>
                  <a:cubicBezTo>
                    <a:pt x="8540" y="8380"/>
                    <a:pt x="8553" y="8368"/>
                    <a:pt x="8553" y="8352"/>
                  </a:cubicBezTo>
                  <a:cubicBezTo>
                    <a:pt x="8553" y="8336"/>
                    <a:pt x="8540" y="8323"/>
                    <a:pt x="8524" y="8323"/>
                  </a:cubicBezTo>
                  <a:moveTo>
                    <a:pt x="8048" y="7974"/>
                  </a:moveTo>
                  <a:cubicBezTo>
                    <a:pt x="8032" y="7974"/>
                    <a:pt x="8019" y="7987"/>
                    <a:pt x="8019" y="8003"/>
                  </a:cubicBezTo>
                  <a:cubicBezTo>
                    <a:pt x="8019" y="8019"/>
                    <a:pt x="8032" y="8031"/>
                    <a:pt x="8048" y="8031"/>
                  </a:cubicBezTo>
                  <a:cubicBezTo>
                    <a:pt x="8064" y="8031"/>
                    <a:pt x="8076" y="8019"/>
                    <a:pt x="8076" y="8003"/>
                  </a:cubicBezTo>
                  <a:cubicBezTo>
                    <a:pt x="8076" y="7987"/>
                    <a:pt x="8064" y="7974"/>
                    <a:pt x="8048" y="7974"/>
                  </a:cubicBezTo>
                  <a:moveTo>
                    <a:pt x="8005" y="7518"/>
                  </a:moveTo>
                  <a:cubicBezTo>
                    <a:pt x="7990" y="7518"/>
                    <a:pt x="7977" y="7530"/>
                    <a:pt x="7977" y="7546"/>
                  </a:cubicBezTo>
                  <a:cubicBezTo>
                    <a:pt x="7977" y="7562"/>
                    <a:pt x="7990" y="7575"/>
                    <a:pt x="8005" y="7575"/>
                  </a:cubicBezTo>
                  <a:cubicBezTo>
                    <a:pt x="8021" y="7575"/>
                    <a:pt x="8034" y="7562"/>
                    <a:pt x="8034" y="7546"/>
                  </a:cubicBezTo>
                  <a:cubicBezTo>
                    <a:pt x="8034" y="7530"/>
                    <a:pt x="8021" y="7518"/>
                    <a:pt x="8005" y="7518"/>
                  </a:cubicBezTo>
                  <a:moveTo>
                    <a:pt x="7382" y="7250"/>
                  </a:moveTo>
                  <a:cubicBezTo>
                    <a:pt x="7367" y="7250"/>
                    <a:pt x="7354" y="7263"/>
                    <a:pt x="7354" y="7279"/>
                  </a:cubicBezTo>
                  <a:cubicBezTo>
                    <a:pt x="7354" y="7294"/>
                    <a:pt x="7367" y="7307"/>
                    <a:pt x="7382" y="7307"/>
                  </a:cubicBezTo>
                  <a:cubicBezTo>
                    <a:pt x="7398" y="7307"/>
                    <a:pt x="7411" y="7294"/>
                    <a:pt x="7411" y="7279"/>
                  </a:cubicBezTo>
                  <a:cubicBezTo>
                    <a:pt x="7411" y="7263"/>
                    <a:pt x="7398" y="7250"/>
                    <a:pt x="7382" y="7250"/>
                  </a:cubicBezTo>
                  <a:moveTo>
                    <a:pt x="8038" y="7023"/>
                  </a:moveTo>
                  <a:cubicBezTo>
                    <a:pt x="8022" y="7023"/>
                    <a:pt x="8009" y="7036"/>
                    <a:pt x="8009" y="7052"/>
                  </a:cubicBezTo>
                  <a:cubicBezTo>
                    <a:pt x="8009" y="7068"/>
                    <a:pt x="8022" y="7080"/>
                    <a:pt x="8038" y="7080"/>
                  </a:cubicBezTo>
                  <a:cubicBezTo>
                    <a:pt x="8054" y="7080"/>
                    <a:pt x="8066" y="7068"/>
                    <a:pt x="8066" y="7052"/>
                  </a:cubicBezTo>
                  <a:cubicBezTo>
                    <a:pt x="8066" y="7036"/>
                    <a:pt x="8054" y="7023"/>
                    <a:pt x="8038" y="7023"/>
                  </a:cubicBezTo>
                  <a:moveTo>
                    <a:pt x="8063" y="7415"/>
                  </a:moveTo>
                  <a:cubicBezTo>
                    <a:pt x="8047" y="7415"/>
                    <a:pt x="8034" y="7427"/>
                    <a:pt x="8034" y="7443"/>
                  </a:cubicBezTo>
                  <a:cubicBezTo>
                    <a:pt x="8034" y="7459"/>
                    <a:pt x="8047" y="7472"/>
                    <a:pt x="8063" y="7472"/>
                  </a:cubicBezTo>
                  <a:cubicBezTo>
                    <a:pt x="8078" y="7472"/>
                    <a:pt x="8091" y="7459"/>
                    <a:pt x="8091" y="7443"/>
                  </a:cubicBezTo>
                  <a:cubicBezTo>
                    <a:pt x="8091" y="7428"/>
                    <a:pt x="8078" y="7415"/>
                    <a:pt x="8063" y="7415"/>
                  </a:cubicBezTo>
                  <a:moveTo>
                    <a:pt x="8429" y="7640"/>
                  </a:moveTo>
                  <a:cubicBezTo>
                    <a:pt x="8414" y="7640"/>
                    <a:pt x="8401" y="7653"/>
                    <a:pt x="8401" y="7669"/>
                  </a:cubicBezTo>
                  <a:cubicBezTo>
                    <a:pt x="8401" y="7684"/>
                    <a:pt x="8414" y="7697"/>
                    <a:pt x="8429" y="7697"/>
                  </a:cubicBezTo>
                  <a:cubicBezTo>
                    <a:pt x="8445" y="7697"/>
                    <a:pt x="8458" y="7684"/>
                    <a:pt x="8458" y="7669"/>
                  </a:cubicBezTo>
                  <a:cubicBezTo>
                    <a:pt x="8458" y="7653"/>
                    <a:pt x="8445" y="7640"/>
                    <a:pt x="8429" y="7640"/>
                  </a:cubicBezTo>
                  <a:moveTo>
                    <a:pt x="8249" y="7968"/>
                  </a:moveTo>
                  <a:cubicBezTo>
                    <a:pt x="8233" y="7968"/>
                    <a:pt x="8220" y="7981"/>
                    <a:pt x="8220" y="7996"/>
                  </a:cubicBezTo>
                  <a:cubicBezTo>
                    <a:pt x="8220" y="8012"/>
                    <a:pt x="8233" y="8025"/>
                    <a:pt x="8249" y="8025"/>
                  </a:cubicBezTo>
                  <a:cubicBezTo>
                    <a:pt x="8264" y="8025"/>
                    <a:pt x="8277" y="8012"/>
                    <a:pt x="8277" y="7996"/>
                  </a:cubicBezTo>
                  <a:cubicBezTo>
                    <a:pt x="8277" y="7981"/>
                    <a:pt x="8264" y="7968"/>
                    <a:pt x="8249" y="7968"/>
                  </a:cubicBezTo>
                  <a:moveTo>
                    <a:pt x="7999" y="8085"/>
                  </a:moveTo>
                  <a:cubicBezTo>
                    <a:pt x="7983" y="8085"/>
                    <a:pt x="7970" y="8098"/>
                    <a:pt x="7970" y="8114"/>
                  </a:cubicBezTo>
                  <a:cubicBezTo>
                    <a:pt x="7970" y="8129"/>
                    <a:pt x="7983" y="8142"/>
                    <a:pt x="7999" y="8142"/>
                  </a:cubicBezTo>
                  <a:cubicBezTo>
                    <a:pt x="8015" y="8142"/>
                    <a:pt x="8028" y="8129"/>
                    <a:pt x="8028" y="8114"/>
                  </a:cubicBezTo>
                  <a:cubicBezTo>
                    <a:pt x="8028" y="8098"/>
                    <a:pt x="8015" y="8085"/>
                    <a:pt x="7999" y="8085"/>
                  </a:cubicBezTo>
                  <a:moveTo>
                    <a:pt x="7886" y="7689"/>
                  </a:moveTo>
                  <a:cubicBezTo>
                    <a:pt x="7871" y="7689"/>
                    <a:pt x="7858" y="7701"/>
                    <a:pt x="7858" y="7717"/>
                  </a:cubicBezTo>
                  <a:cubicBezTo>
                    <a:pt x="7858" y="7733"/>
                    <a:pt x="7871" y="7746"/>
                    <a:pt x="7886" y="7746"/>
                  </a:cubicBezTo>
                  <a:cubicBezTo>
                    <a:pt x="7902" y="7746"/>
                    <a:pt x="7915" y="7733"/>
                    <a:pt x="7915" y="7717"/>
                  </a:cubicBezTo>
                  <a:cubicBezTo>
                    <a:pt x="7915" y="7701"/>
                    <a:pt x="7902" y="7689"/>
                    <a:pt x="7886" y="7689"/>
                  </a:cubicBezTo>
                  <a:moveTo>
                    <a:pt x="6756" y="7831"/>
                  </a:moveTo>
                  <a:cubicBezTo>
                    <a:pt x="6740" y="7831"/>
                    <a:pt x="6727" y="7844"/>
                    <a:pt x="6727" y="7859"/>
                  </a:cubicBezTo>
                  <a:cubicBezTo>
                    <a:pt x="6727" y="7875"/>
                    <a:pt x="6740" y="7888"/>
                    <a:pt x="6756" y="7888"/>
                  </a:cubicBezTo>
                  <a:cubicBezTo>
                    <a:pt x="6772" y="7888"/>
                    <a:pt x="6784" y="7875"/>
                    <a:pt x="6784" y="7859"/>
                  </a:cubicBezTo>
                  <a:cubicBezTo>
                    <a:pt x="6784" y="7844"/>
                    <a:pt x="6772" y="7831"/>
                    <a:pt x="6756" y="7831"/>
                  </a:cubicBezTo>
                  <a:moveTo>
                    <a:pt x="6394" y="8051"/>
                  </a:moveTo>
                  <a:cubicBezTo>
                    <a:pt x="6378" y="8051"/>
                    <a:pt x="6365" y="8064"/>
                    <a:pt x="6365" y="8080"/>
                  </a:cubicBezTo>
                  <a:cubicBezTo>
                    <a:pt x="6365" y="8095"/>
                    <a:pt x="6378" y="8108"/>
                    <a:pt x="6394" y="8108"/>
                  </a:cubicBezTo>
                  <a:cubicBezTo>
                    <a:pt x="6410" y="8108"/>
                    <a:pt x="6422" y="8095"/>
                    <a:pt x="6422" y="8080"/>
                  </a:cubicBezTo>
                  <a:cubicBezTo>
                    <a:pt x="6422" y="8064"/>
                    <a:pt x="6410" y="8051"/>
                    <a:pt x="6394" y="8051"/>
                  </a:cubicBezTo>
                  <a:moveTo>
                    <a:pt x="6213" y="7728"/>
                  </a:moveTo>
                  <a:cubicBezTo>
                    <a:pt x="6197" y="7728"/>
                    <a:pt x="6184" y="7741"/>
                    <a:pt x="6184" y="7756"/>
                  </a:cubicBezTo>
                  <a:cubicBezTo>
                    <a:pt x="6184" y="7772"/>
                    <a:pt x="6197" y="7785"/>
                    <a:pt x="6213" y="7785"/>
                  </a:cubicBezTo>
                  <a:cubicBezTo>
                    <a:pt x="6229" y="7785"/>
                    <a:pt x="6241" y="7772"/>
                    <a:pt x="6241" y="7756"/>
                  </a:cubicBezTo>
                  <a:cubicBezTo>
                    <a:pt x="6241" y="7741"/>
                    <a:pt x="6229" y="7728"/>
                    <a:pt x="6213" y="7728"/>
                  </a:cubicBezTo>
                  <a:moveTo>
                    <a:pt x="6213" y="7102"/>
                  </a:moveTo>
                  <a:cubicBezTo>
                    <a:pt x="6197" y="7102"/>
                    <a:pt x="6184" y="7114"/>
                    <a:pt x="6184" y="7130"/>
                  </a:cubicBezTo>
                  <a:cubicBezTo>
                    <a:pt x="6184" y="7146"/>
                    <a:pt x="6197" y="7159"/>
                    <a:pt x="6213" y="7159"/>
                  </a:cubicBezTo>
                  <a:cubicBezTo>
                    <a:pt x="6229" y="7159"/>
                    <a:pt x="6241" y="7146"/>
                    <a:pt x="6241" y="7130"/>
                  </a:cubicBezTo>
                  <a:cubicBezTo>
                    <a:pt x="6241" y="7114"/>
                    <a:pt x="6229" y="7102"/>
                    <a:pt x="6213" y="7102"/>
                  </a:cubicBezTo>
                  <a:moveTo>
                    <a:pt x="6213" y="6695"/>
                  </a:moveTo>
                  <a:cubicBezTo>
                    <a:pt x="6197" y="6695"/>
                    <a:pt x="6184" y="6708"/>
                    <a:pt x="6184" y="6724"/>
                  </a:cubicBezTo>
                  <a:cubicBezTo>
                    <a:pt x="6184" y="6740"/>
                    <a:pt x="6197" y="6752"/>
                    <a:pt x="6213" y="6752"/>
                  </a:cubicBezTo>
                  <a:cubicBezTo>
                    <a:pt x="6229" y="6752"/>
                    <a:pt x="6241" y="6740"/>
                    <a:pt x="6241" y="6724"/>
                  </a:cubicBezTo>
                  <a:cubicBezTo>
                    <a:pt x="6241" y="6708"/>
                    <a:pt x="6229" y="6695"/>
                    <a:pt x="6213" y="6695"/>
                  </a:cubicBezTo>
                  <a:moveTo>
                    <a:pt x="6560" y="6749"/>
                  </a:moveTo>
                  <a:cubicBezTo>
                    <a:pt x="6544" y="6749"/>
                    <a:pt x="6532" y="6762"/>
                    <a:pt x="6532" y="6778"/>
                  </a:cubicBezTo>
                  <a:cubicBezTo>
                    <a:pt x="6532" y="6794"/>
                    <a:pt x="6544" y="6806"/>
                    <a:pt x="6560" y="6806"/>
                  </a:cubicBezTo>
                  <a:cubicBezTo>
                    <a:pt x="6576" y="6806"/>
                    <a:pt x="6589" y="6794"/>
                    <a:pt x="6589" y="6778"/>
                  </a:cubicBezTo>
                  <a:cubicBezTo>
                    <a:pt x="6589" y="6762"/>
                    <a:pt x="6576" y="6749"/>
                    <a:pt x="6560" y="6749"/>
                  </a:cubicBezTo>
                  <a:moveTo>
                    <a:pt x="6898" y="6558"/>
                  </a:moveTo>
                  <a:cubicBezTo>
                    <a:pt x="6882" y="6558"/>
                    <a:pt x="6869" y="6571"/>
                    <a:pt x="6869" y="6587"/>
                  </a:cubicBezTo>
                  <a:cubicBezTo>
                    <a:pt x="6869" y="6603"/>
                    <a:pt x="6882" y="6615"/>
                    <a:pt x="6898" y="6615"/>
                  </a:cubicBezTo>
                  <a:cubicBezTo>
                    <a:pt x="6914" y="6615"/>
                    <a:pt x="6926" y="6603"/>
                    <a:pt x="6926" y="6587"/>
                  </a:cubicBezTo>
                  <a:cubicBezTo>
                    <a:pt x="6926" y="6571"/>
                    <a:pt x="6914" y="6558"/>
                    <a:pt x="6898" y="6558"/>
                  </a:cubicBezTo>
                  <a:moveTo>
                    <a:pt x="6976" y="7488"/>
                  </a:moveTo>
                  <a:cubicBezTo>
                    <a:pt x="6960" y="7488"/>
                    <a:pt x="6948" y="7501"/>
                    <a:pt x="6948" y="7517"/>
                  </a:cubicBezTo>
                  <a:cubicBezTo>
                    <a:pt x="6948" y="7532"/>
                    <a:pt x="6960" y="7545"/>
                    <a:pt x="6976" y="7545"/>
                  </a:cubicBezTo>
                  <a:cubicBezTo>
                    <a:pt x="6992" y="7545"/>
                    <a:pt x="7005" y="7532"/>
                    <a:pt x="7005" y="7517"/>
                  </a:cubicBezTo>
                  <a:cubicBezTo>
                    <a:pt x="7005" y="7501"/>
                    <a:pt x="6992" y="7488"/>
                    <a:pt x="6976" y="7488"/>
                  </a:cubicBezTo>
                  <a:moveTo>
                    <a:pt x="7236" y="8976"/>
                  </a:moveTo>
                  <a:cubicBezTo>
                    <a:pt x="7220" y="8976"/>
                    <a:pt x="7207" y="8989"/>
                    <a:pt x="7207" y="9004"/>
                  </a:cubicBezTo>
                  <a:cubicBezTo>
                    <a:pt x="7207" y="9020"/>
                    <a:pt x="7220" y="9033"/>
                    <a:pt x="7236" y="9033"/>
                  </a:cubicBezTo>
                  <a:cubicBezTo>
                    <a:pt x="7251" y="9033"/>
                    <a:pt x="7264" y="9020"/>
                    <a:pt x="7264" y="9004"/>
                  </a:cubicBezTo>
                  <a:cubicBezTo>
                    <a:pt x="7264" y="8989"/>
                    <a:pt x="7251" y="8976"/>
                    <a:pt x="7236" y="8976"/>
                  </a:cubicBezTo>
                  <a:moveTo>
                    <a:pt x="7614" y="6001"/>
                  </a:moveTo>
                  <a:cubicBezTo>
                    <a:pt x="7598" y="6001"/>
                    <a:pt x="7586" y="6013"/>
                    <a:pt x="7586" y="6029"/>
                  </a:cubicBezTo>
                  <a:cubicBezTo>
                    <a:pt x="7586" y="6045"/>
                    <a:pt x="7598" y="6058"/>
                    <a:pt x="7614" y="6058"/>
                  </a:cubicBezTo>
                  <a:cubicBezTo>
                    <a:pt x="7630" y="6058"/>
                    <a:pt x="7642" y="6045"/>
                    <a:pt x="7642" y="6029"/>
                  </a:cubicBezTo>
                  <a:cubicBezTo>
                    <a:pt x="7642" y="6013"/>
                    <a:pt x="7630" y="6001"/>
                    <a:pt x="7614" y="6001"/>
                  </a:cubicBezTo>
                  <a:moveTo>
                    <a:pt x="7333" y="5937"/>
                  </a:moveTo>
                  <a:cubicBezTo>
                    <a:pt x="7318" y="5937"/>
                    <a:pt x="7305" y="5950"/>
                    <a:pt x="7305" y="5966"/>
                  </a:cubicBezTo>
                  <a:cubicBezTo>
                    <a:pt x="7305" y="5981"/>
                    <a:pt x="7318" y="5994"/>
                    <a:pt x="7333" y="5994"/>
                  </a:cubicBezTo>
                  <a:cubicBezTo>
                    <a:pt x="7349" y="5994"/>
                    <a:pt x="7362" y="5981"/>
                    <a:pt x="7362" y="5966"/>
                  </a:cubicBezTo>
                  <a:cubicBezTo>
                    <a:pt x="7362" y="5950"/>
                    <a:pt x="7349" y="5937"/>
                    <a:pt x="7333" y="5937"/>
                  </a:cubicBezTo>
                  <a:moveTo>
                    <a:pt x="7025" y="5922"/>
                  </a:moveTo>
                  <a:cubicBezTo>
                    <a:pt x="7009" y="5922"/>
                    <a:pt x="6997" y="5935"/>
                    <a:pt x="6997" y="5951"/>
                  </a:cubicBezTo>
                  <a:cubicBezTo>
                    <a:pt x="6997" y="5966"/>
                    <a:pt x="7009" y="5979"/>
                    <a:pt x="7025" y="5979"/>
                  </a:cubicBezTo>
                  <a:cubicBezTo>
                    <a:pt x="7041" y="5979"/>
                    <a:pt x="7054" y="5966"/>
                    <a:pt x="7054" y="5951"/>
                  </a:cubicBezTo>
                  <a:cubicBezTo>
                    <a:pt x="7054" y="5935"/>
                    <a:pt x="7041" y="5922"/>
                    <a:pt x="7025" y="5922"/>
                  </a:cubicBezTo>
                  <a:moveTo>
                    <a:pt x="6916" y="5674"/>
                  </a:moveTo>
                  <a:cubicBezTo>
                    <a:pt x="6900" y="5674"/>
                    <a:pt x="6887" y="5687"/>
                    <a:pt x="6887" y="5703"/>
                  </a:cubicBezTo>
                  <a:cubicBezTo>
                    <a:pt x="6887" y="5719"/>
                    <a:pt x="6900" y="5731"/>
                    <a:pt x="6916" y="5731"/>
                  </a:cubicBezTo>
                  <a:cubicBezTo>
                    <a:pt x="6932" y="5731"/>
                    <a:pt x="6944" y="5719"/>
                    <a:pt x="6944" y="5703"/>
                  </a:cubicBezTo>
                  <a:cubicBezTo>
                    <a:pt x="6944" y="5687"/>
                    <a:pt x="6932" y="5674"/>
                    <a:pt x="6916" y="5674"/>
                  </a:cubicBezTo>
                  <a:moveTo>
                    <a:pt x="6126" y="6402"/>
                  </a:moveTo>
                  <a:cubicBezTo>
                    <a:pt x="6111" y="6402"/>
                    <a:pt x="6098" y="6415"/>
                    <a:pt x="6098" y="6430"/>
                  </a:cubicBezTo>
                  <a:cubicBezTo>
                    <a:pt x="6098" y="6446"/>
                    <a:pt x="6111" y="6459"/>
                    <a:pt x="6126" y="6459"/>
                  </a:cubicBezTo>
                  <a:cubicBezTo>
                    <a:pt x="6142" y="6459"/>
                    <a:pt x="6155" y="6446"/>
                    <a:pt x="6155" y="6430"/>
                  </a:cubicBezTo>
                  <a:cubicBezTo>
                    <a:pt x="6155" y="6415"/>
                    <a:pt x="6142" y="6402"/>
                    <a:pt x="6126" y="6402"/>
                  </a:cubicBezTo>
                  <a:moveTo>
                    <a:pt x="7415" y="6337"/>
                  </a:moveTo>
                  <a:cubicBezTo>
                    <a:pt x="7399" y="6337"/>
                    <a:pt x="7386" y="6349"/>
                    <a:pt x="7386" y="6365"/>
                  </a:cubicBezTo>
                  <a:cubicBezTo>
                    <a:pt x="7386" y="6381"/>
                    <a:pt x="7399" y="6394"/>
                    <a:pt x="7415" y="6394"/>
                  </a:cubicBezTo>
                  <a:cubicBezTo>
                    <a:pt x="7431" y="6394"/>
                    <a:pt x="7443" y="6381"/>
                    <a:pt x="7443" y="6365"/>
                  </a:cubicBezTo>
                  <a:cubicBezTo>
                    <a:pt x="7444" y="6349"/>
                    <a:pt x="7431" y="6337"/>
                    <a:pt x="7415" y="6337"/>
                  </a:cubicBezTo>
                  <a:moveTo>
                    <a:pt x="7319" y="6490"/>
                  </a:moveTo>
                  <a:cubicBezTo>
                    <a:pt x="7303" y="6490"/>
                    <a:pt x="7290" y="6503"/>
                    <a:pt x="7290" y="6518"/>
                  </a:cubicBezTo>
                  <a:cubicBezTo>
                    <a:pt x="7290" y="6534"/>
                    <a:pt x="7303" y="6547"/>
                    <a:pt x="7319" y="6547"/>
                  </a:cubicBezTo>
                  <a:cubicBezTo>
                    <a:pt x="7335" y="6547"/>
                    <a:pt x="7347" y="6534"/>
                    <a:pt x="7347" y="6518"/>
                  </a:cubicBezTo>
                  <a:cubicBezTo>
                    <a:pt x="7347" y="6503"/>
                    <a:pt x="7335" y="6490"/>
                    <a:pt x="7319" y="6490"/>
                  </a:cubicBezTo>
                  <a:moveTo>
                    <a:pt x="7485" y="6133"/>
                  </a:moveTo>
                  <a:cubicBezTo>
                    <a:pt x="7469" y="6133"/>
                    <a:pt x="7457" y="6145"/>
                    <a:pt x="7457" y="6161"/>
                  </a:cubicBezTo>
                  <a:cubicBezTo>
                    <a:pt x="7457" y="6177"/>
                    <a:pt x="7469" y="6190"/>
                    <a:pt x="7485" y="6190"/>
                  </a:cubicBezTo>
                  <a:cubicBezTo>
                    <a:pt x="7501" y="6190"/>
                    <a:pt x="7514" y="6177"/>
                    <a:pt x="7514" y="6161"/>
                  </a:cubicBezTo>
                  <a:cubicBezTo>
                    <a:pt x="7514" y="6145"/>
                    <a:pt x="7501" y="6133"/>
                    <a:pt x="7485" y="6133"/>
                  </a:cubicBezTo>
                  <a:moveTo>
                    <a:pt x="6971" y="5819"/>
                  </a:moveTo>
                  <a:cubicBezTo>
                    <a:pt x="6955" y="5819"/>
                    <a:pt x="6943" y="5832"/>
                    <a:pt x="6943" y="5848"/>
                  </a:cubicBezTo>
                  <a:cubicBezTo>
                    <a:pt x="6943" y="5864"/>
                    <a:pt x="6955" y="5876"/>
                    <a:pt x="6971" y="5876"/>
                  </a:cubicBezTo>
                  <a:cubicBezTo>
                    <a:pt x="6987" y="5876"/>
                    <a:pt x="7000" y="5864"/>
                    <a:pt x="7000" y="5848"/>
                  </a:cubicBezTo>
                  <a:cubicBezTo>
                    <a:pt x="7000" y="5832"/>
                    <a:pt x="6987" y="5819"/>
                    <a:pt x="6971" y="5819"/>
                  </a:cubicBezTo>
                  <a:moveTo>
                    <a:pt x="7201" y="5585"/>
                  </a:moveTo>
                  <a:cubicBezTo>
                    <a:pt x="7186" y="5585"/>
                    <a:pt x="7173" y="5597"/>
                    <a:pt x="7173" y="5613"/>
                  </a:cubicBezTo>
                  <a:cubicBezTo>
                    <a:pt x="7173" y="5629"/>
                    <a:pt x="7186" y="5641"/>
                    <a:pt x="7201" y="5641"/>
                  </a:cubicBezTo>
                  <a:cubicBezTo>
                    <a:pt x="7217" y="5641"/>
                    <a:pt x="7230" y="5629"/>
                    <a:pt x="7230" y="5613"/>
                  </a:cubicBezTo>
                  <a:cubicBezTo>
                    <a:pt x="7230" y="5597"/>
                    <a:pt x="7217" y="5585"/>
                    <a:pt x="7201" y="5585"/>
                  </a:cubicBezTo>
                  <a:moveTo>
                    <a:pt x="6678" y="4870"/>
                  </a:moveTo>
                  <a:cubicBezTo>
                    <a:pt x="6662" y="4870"/>
                    <a:pt x="6649" y="4883"/>
                    <a:pt x="6649" y="4898"/>
                  </a:cubicBezTo>
                  <a:cubicBezTo>
                    <a:pt x="6649" y="4914"/>
                    <a:pt x="6662" y="4927"/>
                    <a:pt x="6678" y="4927"/>
                  </a:cubicBezTo>
                  <a:cubicBezTo>
                    <a:pt x="6694" y="4927"/>
                    <a:pt x="6706" y="4914"/>
                    <a:pt x="6706" y="4898"/>
                  </a:cubicBezTo>
                  <a:cubicBezTo>
                    <a:pt x="6706" y="4883"/>
                    <a:pt x="6694" y="4870"/>
                    <a:pt x="6678" y="4870"/>
                  </a:cubicBezTo>
                  <a:moveTo>
                    <a:pt x="6276" y="5154"/>
                  </a:moveTo>
                  <a:cubicBezTo>
                    <a:pt x="6261" y="5154"/>
                    <a:pt x="6248" y="5167"/>
                    <a:pt x="6248" y="5182"/>
                  </a:cubicBezTo>
                  <a:cubicBezTo>
                    <a:pt x="6248" y="5198"/>
                    <a:pt x="6261" y="5211"/>
                    <a:pt x="6276" y="5211"/>
                  </a:cubicBezTo>
                  <a:cubicBezTo>
                    <a:pt x="6292" y="5211"/>
                    <a:pt x="6305" y="5198"/>
                    <a:pt x="6305" y="5182"/>
                  </a:cubicBezTo>
                  <a:cubicBezTo>
                    <a:pt x="6305" y="5167"/>
                    <a:pt x="6292" y="5154"/>
                    <a:pt x="6276" y="5154"/>
                  </a:cubicBezTo>
                  <a:moveTo>
                    <a:pt x="7813" y="4968"/>
                  </a:moveTo>
                  <a:cubicBezTo>
                    <a:pt x="7797" y="4968"/>
                    <a:pt x="7784" y="4981"/>
                    <a:pt x="7784" y="4996"/>
                  </a:cubicBezTo>
                  <a:cubicBezTo>
                    <a:pt x="7784" y="5012"/>
                    <a:pt x="7797" y="5025"/>
                    <a:pt x="7813" y="5025"/>
                  </a:cubicBezTo>
                  <a:cubicBezTo>
                    <a:pt x="7829" y="5025"/>
                    <a:pt x="7841" y="5012"/>
                    <a:pt x="7841" y="4996"/>
                  </a:cubicBezTo>
                  <a:cubicBezTo>
                    <a:pt x="7841" y="4981"/>
                    <a:pt x="7829" y="4968"/>
                    <a:pt x="7813" y="4968"/>
                  </a:cubicBezTo>
                  <a:moveTo>
                    <a:pt x="8175" y="5209"/>
                  </a:moveTo>
                  <a:cubicBezTo>
                    <a:pt x="8159" y="5209"/>
                    <a:pt x="8147" y="5221"/>
                    <a:pt x="8147" y="5237"/>
                  </a:cubicBezTo>
                  <a:cubicBezTo>
                    <a:pt x="8147" y="5253"/>
                    <a:pt x="8159" y="5266"/>
                    <a:pt x="8175" y="5266"/>
                  </a:cubicBezTo>
                  <a:cubicBezTo>
                    <a:pt x="8191" y="5266"/>
                    <a:pt x="8204" y="5253"/>
                    <a:pt x="8204" y="5237"/>
                  </a:cubicBezTo>
                  <a:cubicBezTo>
                    <a:pt x="8204" y="5221"/>
                    <a:pt x="8191" y="5209"/>
                    <a:pt x="8175" y="5209"/>
                  </a:cubicBezTo>
                  <a:moveTo>
                    <a:pt x="8302" y="4738"/>
                  </a:moveTo>
                  <a:cubicBezTo>
                    <a:pt x="8287" y="4738"/>
                    <a:pt x="8274" y="4751"/>
                    <a:pt x="8274" y="4766"/>
                  </a:cubicBezTo>
                  <a:cubicBezTo>
                    <a:pt x="8274" y="4782"/>
                    <a:pt x="8287" y="4795"/>
                    <a:pt x="8302" y="4795"/>
                  </a:cubicBezTo>
                  <a:cubicBezTo>
                    <a:pt x="8318" y="4795"/>
                    <a:pt x="8331" y="4782"/>
                    <a:pt x="8331" y="4766"/>
                  </a:cubicBezTo>
                  <a:cubicBezTo>
                    <a:pt x="8331" y="4751"/>
                    <a:pt x="8318" y="4738"/>
                    <a:pt x="8302" y="4738"/>
                  </a:cubicBezTo>
                  <a:moveTo>
                    <a:pt x="7138" y="4513"/>
                  </a:moveTo>
                  <a:cubicBezTo>
                    <a:pt x="7122" y="4513"/>
                    <a:pt x="7109" y="4526"/>
                    <a:pt x="7109" y="4541"/>
                  </a:cubicBezTo>
                  <a:cubicBezTo>
                    <a:pt x="7109" y="4557"/>
                    <a:pt x="7122" y="4570"/>
                    <a:pt x="7138" y="4570"/>
                  </a:cubicBezTo>
                  <a:cubicBezTo>
                    <a:pt x="7153" y="4570"/>
                    <a:pt x="7166" y="4557"/>
                    <a:pt x="7166" y="4541"/>
                  </a:cubicBezTo>
                  <a:cubicBezTo>
                    <a:pt x="7166" y="4526"/>
                    <a:pt x="7153" y="4513"/>
                    <a:pt x="7138" y="4513"/>
                  </a:cubicBezTo>
                  <a:moveTo>
                    <a:pt x="6952" y="4821"/>
                  </a:moveTo>
                  <a:cubicBezTo>
                    <a:pt x="6936" y="4821"/>
                    <a:pt x="6923" y="4834"/>
                    <a:pt x="6923" y="4850"/>
                  </a:cubicBezTo>
                  <a:cubicBezTo>
                    <a:pt x="6923" y="4865"/>
                    <a:pt x="6936" y="4878"/>
                    <a:pt x="6952" y="4878"/>
                  </a:cubicBezTo>
                  <a:cubicBezTo>
                    <a:pt x="6967" y="4878"/>
                    <a:pt x="6980" y="4865"/>
                    <a:pt x="6980" y="4850"/>
                  </a:cubicBezTo>
                  <a:cubicBezTo>
                    <a:pt x="6980" y="4834"/>
                    <a:pt x="6967" y="4821"/>
                    <a:pt x="6952" y="4821"/>
                  </a:cubicBezTo>
                  <a:moveTo>
                    <a:pt x="6639" y="4640"/>
                  </a:moveTo>
                  <a:cubicBezTo>
                    <a:pt x="6623" y="4640"/>
                    <a:pt x="6610" y="4653"/>
                    <a:pt x="6610" y="4669"/>
                  </a:cubicBezTo>
                  <a:cubicBezTo>
                    <a:pt x="6610" y="4684"/>
                    <a:pt x="6623" y="4697"/>
                    <a:pt x="6639" y="4697"/>
                  </a:cubicBezTo>
                  <a:cubicBezTo>
                    <a:pt x="6654" y="4697"/>
                    <a:pt x="6667" y="4684"/>
                    <a:pt x="6667" y="4669"/>
                  </a:cubicBezTo>
                  <a:cubicBezTo>
                    <a:pt x="6667" y="4653"/>
                    <a:pt x="6654" y="4640"/>
                    <a:pt x="6639" y="4640"/>
                  </a:cubicBezTo>
                  <a:moveTo>
                    <a:pt x="6433" y="4224"/>
                  </a:moveTo>
                  <a:cubicBezTo>
                    <a:pt x="6417" y="4224"/>
                    <a:pt x="6404" y="4237"/>
                    <a:pt x="6404" y="4253"/>
                  </a:cubicBezTo>
                  <a:cubicBezTo>
                    <a:pt x="6404" y="4268"/>
                    <a:pt x="6417" y="4281"/>
                    <a:pt x="6433" y="4281"/>
                  </a:cubicBezTo>
                  <a:cubicBezTo>
                    <a:pt x="6449" y="4281"/>
                    <a:pt x="6461" y="4268"/>
                    <a:pt x="6461" y="4253"/>
                  </a:cubicBezTo>
                  <a:cubicBezTo>
                    <a:pt x="6462" y="4237"/>
                    <a:pt x="6449" y="4224"/>
                    <a:pt x="6433" y="4224"/>
                  </a:cubicBezTo>
                  <a:moveTo>
                    <a:pt x="6120" y="4753"/>
                  </a:moveTo>
                  <a:cubicBezTo>
                    <a:pt x="6104" y="4753"/>
                    <a:pt x="6091" y="4765"/>
                    <a:pt x="6091" y="4781"/>
                  </a:cubicBezTo>
                  <a:cubicBezTo>
                    <a:pt x="6091" y="4797"/>
                    <a:pt x="6104" y="4810"/>
                    <a:pt x="6120" y="4810"/>
                  </a:cubicBezTo>
                  <a:cubicBezTo>
                    <a:pt x="6136" y="4810"/>
                    <a:pt x="6148" y="4797"/>
                    <a:pt x="6148" y="4781"/>
                  </a:cubicBezTo>
                  <a:cubicBezTo>
                    <a:pt x="6148" y="4765"/>
                    <a:pt x="6136" y="4753"/>
                    <a:pt x="6120" y="4753"/>
                  </a:cubicBezTo>
                  <a:moveTo>
                    <a:pt x="5767" y="4513"/>
                  </a:moveTo>
                  <a:cubicBezTo>
                    <a:pt x="5752" y="4513"/>
                    <a:pt x="5739" y="4526"/>
                    <a:pt x="5739" y="4541"/>
                  </a:cubicBezTo>
                  <a:cubicBezTo>
                    <a:pt x="5739" y="4557"/>
                    <a:pt x="5752" y="4570"/>
                    <a:pt x="5767" y="4570"/>
                  </a:cubicBezTo>
                  <a:cubicBezTo>
                    <a:pt x="5783" y="4570"/>
                    <a:pt x="5796" y="4557"/>
                    <a:pt x="5796" y="4541"/>
                  </a:cubicBezTo>
                  <a:cubicBezTo>
                    <a:pt x="5796" y="4526"/>
                    <a:pt x="5783" y="4513"/>
                    <a:pt x="5767" y="4513"/>
                  </a:cubicBezTo>
                  <a:moveTo>
                    <a:pt x="8307" y="5247"/>
                  </a:moveTo>
                  <a:cubicBezTo>
                    <a:pt x="8292" y="5247"/>
                    <a:pt x="8279" y="5260"/>
                    <a:pt x="8279" y="5275"/>
                  </a:cubicBezTo>
                  <a:cubicBezTo>
                    <a:pt x="8279" y="5291"/>
                    <a:pt x="8292" y="5304"/>
                    <a:pt x="8307" y="5304"/>
                  </a:cubicBezTo>
                  <a:cubicBezTo>
                    <a:pt x="8323" y="5304"/>
                    <a:pt x="8336" y="5291"/>
                    <a:pt x="8336" y="5275"/>
                  </a:cubicBezTo>
                  <a:cubicBezTo>
                    <a:pt x="8336" y="5260"/>
                    <a:pt x="8323" y="5247"/>
                    <a:pt x="8307" y="5247"/>
                  </a:cubicBezTo>
                  <a:moveTo>
                    <a:pt x="8699" y="4963"/>
                  </a:moveTo>
                  <a:cubicBezTo>
                    <a:pt x="8683" y="4963"/>
                    <a:pt x="8670" y="4976"/>
                    <a:pt x="8670" y="4992"/>
                  </a:cubicBezTo>
                  <a:cubicBezTo>
                    <a:pt x="8670" y="5007"/>
                    <a:pt x="8683" y="5020"/>
                    <a:pt x="8699" y="5020"/>
                  </a:cubicBezTo>
                  <a:cubicBezTo>
                    <a:pt x="8715" y="5020"/>
                    <a:pt x="8727" y="5007"/>
                    <a:pt x="8727" y="4992"/>
                  </a:cubicBezTo>
                  <a:cubicBezTo>
                    <a:pt x="8727" y="4976"/>
                    <a:pt x="8715" y="4963"/>
                    <a:pt x="8699" y="4963"/>
                  </a:cubicBezTo>
                  <a:moveTo>
                    <a:pt x="8219" y="7048"/>
                  </a:moveTo>
                  <a:cubicBezTo>
                    <a:pt x="8203" y="7048"/>
                    <a:pt x="8191" y="7060"/>
                    <a:pt x="8191" y="7076"/>
                  </a:cubicBezTo>
                  <a:cubicBezTo>
                    <a:pt x="8191" y="7092"/>
                    <a:pt x="8203" y="7105"/>
                    <a:pt x="8219" y="7105"/>
                  </a:cubicBezTo>
                  <a:cubicBezTo>
                    <a:pt x="8235" y="7105"/>
                    <a:pt x="8248" y="7092"/>
                    <a:pt x="8248" y="7076"/>
                  </a:cubicBezTo>
                  <a:cubicBezTo>
                    <a:pt x="8248" y="7061"/>
                    <a:pt x="8235" y="7048"/>
                    <a:pt x="8219" y="7048"/>
                  </a:cubicBezTo>
                  <a:moveTo>
                    <a:pt x="7598" y="7185"/>
                  </a:moveTo>
                  <a:cubicBezTo>
                    <a:pt x="7582" y="7185"/>
                    <a:pt x="7569" y="7198"/>
                    <a:pt x="7569" y="7213"/>
                  </a:cubicBezTo>
                  <a:cubicBezTo>
                    <a:pt x="7569" y="7229"/>
                    <a:pt x="7582" y="7242"/>
                    <a:pt x="7598" y="7242"/>
                  </a:cubicBezTo>
                  <a:cubicBezTo>
                    <a:pt x="7613" y="7242"/>
                    <a:pt x="7626" y="7229"/>
                    <a:pt x="7626" y="7213"/>
                  </a:cubicBezTo>
                  <a:cubicBezTo>
                    <a:pt x="7626" y="7198"/>
                    <a:pt x="7613" y="7185"/>
                    <a:pt x="7598" y="7185"/>
                  </a:cubicBezTo>
                  <a:moveTo>
                    <a:pt x="7240" y="6979"/>
                  </a:moveTo>
                  <a:cubicBezTo>
                    <a:pt x="7225" y="6979"/>
                    <a:pt x="7212" y="6992"/>
                    <a:pt x="7212" y="7008"/>
                  </a:cubicBezTo>
                  <a:cubicBezTo>
                    <a:pt x="7212" y="7024"/>
                    <a:pt x="7225" y="7036"/>
                    <a:pt x="7240" y="7036"/>
                  </a:cubicBezTo>
                  <a:cubicBezTo>
                    <a:pt x="7256" y="7036"/>
                    <a:pt x="7269" y="7024"/>
                    <a:pt x="7269" y="7008"/>
                  </a:cubicBezTo>
                  <a:cubicBezTo>
                    <a:pt x="7269" y="6992"/>
                    <a:pt x="7256" y="6979"/>
                    <a:pt x="7240" y="6979"/>
                  </a:cubicBezTo>
                  <a:moveTo>
                    <a:pt x="7134" y="7718"/>
                  </a:moveTo>
                  <a:cubicBezTo>
                    <a:pt x="7118" y="7718"/>
                    <a:pt x="7105" y="7731"/>
                    <a:pt x="7105" y="7747"/>
                  </a:cubicBezTo>
                  <a:cubicBezTo>
                    <a:pt x="7105" y="7763"/>
                    <a:pt x="7118" y="7775"/>
                    <a:pt x="7134" y="7775"/>
                  </a:cubicBezTo>
                  <a:cubicBezTo>
                    <a:pt x="7149" y="7775"/>
                    <a:pt x="7162" y="7763"/>
                    <a:pt x="7162" y="7747"/>
                  </a:cubicBezTo>
                  <a:cubicBezTo>
                    <a:pt x="7162" y="7731"/>
                    <a:pt x="7149" y="7718"/>
                    <a:pt x="7134" y="7718"/>
                  </a:cubicBezTo>
                  <a:moveTo>
                    <a:pt x="7025" y="7214"/>
                  </a:moveTo>
                  <a:cubicBezTo>
                    <a:pt x="7009" y="7214"/>
                    <a:pt x="6997" y="7227"/>
                    <a:pt x="6997" y="7243"/>
                  </a:cubicBezTo>
                  <a:cubicBezTo>
                    <a:pt x="6997" y="7258"/>
                    <a:pt x="7009" y="7271"/>
                    <a:pt x="7025" y="7271"/>
                  </a:cubicBezTo>
                  <a:cubicBezTo>
                    <a:pt x="7041" y="7271"/>
                    <a:pt x="7054" y="7258"/>
                    <a:pt x="7054" y="7243"/>
                  </a:cubicBezTo>
                  <a:cubicBezTo>
                    <a:pt x="7054" y="7227"/>
                    <a:pt x="7041" y="7214"/>
                    <a:pt x="7025" y="7214"/>
                  </a:cubicBezTo>
                  <a:moveTo>
                    <a:pt x="6682" y="7469"/>
                  </a:moveTo>
                  <a:cubicBezTo>
                    <a:pt x="6667" y="7469"/>
                    <a:pt x="6654" y="7481"/>
                    <a:pt x="6654" y="7497"/>
                  </a:cubicBezTo>
                  <a:cubicBezTo>
                    <a:pt x="6654" y="7513"/>
                    <a:pt x="6667" y="7526"/>
                    <a:pt x="6682" y="7526"/>
                  </a:cubicBezTo>
                  <a:cubicBezTo>
                    <a:pt x="6698" y="7526"/>
                    <a:pt x="6711" y="7513"/>
                    <a:pt x="6711" y="7497"/>
                  </a:cubicBezTo>
                  <a:cubicBezTo>
                    <a:pt x="6711" y="7481"/>
                    <a:pt x="6698" y="7469"/>
                    <a:pt x="6682" y="7469"/>
                  </a:cubicBezTo>
                  <a:moveTo>
                    <a:pt x="6296" y="7508"/>
                  </a:moveTo>
                  <a:cubicBezTo>
                    <a:pt x="6280" y="7508"/>
                    <a:pt x="6267" y="7520"/>
                    <a:pt x="6267" y="7536"/>
                  </a:cubicBezTo>
                  <a:cubicBezTo>
                    <a:pt x="6267" y="7552"/>
                    <a:pt x="6280" y="7565"/>
                    <a:pt x="6296" y="7565"/>
                  </a:cubicBezTo>
                  <a:cubicBezTo>
                    <a:pt x="6312" y="7565"/>
                    <a:pt x="6324" y="7552"/>
                    <a:pt x="6324" y="7536"/>
                  </a:cubicBezTo>
                  <a:cubicBezTo>
                    <a:pt x="6324" y="7520"/>
                    <a:pt x="6312" y="7508"/>
                    <a:pt x="6296" y="7508"/>
                  </a:cubicBezTo>
                  <a:moveTo>
                    <a:pt x="6179" y="6921"/>
                  </a:moveTo>
                  <a:cubicBezTo>
                    <a:pt x="6163" y="6921"/>
                    <a:pt x="6150" y="6933"/>
                    <a:pt x="6150" y="6949"/>
                  </a:cubicBezTo>
                  <a:cubicBezTo>
                    <a:pt x="6150" y="6965"/>
                    <a:pt x="6163" y="6978"/>
                    <a:pt x="6179" y="6978"/>
                  </a:cubicBezTo>
                  <a:cubicBezTo>
                    <a:pt x="6194" y="6978"/>
                    <a:pt x="6207" y="6965"/>
                    <a:pt x="6207" y="6949"/>
                  </a:cubicBezTo>
                  <a:cubicBezTo>
                    <a:pt x="6207" y="6933"/>
                    <a:pt x="6194" y="6921"/>
                    <a:pt x="6179" y="6921"/>
                  </a:cubicBezTo>
                  <a:moveTo>
                    <a:pt x="6222" y="6240"/>
                  </a:moveTo>
                  <a:cubicBezTo>
                    <a:pt x="6207" y="6240"/>
                    <a:pt x="6194" y="6253"/>
                    <a:pt x="6194" y="6269"/>
                  </a:cubicBezTo>
                  <a:cubicBezTo>
                    <a:pt x="6194" y="6285"/>
                    <a:pt x="6207" y="6297"/>
                    <a:pt x="6222" y="6297"/>
                  </a:cubicBezTo>
                  <a:cubicBezTo>
                    <a:pt x="6238" y="6297"/>
                    <a:pt x="6251" y="6285"/>
                    <a:pt x="6251" y="6269"/>
                  </a:cubicBezTo>
                  <a:cubicBezTo>
                    <a:pt x="6251" y="6253"/>
                    <a:pt x="6238" y="6240"/>
                    <a:pt x="6222" y="6240"/>
                  </a:cubicBezTo>
                  <a:moveTo>
                    <a:pt x="5973" y="6025"/>
                  </a:moveTo>
                  <a:cubicBezTo>
                    <a:pt x="5957" y="6025"/>
                    <a:pt x="5944" y="6038"/>
                    <a:pt x="5944" y="6053"/>
                  </a:cubicBezTo>
                  <a:cubicBezTo>
                    <a:pt x="5944" y="6069"/>
                    <a:pt x="5957" y="6082"/>
                    <a:pt x="5973" y="6082"/>
                  </a:cubicBezTo>
                  <a:cubicBezTo>
                    <a:pt x="5989" y="6082"/>
                    <a:pt x="6001" y="6069"/>
                    <a:pt x="6001" y="6053"/>
                  </a:cubicBezTo>
                  <a:cubicBezTo>
                    <a:pt x="6002" y="6038"/>
                    <a:pt x="5989" y="6025"/>
                    <a:pt x="5973" y="6025"/>
                  </a:cubicBezTo>
                  <a:moveTo>
                    <a:pt x="5993" y="6230"/>
                  </a:moveTo>
                  <a:cubicBezTo>
                    <a:pt x="5977" y="6230"/>
                    <a:pt x="5964" y="6243"/>
                    <a:pt x="5964" y="6259"/>
                  </a:cubicBezTo>
                  <a:cubicBezTo>
                    <a:pt x="5964" y="6275"/>
                    <a:pt x="5977" y="6287"/>
                    <a:pt x="5993" y="6287"/>
                  </a:cubicBezTo>
                  <a:cubicBezTo>
                    <a:pt x="6008" y="6287"/>
                    <a:pt x="6021" y="6275"/>
                    <a:pt x="6021" y="6259"/>
                  </a:cubicBezTo>
                  <a:cubicBezTo>
                    <a:pt x="6021" y="6243"/>
                    <a:pt x="6008" y="6230"/>
                    <a:pt x="5993" y="6230"/>
                  </a:cubicBezTo>
                  <a:moveTo>
                    <a:pt x="6550" y="6059"/>
                  </a:moveTo>
                  <a:cubicBezTo>
                    <a:pt x="6535" y="6059"/>
                    <a:pt x="6522" y="6072"/>
                    <a:pt x="6522" y="6088"/>
                  </a:cubicBezTo>
                  <a:cubicBezTo>
                    <a:pt x="6522" y="6103"/>
                    <a:pt x="6535" y="6116"/>
                    <a:pt x="6550" y="6116"/>
                  </a:cubicBezTo>
                  <a:cubicBezTo>
                    <a:pt x="6566" y="6116"/>
                    <a:pt x="6579" y="6103"/>
                    <a:pt x="6579" y="6088"/>
                  </a:cubicBezTo>
                  <a:cubicBezTo>
                    <a:pt x="6579" y="6072"/>
                    <a:pt x="6566" y="6059"/>
                    <a:pt x="6550" y="6059"/>
                  </a:cubicBezTo>
                  <a:moveTo>
                    <a:pt x="6771" y="5790"/>
                  </a:moveTo>
                  <a:cubicBezTo>
                    <a:pt x="6755" y="5790"/>
                    <a:pt x="6742" y="5803"/>
                    <a:pt x="6742" y="5819"/>
                  </a:cubicBezTo>
                  <a:cubicBezTo>
                    <a:pt x="6742" y="5834"/>
                    <a:pt x="6755" y="5847"/>
                    <a:pt x="6771" y="5847"/>
                  </a:cubicBezTo>
                  <a:cubicBezTo>
                    <a:pt x="6786" y="5847"/>
                    <a:pt x="6799" y="5834"/>
                    <a:pt x="6799" y="5819"/>
                  </a:cubicBezTo>
                  <a:cubicBezTo>
                    <a:pt x="6799" y="5803"/>
                    <a:pt x="6786" y="5790"/>
                    <a:pt x="6771" y="5790"/>
                  </a:cubicBezTo>
                  <a:moveTo>
                    <a:pt x="6541" y="5506"/>
                  </a:moveTo>
                  <a:cubicBezTo>
                    <a:pt x="6525" y="5506"/>
                    <a:pt x="6512" y="5519"/>
                    <a:pt x="6512" y="5535"/>
                  </a:cubicBezTo>
                  <a:cubicBezTo>
                    <a:pt x="6512" y="5551"/>
                    <a:pt x="6525" y="5563"/>
                    <a:pt x="6541" y="5563"/>
                  </a:cubicBezTo>
                  <a:cubicBezTo>
                    <a:pt x="6556" y="5563"/>
                    <a:pt x="6569" y="5551"/>
                    <a:pt x="6569" y="5535"/>
                  </a:cubicBezTo>
                  <a:cubicBezTo>
                    <a:pt x="6569" y="5519"/>
                    <a:pt x="6556" y="5506"/>
                    <a:pt x="6541" y="5506"/>
                  </a:cubicBezTo>
                  <a:moveTo>
                    <a:pt x="6595" y="5183"/>
                  </a:moveTo>
                  <a:cubicBezTo>
                    <a:pt x="6579" y="5183"/>
                    <a:pt x="6566" y="5196"/>
                    <a:pt x="6566" y="5212"/>
                  </a:cubicBezTo>
                  <a:cubicBezTo>
                    <a:pt x="6566" y="5228"/>
                    <a:pt x="6579" y="5240"/>
                    <a:pt x="6595" y="5240"/>
                  </a:cubicBezTo>
                  <a:cubicBezTo>
                    <a:pt x="6610" y="5240"/>
                    <a:pt x="6623" y="5228"/>
                    <a:pt x="6623" y="5212"/>
                  </a:cubicBezTo>
                  <a:cubicBezTo>
                    <a:pt x="6623" y="5196"/>
                    <a:pt x="6610" y="5183"/>
                    <a:pt x="6595" y="5183"/>
                  </a:cubicBezTo>
                  <a:moveTo>
                    <a:pt x="7118" y="5257"/>
                  </a:moveTo>
                  <a:cubicBezTo>
                    <a:pt x="7102" y="5257"/>
                    <a:pt x="7090" y="5269"/>
                    <a:pt x="7090" y="5285"/>
                  </a:cubicBezTo>
                  <a:cubicBezTo>
                    <a:pt x="7090" y="5301"/>
                    <a:pt x="7102" y="5314"/>
                    <a:pt x="7118" y="5314"/>
                  </a:cubicBezTo>
                  <a:cubicBezTo>
                    <a:pt x="7134" y="5314"/>
                    <a:pt x="7147" y="5301"/>
                    <a:pt x="7147" y="5285"/>
                  </a:cubicBezTo>
                  <a:cubicBezTo>
                    <a:pt x="7147" y="5269"/>
                    <a:pt x="7134" y="5257"/>
                    <a:pt x="7118" y="5257"/>
                  </a:cubicBezTo>
                  <a:moveTo>
                    <a:pt x="7319" y="5570"/>
                  </a:moveTo>
                  <a:cubicBezTo>
                    <a:pt x="7303" y="5570"/>
                    <a:pt x="7290" y="5583"/>
                    <a:pt x="7290" y="5598"/>
                  </a:cubicBezTo>
                  <a:cubicBezTo>
                    <a:pt x="7290" y="5614"/>
                    <a:pt x="7303" y="5627"/>
                    <a:pt x="7319" y="5627"/>
                  </a:cubicBezTo>
                  <a:cubicBezTo>
                    <a:pt x="7335" y="5627"/>
                    <a:pt x="7347" y="5614"/>
                    <a:pt x="7347" y="5598"/>
                  </a:cubicBezTo>
                  <a:cubicBezTo>
                    <a:pt x="7347" y="5583"/>
                    <a:pt x="7335" y="5570"/>
                    <a:pt x="7319" y="5570"/>
                  </a:cubicBezTo>
                  <a:moveTo>
                    <a:pt x="7470" y="5956"/>
                  </a:moveTo>
                  <a:cubicBezTo>
                    <a:pt x="7455" y="5956"/>
                    <a:pt x="7442" y="5969"/>
                    <a:pt x="7442" y="5985"/>
                  </a:cubicBezTo>
                  <a:cubicBezTo>
                    <a:pt x="7442" y="6001"/>
                    <a:pt x="7455" y="6013"/>
                    <a:pt x="7470" y="6013"/>
                  </a:cubicBezTo>
                  <a:cubicBezTo>
                    <a:pt x="7486" y="6013"/>
                    <a:pt x="7499" y="6001"/>
                    <a:pt x="7499" y="5985"/>
                  </a:cubicBezTo>
                  <a:cubicBezTo>
                    <a:pt x="7499" y="5969"/>
                    <a:pt x="7486" y="5956"/>
                    <a:pt x="7470" y="5956"/>
                  </a:cubicBezTo>
                  <a:moveTo>
                    <a:pt x="6596" y="7573"/>
                  </a:moveTo>
                  <a:cubicBezTo>
                    <a:pt x="6580" y="7573"/>
                    <a:pt x="6568" y="7586"/>
                    <a:pt x="6568" y="7602"/>
                  </a:cubicBezTo>
                  <a:cubicBezTo>
                    <a:pt x="6568" y="7617"/>
                    <a:pt x="6580" y="7630"/>
                    <a:pt x="6596" y="7630"/>
                  </a:cubicBezTo>
                  <a:cubicBezTo>
                    <a:pt x="6612" y="7630"/>
                    <a:pt x="6625" y="7617"/>
                    <a:pt x="6625" y="7602"/>
                  </a:cubicBezTo>
                  <a:cubicBezTo>
                    <a:pt x="6625" y="7586"/>
                    <a:pt x="6612" y="7573"/>
                    <a:pt x="6596" y="7573"/>
                  </a:cubicBezTo>
                  <a:moveTo>
                    <a:pt x="6064" y="8108"/>
                  </a:moveTo>
                  <a:cubicBezTo>
                    <a:pt x="6049" y="8108"/>
                    <a:pt x="6036" y="8121"/>
                    <a:pt x="6036" y="8137"/>
                  </a:cubicBezTo>
                  <a:cubicBezTo>
                    <a:pt x="6036" y="8152"/>
                    <a:pt x="6049" y="8165"/>
                    <a:pt x="6064" y="8165"/>
                  </a:cubicBezTo>
                  <a:cubicBezTo>
                    <a:pt x="6080" y="8165"/>
                    <a:pt x="6093" y="8152"/>
                    <a:pt x="6093" y="8137"/>
                  </a:cubicBezTo>
                  <a:cubicBezTo>
                    <a:pt x="6093" y="8121"/>
                    <a:pt x="6080" y="8108"/>
                    <a:pt x="6064" y="8108"/>
                  </a:cubicBezTo>
                  <a:moveTo>
                    <a:pt x="6244" y="8398"/>
                  </a:moveTo>
                  <a:cubicBezTo>
                    <a:pt x="6228" y="8398"/>
                    <a:pt x="6215" y="8411"/>
                    <a:pt x="6215" y="8427"/>
                  </a:cubicBezTo>
                  <a:cubicBezTo>
                    <a:pt x="6215" y="8443"/>
                    <a:pt x="6228" y="8455"/>
                    <a:pt x="6244" y="8455"/>
                  </a:cubicBezTo>
                  <a:cubicBezTo>
                    <a:pt x="6260" y="8455"/>
                    <a:pt x="6272" y="8443"/>
                    <a:pt x="6272" y="8427"/>
                  </a:cubicBezTo>
                  <a:cubicBezTo>
                    <a:pt x="6272" y="8411"/>
                    <a:pt x="6260" y="8398"/>
                    <a:pt x="6244" y="8398"/>
                  </a:cubicBezTo>
                  <a:moveTo>
                    <a:pt x="6064" y="8679"/>
                  </a:moveTo>
                  <a:cubicBezTo>
                    <a:pt x="6049" y="8679"/>
                    <a:pt x="6036" y="8692"/>
                    <a:pt x="6036" y="8708"/>
                  </a:cubicBezTo>
                  <a:cubicBezTo>
                    <a:pt x="6036" y="8723"/>
                    <a:pt x="6049" y="8736"/>
                    <a:pt x="6064" y="8736"/>
                  </a:cubicBezTo>
                  <a:cubicBezTo>
                    <a:pt x="6080" y="8736"/>
                    <a:pt x="6093" y="8723"/>
                    <a:pt x="6093" y="8708"/>
                  </a:cubicBezTo>
                  <a:cubicBezTo>
                    <a:pt x="6093" y="8692"/>
                    <a:pt x="6080" y="8679"/>
                    <a:pt x="6064" y="8679"/>
                  </a:cubicBezTo>
                  <a:moveTo>
                    <a:pt x="6511" y="8141"/>
                  </a:moveTo>
                  <a:cubicBezTo>
                    <a:pt x="6496" y="8141"/>
                    <a:pt x="6483" y="8153"/>
                    <a:pt x="6483" y="8169"/>
                  </a:cubicBezTo>
                  <a:cubicBezTo>
                    <a:pt x="6483" y="8185"/>
                    <a:pt x="6496" y="8198"/>
                    <a:pt x="6511" y="8198"/>
                  </a:cubicBezTo>
                  <a:cubicBezTo>
                    <a:pt x="6527" y="8198"/>
                    <a:pt x="6540" y="8185"/>
                    <a:pt x="6540" y="8169"/>
                  </a:cubicBezTo>
                  <a:cubicBezTo>
                    <a:pt x="6540" y="8154"/>
                    <a:pt x="6527" y="8141"/>
                    <a:pt x="6511" y="8141"/>
                  </a:cubicBezTo>
                  <a:moveTo>
                    <a:pt x="6342" y="8460"/>
                  </a:moveTo>
                  <a:cubicBezTo>
                    <a:pt x="6326" y="8460"/>
                    <a:pt x="6313" y="8473"/>
                    <a:pt x="6313" y="8489"/>
                  </a:cubicBezTo>
                  <a:cubicBezTo>
                    <a:pt x="6313" y="8505"/>
                    <a:pt x="6326" y="8517"/>
                    <a:pt x="6342" y="8517"/>
                  </a:cubicBezTo>
                  <a:cubicBezTo>
                    <a:pt x="6357" y="8517"/>
                    <a:pt x="6370" y="8505"/>
                    <a:pt x="6370" y="8489"/>
                  </a:cubicBezTo>
                  <a:cubicBezTo>
                    <a:pt x="6370" y="8473"/>
                    <a:pt x="6357" y="8460"/>
                    <a:pt x="6342" y="8460"/>
                  </a:cubicBezTo>
                  <a:moveTo>
                    <a:pt x="7105" y="8350"/>
                  </a:moveTo>
                  <a:cubicBezTo>
                    <a:pt x="7089" y="8350"/>
                    <a:pt x="7076" y="8362"/>
                    <a:pt x="7076" y="8378"/>
                  </a:cubicBezTo>
                  <a:cubicBezTo>
                    <a:pt x="7076" y="8394"/>
                    <a:pt x="7089" y="8407"/>
                    <a:pt x="7105" y="8407"/>
                  </a:cubicBezTo>
                  <a:cubicBezTo>
                    <a:pt x="7121" y="8407"/>
                    <a:pt x="7133" y="8394"/>
                    <a:pt x="7133" y="8378"/>
                  </a:cubicBezTo>
                  <a:cubicBezTo>
                    <a:pt x="7134" y="8362"/>
                    <a:pt x="7121" y="8350"/>
                    <a:pt x="7105" y="8350"/>
                  </a:cubicBezTo>
                  <a:moveTo>
                    <a:pt x="6981" y="8601"/>
                  </a:moveTo>
                  <a:cubicBezTo>
                    <a:pt x="6965" y="8601"/>
                    <a:pt x="6953" y="8613"/>
                    <a:pt x="6953" y="8629"/>
                  </a:cubicBezTo>
                  <a:cubicBezTo>
                    <a:pt x="6953" y="8645"/>
                    <a:pt x="6965" y="8658"/>
                    <a:pt x="6981" y="8658"/>
                  </a:cubicBezTo>
                  <a:cubicBezTo>
                    <a:pt x="6997" y="8658"/>
                    <a:pt x="7010" y="8645"/>
                    <a:pt x="7010" y="8629"/>
                  </a:cubicBezTo>
                  <a:cubicBezTo>
                    <a:pt x="7010" y="8613"/>
                    <a:pt x="6997" y="8601"/>
                    <a:pt x="6981" y="8601"/>
                  </a:cubicBezTo>
                  <a:moveTo>
                    <a:pt x="7346" y="8885"/>
                  </a:moveTo>
                  <a:cubicBezTo>
                    <a:pt x="7331" y="8885"/>
                    <a:pt x="7318" y="8897"/>
                    <a:pt x="7318" y="8913"/>
                  </a:cubicBezTo>
                  <a:cubicBezTo>
                    <a:pt x="7318" y="8929"/>
                    <a:pt x="7331" y="8942"/>
                    <a:pt x="7346" y="8942"/>
                  </a:cubicBezTo>
                  <a:cubicBezTo>
                    <a:pt x="7362" y="8942"/>
                    <a:pt x="7375" y="8929"/>
                    <a:pt x="7375" y="8913"/>
                  </a:cubicBezTo>
                  <a:cubicBezTo>
                    <a:pt x="7375" y="8897"/>
                    <a:pt x="7362" y="8885"/>
                    <a:pt x="7346" y="8885"/>
                  </a:cubicBezTo>
                  <a:moveTo>
                    <a:pt x="7712" y="8819"/>
                  </a:moveTo>
                  <a:cubicBezTo>
                    <a:pt x="7696" y="8819"/>
                    <a:pt x="7683" y="8832"/>
                    <a:pt x="7683" y="8848"/>
                  </a:cubicBezTo>
                  <a:cubicBezTo>
                    <a:pt x="7683" y="8864"/>
                    <a:pt x="7696" y="8876"/>
                    <a:pt x="7712" y="8876"/>
                  </a:cubicBezTo>
                  <a:cubicBezTo>
                    <a:pt x="7728" y="8876"/>
                    <a:pt x="7740" y="8864"/>
                    <a:pt x="7740" y="8848"/>
                  </a:cubicBezTo>
                  <a:cubicBezTo>
                    <a:pt x="7740" y="8832"/>
                    <a:pt x="7728" y="8819"/>
                    <a:pt x="7712" y="8819"/>
                  </a:cubicBezTo>
                  <a:moveTo>
                    <a:pt x="7722" y="8568"/>
                  </a:moveTo>
                  <a:cubicBezTo>
                    <a:pt x="7706" y="8568"/>
                    <a:pt x="7693" y="8581"/>
                    <a:pt x="7693" y="8597"/>
                  </a:cubicBezTo>
                  <a:cubicBezTo>
                    <a:pt x="7693" y="8612"/>
                    <a:pt x="7706" y="8625"/>
                    <a:pt x="7722" y="8625"/>
                  </a:cubicBezTo>
                  <a:cubicBezTo>
                    <a:pt x="7737" y="8625"/>
                    <a:pt x="7750" y="8612"/>
                    <a:pt x="7750" y="8597"/>
                  </a:cubicBezTo>
                  <a:cubicBezTo>
                    <a:pt x="7750" y="8581"/>
                    <a:pt x="7737" y="8568"/>
                    <a:pt x="7722" y="8568"/>
                  </a:cubicBezTo>
                  <a:moveTo>
                    <a:pt x="8012" y="8477"/>
                  </a:moveTo>
                  <a:cubicBezTo>
                    <a:pt x="7996" y="8477"/>
                    <a:pt x="7983" y="8489"/>
                    <a:pt x="7983" y="8505"/>
                  </a:cubicBezTo>
                  <a:cubicBezTo>
                    <a:pt x="7983" y="8521"/>
                    <a:pt x="7996" y="8534"/>
                    <a:pt x="8012" y="8534"/>
                  </a:cubicBezTo>
                  <a:cubicBezTo>
                    <a:pt x="8028" y="8534"/>
                    <a:pt x="8040" y="8521"/>
                    <a:pt x="8040" y="8505"/>
                  </a:cubicBezTo>
                  <a:cubicBezTo>
                    <a:pt x="8041" y="8490"/>
                    <a:pt x="8028" y="8477"/>
                    <a:pt x="8012" y="8477"/>
                  </a:cubicBezTo>
                  <a:moveTo>
                    <a:pt x="8378" y="8584"/>
                  </a:moveTo>
                  <a:cubicBezTo>
                    <a:pt x="8362" y="8584"/>
                    <a:pt x="8349" y="8597"/>
                    <a:pt x="8349" y="8613"/>
                  </a:cubicBezTo>
                  <a:cubicBezTo>
                    <a:pt x="8349" y="8629"/>
                    <a:pt x="8362" y="8641"/>
                    <a:pt x="8378" y="8641"/>
                  </a:cubicBezTo>
                  <a:cubicBezTo>
                    <a:pt x="8393" y="8641"/>
                    <a:pt x="8406" y="8629"/>
                    <a:pt x="8406" y="8613"/>
                  </a:cubicBezTo>
                  <a:cubicBezTo>
                    <a:pt x="8406" y="8597"/>
                    <a:pt x="8393" y="8584"/>
                    <a:pt x="8378" y="8584"/>
                  </a:cubicBezTo>
                  <a:moveTo>
                    <a:pt x="8221" y="8885"/>
                  </a:moveTo>
                  <a:cubicBezTo>
                    <a:pt x="8205" y="8885"/>
                    <a:pt x="8192" y="8897"/>
                    <a:pt x="8192" y="8913"/>
                  </a:cubicBezTo>
                  <a:cubicBezTo>
                    <a:pt x="8192" y="8929"/>
                    <a:pt x="8205" y="8942"/>
                    <a:pt x="8221" y="8942"/>
                  </a:cubicBezTo>
                  <a:cubicBezTo>
                    <a:pt x="8237" y="8942"/>
                    <a:pt x="8249" y="8929"/>
                    <a:pt x="8249" y="8913"/>
                  </a:cubicBezTo>
                  <a:cubicBezTo>
                    <a:pt x="8249" y="8897"/>
                    <a:pt x="8237" y="8885"/>
                    <a:pt x="8221" y="8885"/>
                  </a:cubicBezTo>
                  <a:moveTo>
                    <a:pt x="7930" y="8927"/>
                  </a:moveTo>
                  <a:cubicBezTo>
                    <a:pt x="7915" y="8927"/>
                    <a:pt x="7902" y="8940"/>
                    <a:pt x="7902" y="8956"/>
                  </a:cubicBezTo>
                  <a:cubicBezTo>
                    <a:pt x="7902" y="8971"/>
                    <a:pt x="7915" y="8984"/>
                    <a:pt x="7930" y="8984"/>
                  </a:cubicBezTo>
                  <a:cubicBezTo>
                    <a:pt x="7946" y="8984"/>
                    <a:pt x="7959" y="8971"/>
                    <a:pt x="7959" y="8956"/>
                  </a:cubicBezTo>
                  <a:cubicBezTo>
                    <a:pt x="7959" y="8940"/>
                    <a:pt x="7946" y="8927"/>
                    <a:pt x="7930" y="8927"/>
                  </a:cubicBezTo>
                  <a:moveTo>
                    <a:pt x="7679" y="8956"/>
                  </a:moveTo>
                  <a:cubicBezTo>
                    <a:pt x="7663" y="8956"/>
                    <a:pt x="7651" y="8969"/>
                    <a:pt x="7651" y="8985"/>
                  </a:cubicBezTo>
                  <a:cubicBezTo>
                    <a:pt x="7651" y="9001"/>
                    <a:pt x="7663" y="9013"/>
                    <a:pt x="7679" y="9013"/>
                  </a:cubicBezTo>
                  <a:cubicBezTo>
                    <a:pt x="7695" y="9013"/>
                    <a:pt x="7708" y="9001"/>
                    <a:pt x="7708" y="8985"/>
                  </a:cubicBezTo>
                  <a:cubicBezTo>
                    <a:pt x="7708" y="8969"/>
                    <a:pt x="7695" y="8956"/>
                    <a:pt x="7679" y="8956"/>
                  </a:cubicBezTo>
                  <a:moveTo>
                    <a:pt x="7979" y="9178"/>
                  </a:moveTo>
                  <a:cubicBezTo>
                    <a:pt x="7964" y="9178"/>
                    <a:pt x="7951" y="9191"/>
                    <a:pt x="7951" y="9207"/>
                  </a:cubicBezTo>
                  <a:cubicBezTo>
                    <a:pt x="7951" y="9222"/>
                    <a:pt x="7964" y="9235"/>
                    <a:pt x="7979" y="9235"/>
                  </a:cubicBezTo>
                  <a:cubicBezTo>
                    <a:pt x="7995" y="9235"/>
                    <a:pt x="8008" y="9222"/>
                    <a:pt x="8008" y="9207"/>
                  </a:cubicBezTo>
                  <a:cubicBezTo>
                    <a:pt x="8008" y="9191"/>
                    <a:pt x="7995" y="9178"/>
                    <a:pt x="7979" y="9178"/>
                  </a:cubicBezTo>
                  <a:moveTo>
                    <a:pt x="7754" y="9390"/>
                  </a:moveTo>
                  <a:cubicBezTo>
                    <a:pt x="7738" y="9390"/>
                    <a:pt x="7726" y="9403"/>
                    <a:pt x="7726" y="9419"/>
                  </a:cubicBezTo>
                  <a:cubicBezTo>
                    <a:pt x="7726" y="9435"/>
                    <a:pt x="7738" y="9447"/>
                    <a:pt x="7754" y="9447"/>
                  </a:cubicBezTo>
                  <a:cubicBezTo>
                    <a:pt x="7770" y="9447"/>
                    <a:pt x="7783" y="9435"/>
                    <a:pt x="7783" y="9419"/>
                  </a:cubicBezTo>
                  <a:cubicBezTo>
                    <a:pt x="7783" y="9403"/>
                    <a:pt x="7770" y="9390"/>
                    <a:pt x="7754" y="9390"/>
                  </a:cubicBezTo>
                  <a:moveTo>
                    <a:pt x="7512" y="9253"/>
                  </a:moveTo>
                  <a:cubicBezTo>
                    <a:pt x="7496" y="9253"/>
                    <a:pt x="7483" y="9266"/>
                    <a:pt x="7483" y="9282"/>
                  </a:cubicBezTo>
                  <a:cubicBezTo>
                    <a:pt x="7483" y="9298"/>
                    <a:pt x="7496" y="9310"/>
                    <a:pt x="7512" y="9310"/>
                  </a:cubicBezTo>
                  <a:cubicBezTo>
                    <a:pt x="7528" y="9310"/>
                    <a:pt x="7541" y="9298"/>
                    <a:pt x="7541" y="9282"/>
                  </a:cubicBezTo>
                  <a:cubicBezTo>
                    <a:pt x="7541" y="9266"/>
                    <a:pt x="7528" y="9253"/>
                    <a:pt x="7512" y="9253"/>
                  </a:cubicBezTo>
                  <a:moveTo>
                    <a:pt x="6136" y="9009"/>
                  </a:moveTo>
                  <a:cubicBezTo>
                    <a:pt x="6120" y="9009"/>
                    <a:pt x="6108" y="9021"/>
                    <a:pt x="6108" y="9037"/>
                  </a:cubicBezTo>
                  <a:cubicBezTo>
                    <a:pt x="6108" y="9053"/>
                    <a:pt x="6120" y="9066"/>
                    <a:pt x="6136" y="9066"/>
                  </a:cubicBezTo>
                  <a:cubicBezTo>
                    <a:pt x="6152" y="9066"/>
                    <a:pt x="6165" y="9053"/>
                    <a:pt x="6165" y="9037"/>
                  </a:cubicBezTo>
                  <a:cubicBezTo>
                    <a:pt x="6165" y="9021"/>
                    <a:pt x="6152" y="9009"/>
                    <a:pt x="6136" y="9009"/>
                  </a:cubicBezTo>
                  <a:moveTo>
                    <a:pt x="6857" y="8614"/>
                  </a:moveTo>
                  <a:cubicBezTo>
                    <a:pt x="6841" y="8614"/>
                    <a:pt x="6829" y="8626"/>
                    <a:pt x="6829" y="8642"/>
                  </a:cubicBezTo>
                  <a:cubicBezTo>
                    <a:pt x="6829" y="8658"/>
                    <a:pt x="6841" y="8671"/>
                    <a:pt x="6857" y="8671"/>
                  </a:cubicBezTo>
                  <a:cubicBezTo>
                    <a:pt x="6873" y="8671"/>
                    <a:pt x="6886" y="8658"/>
                    <a:pt x="6886" y="8642"/>
                  </a:cubicBezTo>
                  <a:cubicBezTo>
                    <a:pt x="6886" y="8627"/>
                    <a:pt x="6873" y="8614"/>
                    <a:pt x="6857" y="8614"/>
                  </a:cubicBezTo>
                  <a:moveTo>
                    <a:pt x="6438" y="9020"/>
                  </a:moveTo>
                  <a:cubicBezTo>
                    <a:pt x="6422" y="9020"/>
                    <a:pt x="6409" y="9033"/>
                    <a:pt x="6409" y="9048"/>
                  </a:cubicBezTo>
                  <a:cubicBezTo>
                    <a:pt x="6409" y="9064"/>
                    <a:pt x="6422" y="9077"/>
                    <a:pt x="6438" y="9077"/>
                  </a:cubicBezTo>
                  <a:cubicBezTo>
                    <a:pt x="6454" y="9077"/>
                    <a:pt x="6466" y="9064"/>
                    <a:pt x="6466" y="9048"/>
                  </a:cubicBezTo>
                  <a:cubicBezTo>
                    <a:pt x="6466" y="9033"/>
                    <a:pt x="6454" y="9020"/>
                    <a:pt x="6438" y="9020"/>
                  </a:cubicBezTo>
                  <a:moveTo>
                    <a:pt x="6286" y="9138"/>
                  </a:moveTo>
                  <a:cubicBezTo>
                    <a:pt x="6270" y="9138"/>
                    <a:pt x="6258" y="9150"/>
                    <a:pt x="6258" y="9166"/>
                  </a:cubicBezTo>
                  <a:cubicBezTo>
                    <a:pt x="6258" y="9182"/>
                    <a:pt x="6270" y="9195"/>
                    <a:pt x="6286" y="9195"/>
                  </a:cubicBezTo>
                  <a:cubicBezTo>
                    <a:pt x="6302" y="9195"/>
                    <a:pt x="6315" y="9182"/>
                    <a:pt x="6315" y="9166"/>
                  </a:cubicBezTo>
                  <a:cubicBezTo>
                    <a:pt x="6315" y="9150"/>
                    <a:pt x="6302" y="9138"/>
                    <a:pt x="6286" y="9138"/>
                  </a:cubicBezTo>
                  <a:moveTo>
                    <a:pt x="6232" y="8800"/>
                  </a:moveTo>
                  <a:cubicBezTo>
                    <a:pt x="6217" y="8800"/>
                    <a:pt x="6204" y="8812"/>
                    <a:pt x="6204" y="8828"/>
                  </a:cubicBezTo>
                  <a:cubicBezTo>
                    <a:pt x="6204" y="8844"/>
                    <a:pt x="6217" y="8857"/>
                    <a:pt x="6232" y="8857"/>
                  </a:cubicBezTo>
                  <a:cubicBezTo>
                    <a:pt x="6248" y="8857"/>
                    <a:pt x="6261" y="8844"/>
                    <a:pt x="6261" y="8828"/>
                  </a:cubicBezTo>
                  <a:cubicBezTo>
                    <a:pt x="6261" y="8813"/>
                    <a:pt x="6248" y="8800"/>
                    <a:pt x="6232" y="8800"/>
                  </a:cubicBezTo>
                  <a:moveTo>
                    <a:pt x="7040" y="8487"/>
                  </a:moveTo>
                  <a:cubicBezTo>
                    <a:pt x="7024" y="8487"/>
                    <a:pt x="7011" y="8499"/>
                    <a:pt x="7011" y="8515"/>
                  </a:cubicBezTo>
                  <a:cubicBezTo>
                    <a:pt x="7011" y="8531"/>
                    <a:pt x="7024" y="8544"/>
                    <a:pt x="7040" y="8544"/>
                  </a:cubicBezTo>
                  <a:cubicBezTo>
                    <a:pt x="7055" y="8544"/>
                    <a:pt x="7068" y="8531"/>
                    <a:pt x="7068" y="8515"/>
                  </a:cubicBezTo>
                  <a:cubicBezTo>
                    <a:pt x="7068" y="8499"/>
                    <a:pt x="7055" y="8487"/>
                    <a:pt x="7040" y="8487"/>
                  </a:cubicBezTo>
                  <a:moveTo>
                    <a:pt x="7700" y="8721"/>
                  </a:moveTo>
                  <a:cubicBezTo>
                    <a:pt x="7685" y="8721"/>
                    <a:pt x="7672" y="8734"/>
                    <a:pt x="7672" y="8750"/>
                  </a:cubicBezTo>
                  <a:cubicBezTo>
                    <a:pt x="7672" y="8766"/>
                    <a:pt x="7685" y="8778"/>
                    <a:pt x="7700" y="8778"/>
                  </a:cubicBezTo>
                  <a:cubicBezTo>
                    <a:pt x="7716" y="8778"/>
                    <a:pt x="7729" y="8766"/>
                    <a:pt x="7729" y="8750"/>
                  </a:cubicBezTo>
                  <a:cubicBezTo>
                    <a:pt x="7729" y="8734"/>
                    <a:pt x="7716" y="8721"/>
                    <a:pt x="7700" y="8721"/>
                  </a:cubicBezTo>
                  <a:moveTo>
                    <a:pt x="8268" y="8614"/>
                  </a:moveTo>
                  <a:cubicBezTo>
                    <a:pt x="8252" y="8614"/>
                    <a:pt x="8240" y="8626"/>
                    <a:pt x="8240" y="8642"/>
                  </a:cubicBezTo>
                  <a:cubicBezTo>
                    <a:pt x="8240" y="8658"/>
                    <a:pt x="8252" y="8671"/>
                    <a:pt x="8268" y="8671"/>
                  </a:cubicBezTo>
                  <a:cubicBezTo>
                    <a:pt x="8284" y="8671"/>
                    <a:pt x="8297" y="8658"/>
                    <a:pt x="8297" y="8642"/>
                  </a:cubicBezTo>
                  <a:cubicBezTo>
                    <a:pt x="8297" y="8627"/>
                    <a:pt x="8284" y="8614"/>
                    <a:pt x="8268" y="8614"/>
                  </a:cubicBezTo>
                  <a:moveTo>
                    <a:pt x="8503" y="8673"/>
                  </a:moveTo>
                  <a:cubicBezTo>
                    <a:pt x="8487" y="8673"/>
                    <a:pt x="8474" y="8685"/>
                    <a:pt x="8474" y="8701"/>
                  </a:cubicBezTo>
                  <a:cubicBezTo>
                    <a:pt x="8474" y="8717"/>
                    <a:pt x="8487" y="8730"/>
                    <a:pt x="8503" y="8730"/>
                  </a:cubicBezTo>
                  <a:cubicBezTo>
                    <a:pt x="8519" y="8730"/>
                    <a:pt x="8531" y="8717"/>
                    <a:pt x="8531" y="8701"/>
                  </a:cubicBezTo>
                  <a:cubicBezTo>
                    <a:pt x="8532" y="8685"/>
                    <a:pt x="8519" y="8673"/>
                    <a:pt x="8503" y="8673"/>
                  </a:cubicBezTo>
                  <a:moveTo>
                    <a:pt x="8581" y="8423"/>
                  </a:moveTo>
                  <a:cubicBezTo>
                    <a:pt x="8565" y="8423"/>
                    <a:pt x="8553" y="8436"/>
                    <a:pt x="8553" y="8451"/>
                  </a:cubicBezTo>
                  <a:cubicBezTo>
                    <a:pt x="8553" y="8467"/>
                    <a:pt x="8565" y="8480"/>
                    <a:pt x="8581" y="8480"/>
                  </a:cubicBezTo>
                  <a:cubicBezTo>
                    <a:pt x="8597" y="8480"/>
                    <a:pt x="8610" y="8467"/>
                    <a:pt x="8610" y="8451"/>
                  </a:cubicBezTo>
                  <a:cubicBezTo>
                    <a:pt x="8610" y="8436"/>
                    <a:pt x="8597" y="8423"/>
                    <a:pt x="8581" y="8423"/>
                  </a:cubicBezTo>
                  <a:moveTo>
                    <a:pt x="6753" y="8036"/>
                  </a:moveTo>
                  <a:cubicBezTo>
                    <a:pt x="6737" y="8036"/>
                    <a:pt x="6724" y="8049"/>
                    <a:pt x="6724" y="8065"/>
                  </a:cubicBezTo>
                  <a:cubicBezTo>
                    <a:pt x="6724" y="8081"/>
                    <a:pt x="6737" y="8093"/>
                    <a:pt x="6753" y="8093"/>
                  </a:cubicBezTo>
                  <a:cubicBezTo>
                    <a:pt x="6768" y="8093"/>
                    <a:pt x="6781" y="8081"/>
                    <a:pt x="6781" y="8065"/>
                  </a:cubicBezTo>
                  <a:cubicBezTo>
                    <a:pt x="6781" y="8049"/>
                    <a:pt x="6768" y="8036"/>
                    <a:pt x="6753" y="8036"/>
                  </a:cubicBezTo>
                  <a:moveTo>
                    <a:pt x="7480" y="8301"/>
                  </a:moveTo>
                  <a:cubicBezTo>
                    <a:pt x="7464" y="8301"/>
                    <a:pt x="7452" y="8313"/>
                    <a:pt x="7452" y="8329"/>
                  </a:cubicBezTo>
                  <a:cubicBezTo>
                    <a:pt x="7452" y="8345"/>
                    <a:pt x="7464" y="8358"/>
                    <a:pt x="7480" y="8358"/>
                  </a:cubicBezTo>
                  <a:cubicBezTo>
                    <a:pt x="7496" y="8358"/>
                    <a:pt x="7509" y="8345"/>
                    <a:pt x="7509" y="8329"/>
                  </a:cubicBezTo>
                  <a:cubicBezTo>
                    <a:pt x="7509" y="8313"/>
                    <a:pt x="7496" y="8301"/>
                    <a:pt x="7480" y="8301"/>
                  </a:cubicBezTo>
                  <a:moveTo>
                    <a:pt x="7033" y="8970"/>
                  </a:moveTo>
                  <a:cubicBezTo>
                    <a:pt x="7017" y="8970"/>
                    <a:pt x="7005" y="8982"/>
                    <a:pt x="7005" y="8998"/>
                  </a:cubicBezTo>
                  <a:cubicBezTo>
                    <a:pt x="7005" y="9014"/>
                    <a:pt x="7017" y="9026"/>
                    <a:pt x="7033" y="9026"/>
                  </a:cubicBezTo>
                  <a:cubicBezTo>
                    <a:pt x="7049" y="9026"/>
                    <a:pt x="7062" y="9014"/>
                    <a:pt x="7062" y="8998"/>
                  </a:cubicBezTo>
                  <a:cubicBezTo>
                    <a:pt x="7062" y="8982"/>
                    <a:pt x="7049" y="8970"/>
                    <a:pt x="7033" y="8970"/>
                  </a:cubicBezTo>
                  <a:moveTo>
                    <a:pt x="6653" y="8893"/>
                  </a:moveTo>
                  <a:cubicBezTo>
                    <a:pt x="6637" y="8893"/>
                    <a:pt x="6625" y="8906"/>
                    <a:pt x="6625" y="8921"/>
                  </a:cubicBezTo>
                  <a:cubicBezTo>
                    <a:pt x="6625" y="8937"/>
                    <a:pt x="6637" y="8950"/>
                    <a:pt x="6653" y="8950"/>
                  </a:cubicBezTo>
                  <a:cubicBezTo>
                    <a:pt x="6669" y="8950"/>
                    <a:pt x="6682" y="8937"/>
                    <a:pt x="6682" y="8921"/>
                  </a:cubicBezTo>
                  <a:cubicBezTo>
                    <a:pt x="6682" y="8906"/>
                    <a:pt x="6669" y="8893"/>
                    <a:pt x="6653" y="8893"/>
                  </a:cubicBezTo>
                  <a:moveTo>
                    <a:pt x="6580" y="8305"/>
                  </a:moveTo>
                  <a:cubicBezTo>
                    <a:pt x="6564" y="8305"/>
                    <a:pt x="6551" y="8318"/>
                    <a:pt x="6551" y="8334"/>
                  </a:cubicBezTo>
                  <a:cubicBezTo>
                    <a:pt x="6551" y="8350"/>
                    <a:pt x="6564" y="8362"/>
                    <a:pt x="6580" y="8362"/>
                  </a:cubicBezTo>
                  <a:cubicBezTo>
                    <a:pt x="6595" y="8362"/>
                    <a:pt x="6608" y="8350"/>
                    <a:pt x="6608" y="8334"/>
                  </a:cubicBezTo>
                  <a:cubicBezTo>
                    <a:pt x="6608" y="8318"/>
                    <a:pt x="6595" y="8305"/>
                    <a:pt x="6580" y="8305"/>
                  </a:cubicBezTo>
                  <a:moveTo>
                    <a:pt x="6957" y="8310"/>
                  </a:moveTo>
                  <a:cubicBezTo>
                    <a:pt x="6941" y="8310"/>
                    <a:pt x="6928" y="8323"/>
                    <a:pt x="6928" y="8339"/>
                  </a:cubicBezTo>
                  <a:cubicBezTo>
                    <a:pt x="6928" y="8355"/>
                    <a:pt x="6941" y="8367"/>
                    <a:pt x="6957" y="8367"/>
                  </a:cubicBezTo>
                  <a:cubicBezTo>
                    <a:pt x="6972" y="8367"/>
                    <a:pt x="6985" y="8355"/>
                    <a:pt x="6985" y="8339"/>
                  </a:cubicBezTo>
                  <a:cubicBezTo>
                    <a:pt x="6985" y="8323"/>
                    <a:pt x="6972" y="8310"/>
                    <a:pt x="6957" y="8310"/>
                  </a:cubicBezTo>
                  <a:moveTo>
                    <a:pt x="7294" y="8540"/>
                  </a:moveTo>
                  <a:cubicBezTo>
                    <a:pt x="7278" y="8540"/>
                    <a:pt x="7266" y="8553"/>
                    <a:pt x="7266" y="8569"/>
                  </a:cubicBezTo>
                  <a:cubicBezTo>
                    <a:pt x="7266" y="8585"/>
                    <a:pt x="7278" y="8597"/>
                    <a:pt x="7294" y="8597"/>
                  </a:cubicBezTo>
                  <a:cubicBezTo>
                    <a:pt x="7310" y="8597"/>
                    <a:pt x="7323" y="8585"/>
                    <a:pt x="7323" y="8569"/>
                  </a:cubicBezTo>
                  <a:cubicBezTo>
                    <a:pt x="7323" y="8553"/>
                    <a:pt x="7310" y="8540"/>
                    <a:pt x="7294" y="8540"/>
                  </a:cubicBezTo>
                  <a:moveTo>
                    <a:pt x="6767" y="8948"/>
                  </a:moveTo>
                  <a:cubicBezTo>
                    <a:pt x="6752" y="8948"/>
                    <a:pt x="6739" y="8961"/>
                    <a:pt x="6739" y="8977"/>
                  </a:cubicBezTo>
                  <a:cubicBezTo>
                    <a:pt x="6739" y="8993"/>
                    <a:pt x="6752" y="9005"/>
                    <a:pt x="6767" y="9005"/>
                  </a:cubicBezTo>
                  <a:cubicBezTo>
                    <a:pt x="6783" y="9005"/>
                    <a:pt x="6796" y="8993"/>
                    <a:pt x="6796" y="8977"/>
                  </a:cubicBezTo>
                  <a:cubicBezTo>
                    <a:pt x="6796" y="8961"/>
                    <a:pt x="6783" y="8948"/>
                    <a:pt x="6767" y="8948"/>
                  </a:cubicBezTo>
                  <a:moveTo>
                    <a:pt x="6606" y="8770"/>
                  </a:moveTo>
                  <a:cubicBezTo>
                    <a:pt x="6590" y="8770"/>
                    <a:pt x="6577" y="8783"/>
                    <a:pt x="6577" y="8799"/>
                  </a:cubicBezTo>
                  <a:cubicBezTo>
                    <a:pt x="6577" y="8815"/>
                    <a:pt x="6590" y="8827"/>
                    <a:pt x="6606" y="8827"/>
                  </a:cubicBezTo>
                  <a:cubicBezTo>
                    <a:pt x="6622" y="8827"/>
                    <a:pt x="6634" y="8815"/>
                    <a:pt x="6634" y="8799"/>
                  </a:cubicBezTo>
                  <a:cubicBezTo>
                    <a:pt x="6634" y="8783"/>
                    <a:pt x="6622" y="8770"/>
                    <a:pt x="6606" y="8770"/>
                  </a:cubicBezTo>
                  <a:moveTo>
                    <a:pt x="6730" y="8581"/>
                  </a:moveTo>
                  <a:cubicBezTo>
                    <a:pt x="6714" y="8581"/>
                    <a:pt x="6701" y="8594"/>
                    <a:pt x="6701" y="8610"/>
                  </a:cubicBezTo>
                  <a:cubicBezTo>
                    <a:pt x="6701" y="8626"/>
                    <a:pt x="6714" y="8638"/>
                    <a:pt x="6730" y="8638"/>
                  </a:cubicBezTo>
                  <a:cubicBezTo>
                    <a:pt x="6746" y="8638"/>
                    <a:pt x="6758" y="8626"/>
                    <a:pt x="6758" y="8610"/>
                  </a:cubicBezTo>
                  <a:cubicBezTo>
                    <a:pt x="6758" y="8594"/>
                    <a:pt x="6746" y="8581"/>
                    <a:pt x="6730" y="8581"/>
                  </a:cubicBezTo>
                  <a:moveTo>
                    <a:pt x="6841" y="8750"/>
                  </a:moveTo>
                  <a:cubicBezTo>
                    <a:pt x="6825" y="8750"/>
                    <a:pt x="6812" y="8763"/>
                    <a:pt x="6812" y="8778"/>
                  </a:cubicBezTo>
                  <a:cubicBezTo>
                    <a:pt x="6812" y="8794"/>
                    <a:pt x="6825" y="8807"/>
                    <a:pt x="6841" y="8807"/>
                  </a:cubicBezTo>
                  <a:cubicBezTo>
                    <a:pt x="6857" y="8807"/>
                    <a:pt x="6869" y="8794"/>
                    <a:pt x="6869" y="8778"/>
                  </a:cubicBezTo>
                  <a:cubicBezTo>
                    <a:pt x="6869" y="8763"/>
                    <a:pt x="6857" y="8750"/>
                    <a:pt x="6841" y="8750"/>
                  </a:cubicBezTo>
                  <a:moveTo>
                    <a:pt x="7191" y="9514"/>
                  </a:moveTo>
                  <a:cubicBezTo>
                    <a:pt x="7176" y="9514"/>
                    <a:pt x="7163" y="9527"/>
                    <a:pt x="7163" y="9543"/>
                  </a:cubicBezTo>
                  <a:cubicBezTo>
                    <a:pt x="7163" y="9558"/>
                    <a:pt x="7176" y="9571"/>
                    <a:pt x="7191" y="9571"/>
                  </a:cubicBezTo>
                  <a:cubicBezTo>
                    <a:pt x="7207" y="9571"/>
                    <a:pt x="7220" y="9558"/>
                    <a:pt x="7220" y="9543"/>
                  </a:cubicBezTo>
                  <a:cubicBezTo>
                    <a:pt x="7220" y="9527"/>
                    <a:pt x="7207" y="9514"/>
                    <a:pt x="7191" y="9514"/>
                  </a:cubicBezTo>
                  <a:moveTo>
                    <a:pt x="7480" y="9681"/>
                  </a:moveTo>
                  <a:cubicBezTo>
                    <a:pt x="7464" y="9681"/>
                    <a:pt x="7452" y="9693"/>
                    <a:pt x="7452" y="9709"/>
                  </a:cubicBezTo>
                  <a:cubicBezTo>
                    <a:pt x="7452" y="9725"/>
                    <a:pt x="7464" y="9738"/>
                    <a:pt x="7480" y="9738"/>
                  </a:cubicBezTo>
                  <a:cubicBezTo>
                    <a:pt x="7496" y="9738"/>
                    <a:pt x="7509" y="9725"/>
                    <a:pt x="7509" y="9709"/>
                  </a:cubicBezTo>
                  <a:cubicBezTo>
                    <a:pt x="7509" y="9693"/>
                    <a:pt x="7496" y="9681"/>
                    <a:pt x="7480" y="9681"/>
                  </a:cubicBezTo>
                  <a:moveTo>
                    <a:pt x="8229" y="8761"/>
                  </a:moveTo>
                  <a:cubicBezTo>
                    <a:pt x="8213" y="8761"/>
                    <a:pt x="8200" y="8773"/>
                    <a:pt x="8200" y="8789"/>
                  </a:cubicBezTo>
                  <a:cubicBezTo>
                    <a:pt x="8200" y="8805"/>
                    <a:pt x="8213" y="8818"/>
                    <a:pt x="8229" y="8818"/>
                  </a:cubicBezTo>
                  <a:cubicBezTo>
                    <a:pt x="8245" y="8818"/>
                    <a:pt x="8257" y="8805"/>
                    <a:pt x="8257" y="8789"/>
                  </a:cubicBezTo>
                  <a:cubicBezTo>
                    <a:pt x="8257" y="8773"/>
                    <a:pt x="8245" y="8761"/>
                    <a:pt x="8229" y="8761"/>
                  </a:cubicBezTo>
                  <a:moveTo>
                    <a:pt x="7829" y="9077"/>
                  </a:moveTo>
                  <a:cubicBezTo>
                    <a:pt x="7814" y="9077"/>
                    <a:pt x="7801" y="9090"/>
                    <a:pt x="7801" y="9106"/>
                  </a:cubicBezTo>
                  <a:cubicBezTo>
                    <a:pt x="7801" y="9121"/>
                    <a:pt x="7814" y="9134"/>
                    <a:pt x="7829" y="9134"/>
                  </a:cubicBezTo>
                  <a:cubicBezTo>
                    <a:pt x="7845" y="9134"/>
                    <a:pt x="7858" y="9121"/>
                    <a:pt x="7858" y="9106"/>
                  </a:cubicBezTo>
                  <a:cubicBezTo>
                    <a:pt x="7858" y="9090"/>
                    <a:pt x="7845" y="9077"/>
                    <a:pt x="7829" y="9077"/>
                  </a:cubicBezTo>
                  <a:moveTo>
                    <a:pt x="8054" y="9335"/>
                  </a:moveTo>
                  <a:cubicBezTo>
                    <a:pt x="8039" y="9335"/>
                    <a:pt x="8026" y="9348"/>
                    <a:pt x="8026" y="9363"/>
                  </a:cubicBezTo>
                  <a:cubicBezTo>
                    <a:pt x="8026" y="9379"/>
                    <a:pt x="8039" y="9392"/>
                    <a:pt x="8054" y="9392"/>
                  </a:cubicBezTo>
                  <a:cubicBezTo>
                    <a:pt x="8070" y="9392"/>
                    <a:pt x="8083" y="9379"/>
                    <a:pt x="8083" y="9363"/>
                  </a:cubicBezTo>
                  <a:cubicBezTo>
                    <a:pt x="8083" y="9348"/>
                    <a:pt x="8070" y="9335"/>
                    <a:pt x="8054" y="9335"/>
                  </a:cubicBezTo>
                  <a:moveTo>
                    <a:pt x="7643" y="9429"/>
                  </a:moveTo>
                  <a:cubicBezTo>
                    <a:pt x="7628" y="9429"/>
                    <a:pt x="7615" y="9442"/>
                    <a:pt x="7615" y="9458"/>
                  </a:cubicBezTo>
                  <a:cubicBezTo>
                    <a:pt x="7615" y="9474"/>
                    <a:pt x="7628" y="9486"/>
                    <a:pt x="7643" y="9486"/>
                  </a:cubicBezTo>
                  <a:cubicBezTo>
                    <a:pt x="7659" y="9486"/>
                    <a:pt x="7672" y="9474"/>
                    <a:pt x="7672" y="9458"/>
                  </a:cubicBezTo>
                  <a:cubicBezTo>
                    <a:pt x="7672" y="9442"/>
                    <a:pt x="7659" y="9429"/>
                    <a:pt x="7643" y="9429"/>
                  </a:cubicBezTo>
                  <a:moveTo>
                    <a:pt x="7333" y="9367"/>
                  </a:moveTo>
                  <a:cubicBezTo>
                    <a:pt x="7318" y="9367"/>
                    <a:pt x="7305" y="9380"/>
                    <a:pt x="7305" y="9396"/>
                  </a:cubicBezTo>
                  <a:cubicBezTo>
                    <a:pt x="7305" y="9412"/>
                    <a:pt x="7318" y="9424"/>
                    <a:pt x="7333" y="9424"/>
                  </a:cubicBezTo>
                  <a:cubicBezTo>
                    <a:pt x="7349" y="9424"/>
                    <a:pt x="7362" y="9412"/>
                    <a:pt x="7362" y="9396"/>
                  </a:cubicBezTo>
                  <a:cubicBezTo>
                    <a:pt x="7362" y="9380"/>
                    <a:pt x="7349" y="9367"/>
                    <a:pt x="7333" y="9367"/>
                  </a:cubicBezTo>
                  <a:moveTo>
                    <a:pt x="7074" y="9583"/>
                  </a:moveTo>
                  <a:cubicBezTo>
                    <a:pt x="7058" y="9583"/>
                    <a:pt x="7045" y="9595"/>
                    <a:pt x="7045" y="9611"/>
                  </a:cubicBezTo>
                  <a:cubicBezTo>
                    <a:pt x="7045" y="9627"/>
                    <a:pt x="7058" y="9640"/>
                    <a:pt x="7074" y="9640"/>
                  </a:cubicBezTo>
                  <a:cubicBezTo>
                    <a:pt x="7090" y="9640"/>
                    <a:pt x="7102" y="9627"/>
                    <a:pt x="7102" y="9611"/>
                  </a:cubicBezTo>
                  <a:cubicBezTo>
                    <a:pt x="7103" y="9596"/>
                    <a:pt x="7090" y="9583"/>
                    <a:pt x="7074" y="9583"/>
                  </a:cubicBezTo>
                  <a:moveTo>
                    <a:pt x="6857" y="9371"/>
                  </a:moveTo>
                  <a:cubicBezTo>
                    <a:pt x="6841" y="9371"/>
                    <a:pt x="6829" y="9383"/>
                    <a:pt x="6829" y="9399"/>
                  </a:cubicBezTo>
                  <a:cubicBezTo>
                    <a:pt x="6829" y="9415"/>
                    <a:pt x="6841" y="9428"/>
                    <a:pt x="6857" y="9428"/>
                  </a:cubicBezTo>
                  <a:cubicBezTo>
                    <a:pt x="6873" y="9428"/>
                    <a:pt x="6886" y="9415"/>
                    <a:pt x="6886" y="9399"/>
                  </a:cubicBezTo>
                  <a:cubicBezTo>
                    <a:pt x="6886" y="9383"/>
                    <a:pt x="6873" y="9371"/>
                    <a:pt x="6857" y="9371"/>
                  </a:cubicBezTo>
                  <a:moveTo>
                    <a:pt x="6648" y="9393"/>
                  </a:moveTo>
                  <a:cubicBezTo>
                    <a:pt x="6633" y="9393"/>
                    <a:pt x="6620" y="9406"/>
                    <a:pt x="6620" y="9422"/>
                  </a:cubicBezTo>
                  <a:cubicBezTo>
                    <a:pt x="6620" y="9438"/>
                    <a:pt x="6633" y="9450"/>
                    <a:pt x="6648" y="9450"/>
                  </a:cubicBezTo>
                  <a:cubicBezTo>
                    <a:pt x="6664" y="9450"/>
                    <a:pt x="6677" y="9438"/>
                    <a:pt x="6677" y="9422"/>
                  </a:cubicBezTo>
                  <a:cubicBezTo>
                    <a:pt x="6677" y="9406"/>
                    <a:pt x="6664" y="9393"/>
                    <a:pt x="6648" y="9393"/>
                  </a:cubicBezTo>
                  <a:moveTo>
                    <a:pt x="6416" y="9257"/>
                  </a:moveTo>
                  <a:cubicBezTo>
                    <a:pt x="6400" y="9257"/>
                    <a:pt x="6387" y="9269"/>
                    <a:pt x="6387" y="9285"/>
                  </a:cubicBezTo>
                  <a:cubicBezTo>
                    <a:pt x="6387" y="9301"/>
                    <a:pt x="6400" y="9314"/>
                    <a:pt x="6416" y="9314"/>
                  </a:cubicBezTo>
                  <a:cubicBezTo>
                    <a:pt x="6432" y="9314"/>
                    <a:pt x="6444" y="9301"/>
                    <a:pt x="6444" y="9285"/>
                  </a:cubicBezTo>
                  <a:cubicBezTo>
                    <a:pt x="6444" y="9269"/>
                    <a:pt x="6432" y="9257"/>
                    <a:pt x="6416" y="9257"/>
                  </a:cubicBezTo>
                  <a:moveTo>
                    <a:pt x="8077" y="8689"/>
                  </a:moveTo>
                  <a:cubicBezTo>
                    <a:pt x="8061" y="8689"/>
                    <a:pt x="8049" y="8702"/>
                    <a:pt x="8049" y="8717"/>
                  </a:cubicBezTo>
                  <a:cubicBezTo>
                    <a:pt x="8049" y="8733"/>
                    <a:pt x="8061" y="8746"/>
                    <a:pt x="8077" y="8746"/>
                  </a:cubicBezTo>
                  <a:cubicBezTo>
                    <a:pt x="8093" y="8746"/>
                    <a:pt x="8106" y="8733"/>
                    <a:pt x="8106" y="8717"/>
                  </a:cubicBezTo>
                  <a:cubicBezTo>
                    <a:pt x="8106" y="8702"/>
                    <a:pt x="8093" y="8689"/>
                    <a:pt x="8077" y="8689"/>
                  </a:cubicBezTo>
                  <a:moveTo>
                    <a:pt x="7141" y="7358"/>
                  </a:moveTo>
                  <a:cubicBezTo>
                    <a:pt x="7125" y="7358"/>
                    <a:pt x="7112" y="7370"/>
                    <a:pt x="7112" y="7386"/>
                  </a:cubicBezTo>
                  <a:cubicBezTo>
                    <a:pt x="7112" y="7402"/>
                    <a:pt x="7125" y="7415"/>
                    <a:pt x="7141" y="7415"/>
                  </a:cubicBezTo>
                  <a:cubicBezTo>
                    <a:pt x="7157" y="7415"/>
                    <a:pt x="7169" y="7402"/>
                    <a:pt x="7169" y="7386"/>
                  </a:cubicBezTo>
                  <a:cubicBezTo>
                    <a:pt x="7169" y="7370"/>
                    <a:pt x="7157" y="7358"/>
                    <a:pt x="7141" y="7358"/>
                  </a:cubicBezTo>
                  <a:moveTo>
                    <a:pt x="7288" y="4943"/>
                  </a:moveTo>
                  <a:cubicBezTo>
                    <a:pt x="7272" y="4943"/>
                    <a:pt x="7259" y="4956"/>
                    <a:pt x="7259" y="4972"/>
                  </a:cubicBezTo>
                  <a:cubicBezTo>
                    <a:pt x="7259" y="4988"/>
                    <a:pt x="7272" y="5000"/>
                    <a:pt x="7288" y="5000"/>
                  </a:cubicBezTo>
                  <a:cubicBezTo>
                    <a:pt x="7303" y="5000"/>
                    <a:pt x="7316" y="4988"/>
                    <a:pt x="7316" y="4972"/>
                  </a:cubicBezTo>
                  <a:cubicBezTo>
                    <a:pt x="7316" y="4956"/>
                    <a:pt x="7303" y="4943"/>
                    <a:pt x="7288" y="4943"/>
                  </a:cubicBezTo>
                  <a:moveTo>
                    <a:pt x="7855" y="4695"/>
                  </a:moveTo>
                  <a:cubicBezTo>
                    <a:pt x="7840" y="4695"/>
                    <a:pt x="7827" y="4708"/>
                    <a:pt x="7827" y="4724"/>
                  </a:cubicBezTo>
                  <a:cubicBezTo>
                    <a:pt x="7827" y="4740"/>
                    <a:pt x="7840" y="4752"/>
                    <a:pt x="7855" y="4752"/>
                  </a:cubicBezTo>
                  <a:cubicBezTo>
                    <a:pt x="7871" y="4752"/>
                    <a:pt x="7884" y="4740"/>
                    <a:pt x="7884" y="4724"/>
                  </a:cubicBezTo>
                  <a:cubicBezTo>
                    <a:pt x="7884" y="4708"/>
                    <a:pt x="7871" y="4695"/>
                    <a:pt x="7855" y="4695"/>
                  </a:cubicBezTo>
                  <a:moveTo>
                    <a:pt x="8103" y="4108"/>
                  </a:moveTo>
                  <a:cubicBezTo>
                    <a:pt x="8087" y="4108"/>
                    <a:pt x="8075" y="4121"/>
                    <a:pt x="8075" y="4137"/>
                  </a:cubicBezTo>
                  <a:cubicBezTo>
                    <a:pt x="8075" y="4153"/>
                    <a:pt x="8087" y="4165"/>
                    <a:pt x="8103" y="4165"/>
                  </a:cubicBezTo>
                  <a:cubicBezTo>
                    <a:pt x="8119" y="4165"/>
                    <a:pt x="8132" y="4153"/>
                    <a:pt x="8132" y="4137"/>
                  </a:cubicBezTo>
                  <a:cubicBezTo>
                    <a:pt x="8132" y="4121"/>
                    <a:pt x="8119" y="4108"/>
                    <a:pt x="8103" y="4108"/>
                  </a:cubicBezTo>
                  <a:moveTo>
                    <a:pt x="7620" y="2307"/>
                  </a:moveTo>
                  <a:cubicBezTo>
                    <a:pt x="7605" y="2307"/>
                    <a:pt x="7592" y="2320"/>
                    <a:pt x="7592" y="2336"/>
                  </a:cubicBezTo>
                  <a:cubicBezTo>
                    <a:pt x="7592" y="2352"/>
                    <a:pt x="7605" y="2364"/>
                    <a:pt x="7620" y="2364"/>
                  </a:cubicBezTo>
                  <a:cubicBezTo>
                    <a:pt x="7636" y="2364"/>
                    <a:pt x="7649" y="2352"/>
                    <a:pt x="7649" y="2336"/>
                  </a:cubicBezTo>
                  <a:cubicBezTo>
                    <a:pt x="7649" y="2320"/>
                    <a:pt x="7636" y="2307"/>
                    <a:pt x="7620" y="2307"/>
                  </a:cubicBezTo>
                  <a:moveTo>
                    <a:pt x="7563" y="2575"/>
                  </a:moveTo>
                  <a:cubicBezTo>
                    <a:pt x="7548" y="2575"/>
                    <a:pt x="7535" y="2588"/>
                    <a:pt x="7535" y="2603"/>
                  </a:cubicBezTo>
                  <a:cubicBezTo>
                    <a:pt x="7535" y="2619"/>
                    <a:pt x="7548" y="2632"/>
                    <a:pt x="7563" y="2632"/>
                  </a:cubicBezTo>
                  <a:cubicBezTo>
                    <a:pt x="7579" y="2632"/>
                    <a:pt x="7592" y="2619"/>
                    <a:pt x="7592" y="2603"/>
                  </a:cubicBezTo>
                  <a:cubicBezTo>
                    <a:pt x="7592" y="2588"/>
                    <a:pt x="7579" y="2575"/>
                    <a:pt x="7563" y="2575"/>
                  </a:cubicBezTo>
                  <a:moveTo>
                    <a:pt x="8103" y="2444"/>
                  </a:moveTo>
                  <a:cubicBezTo>
                    <a:pt x="8087" y="2444"/>
                    <a:pt x="8075" y="2457"/>
                    <a:pt x="8075" y="2473"/>
                  </a:cubicBezTo>
                  <a:cubicBezTo>
                    <a:pt x="8075" y="2489"/>
                    <a:pt x="8087" y="2501"/>
                    <a:pt x="8103" y="2501"/>
                  </a:cubicBezTo>
                  <a:cubicBezTo>
                    <a:pt x="8119" y="2501"/>
                    <a:pt x="8132" y="2489"/>
                    <a:pt x="8132" y="2473"/>
                  </a:cubicBezTo>
                  <a:cubicBezTo>
                    <a:pt x="8132" y="2457"/>
                    <a:pt x="8119" y="2444"/>
                    <a:pt x="8103" y="2444"/>
                  </a:cubicBezTo>
                  <a:moveTo>
                    <a:pt x="7921" y="2294"/>
                  </a:moveTo>
                  <a:cubicBezTo>
                    <a:pt x="7905" y="2294"/>
                    <a:pt x="7892" y="2307"/>
                    <a:pt x="7892" y="2323"/>
                  </a:cubicBezTo>
                  <a:cubicBezTo>
                    <a:pt x="7892" y="2339"/>
                    <a:pt x="7905" y="2351"/>
                    <a:pt x="7921" y="2351"/>
                  </a:cubicBezTo>
                  <a:cubicBezTo>
                    <a:pt x="7936" y="2351"/>
                    <a:pt x="7949" y="2339"/>
                    <a:pt x="7949" y="2323"/>
                  </a:cubicBezTo>
                  <a:cubicBezTo>
                    <a:pt x="7949" y="2307"/>
                    <a:pt x="7936" y="2294"/>
                    <a:pt x="7921" y="2294"/>
                  </a:cubicBezTo>
                  <a:moveTo>
                    <a:pt x="7994" y="2169"/>
                  </a:moveTo>
                  <a:cubicBezTo>
                    <a:pt x="7978" y="2169"/>
                    <a:pt x="7966" y="2181"/>
                    <a:pt x="7966" y="2197"/>
                  </a:cubicBezTo>
                  <a:cubicBezTo>
                    <a:pt x="7966" y="2213"/>
                    <a:pt x="7978" y="2226"/>
                    <a:pt x="7994" y="2226"/>
                  </a:cubicBezTo>
                  <a:cubicBezTo>
                    <a:pt x="8010" y="2226"/>
                    <a:pt x="8022" y="2213"/>
                    <a:pt x="8022" y="2197"/>
                  </a:cubicBezTo>
                  <a:cubicBezTo>
                    <a:pt x="8022" y="2181"/>
                    <a:pt x="8010" y="2169"/>
                    <a:pt x="7994" y="2169"/>
                  </a:cubicBezTo>
                  <a:moveTo>
                    <a:pt x="7969" y="2400"/>
                  </a:moveTo>
                  <a:cubicBezTo>
                    <a:pt x="7954" y="2400"/>
                    <a:pt x="7941" y="2412"/>
                    <a:pt x="7941" y="2428"/>
                  </a:cubicBezTo>
                  <a:cubicBezTo>
                    <a:pt x="7941" y="2444"/>
                    <a:pt x="7954" y="2457"/>
                    <a:pt x="7969" y="2457"/>
                  </a:cubicBezTo>
                  <a:cubicBezTo>
                    <a:pt x="7985" y="2457"/>
                    <a:pt x="7998" y="2444"/>
                    <a:pt x="7998" y="2428"/>
                  </a:cubicBezTo>
                  <a:cubicBezTo>
                    <a:pt x="7998" y="2412"/>
                    <a:pt x="7985" y="2400"/>
                    <a:pt x="7969" y="2400"/>
                  </a:cubicBezTo>
                  <a:moveTo>
                    <a:pt x="7920" y="1939"/>
                  </a:moveTo>
                  <a:cubicBezTo>
                    <a:pt x="7904" y="1939"/>
                    <a:pt x="7891" y="1951"/>
                    <a:pt x="7891" y="1967"/>
                  </a:cubicBezTo>
                  <a:cubicBezTo>
                    <a:pt x="7891" y="1983"/>
                    <a:pt x="7904" y="1996"/>
                    <a:pt x="7920" y="1996"/>
                  </a:cubicBezTo>
                  <a:cubicBezTo>
                    <a:pt x="7936" y="1996"/>
                    <a:pt x="7948" y="1983"/>
                    <a:pt x="7948" y="1967"/>
                  </a:cubicBezTo>
                  <a:cubicBezTo>
                    <a:pt x="7948" y="1951"/>
                    <a:pt x="7936" y="1939"/>
                    <a:pt x="7920" y="1939"/>
                  </a:cubicBezTo>
                  <a:moveTo>
                    <a:pt x="7603" y="1748"/>
                  </a:moveTo>
                  <a:cubicBezTo>
                    <a:pt x="7587" y="1748"/>
                    <a:pt x="7574" y="1761"/>
                    <a:pt x="7574" y="1776"/>
                  </a:cubicBezTo>
                  <a:cubicBezTo>
                    <a:pt x="7574" y="1792"/>
                    <a:pt x="7587" y="1805"/>
                    <a:pt x="7603" y="1805"/>
                  </a:cubicBezTo>
                  <a:cubicBezTo>
                    <a:pt x="7618" y="1805"/>
                    <a:pt x="7631" y="1792"/>
                    <a:pt x="7631" y="1776"/>
                  </a:cubicBezTo>
                  <a:cubicBezTo>
                    <a:pt x="7631" y="1761"/>
                    <a:pt x="7618" y="1748"/>
                    <a:pt x="7603" y="1748"/>
                  </a:cubicBezTo>
                  <a:moveTo>
                    <a:pt x="7715" y="1498"/>
                  </a:moveTo>
                  <a:cubicBezTo>
                    <a:pt x="7699" y="1498"/>
                    <a:pt x="7687" y="1511"/>
                    <a:pt x="7687" y="1527"/>
                  </a:cubicBezTo>
                  <a:cubicBezTo>
                    <a:pt x="7687" y="1542"/>
                    <a:pt x="7699" y="1555"/>
                    <a:pt x="7715" y="1555"/>
                  </a:cubicBezTo>
                  <a:cubicBezTo>
                    <a:pt x="7731" y="1555"/>
                    <a:pt x="7744" y="1542"/>
                    <a:pt x="7744" y="1527"/>
                  </a:cubicBezTo>
                  <a:cubicBezTo>
                    <a:pt x="7744" y="1511"/>
                    <a:pt x="7731" y="1498"/>
                    <a:pt x="7715" y="1498"/>
                  </a:cubicBezTo>
                  <a:moveTo>
                    <a:pt x="7700" y="1850"/>
                  </a:moveTo>
                  <a:cubicBezTo>
                    <a:pt x="7685" y="1850"/>
                    <a:pt x="7672" y="1862"/>
                    <a:pt x="7672" y="1878"/>
                  </a:cubicBezTo>
                  <a:cubicBezTo>
                    <a:pt x="7672" y="1894"/>
                    <a:pt x="7685" y="1907"/>
                    <a:pt x="7700" y="1907"/>
                  </a:cubicBezTo>
                  <a:cubicBezTo>
                    <a:pt x="7716" y="1907"/>
                    <a:pt x="7729" y="1894"/>
                    <a:pt x="7729" y="1878"/>
                  </a:cubicBezTo>
                  <a:cubicBezTo>
                    <a:pt x="7729" y="1863"/>
                    <a:pt x="7716" y="1850"/>
                    <a:pt x="7700" y="1850"/>
                  </a:cubicBezTo>
                  <a:moveTo>
                    <a:pt x="7157" y="1818"/>
                  </a:moveTo>
                  <a:cubicBezTo>
                    <a:pt x="7141" y="1818"/>
                    <a:pt x="7129" y="1831"/>
                    <a:pt x="7129" y="1846"/>
                  </a:cubicBezTo>
                  <a:cubicBezTo>
                    <a:pt x="7129" y="1862"/>
                    <a:pt x="7141" y="1875"/>
                    <a:pt x="7157" y="1875"/>
                  </a:cubicBezTo>
                  <a:cubicBezTo>
                    <a:pt x="7173" y="1875"/>
                    <a:pt x="7186" y="1862"/>
                    <a:pt x="7186" y="1846"/>
                  </a:cubicBezTo>
                  <a:cubicBezTo>
                    <a:pt x="7186" y="1831"/>
                    <a:pt x="7173" y="1818"/>
                    <a:pt x="7157" y="1818"/>
                  </a:cubicBezTo>
                  <a:moveTo>
                    <a:pt x="6753" y="1518"/>
                  </a:moveTo>
                  <a:cubicBezTo>
                    <a:pt x="6737" y="1518"/>
                    <a:pt x="6724" y="1530"/>
                    <a:pt x="6724" y="1546"/>
                  </a:cubicBezTo>
                  <a:cubicBezTo>
                    <a:pt x="6724" y="1562"/>
                    <a:pt x="6737" y="1575"/>
                    <a:pt x="6753" y="1575"/>
                  </a:cubicBezTo>
                  <a:cubicBezTo>
                    <a:pt x="6768" y="1575"/>
                    <a:pt x="6781" y="1562"/>
                    <a:pt x="6781" y="1546"/>
                  </a:cubicBezTo>
                  <a:cubicBezTo>
                    <a:pt x="6781" y="1530"/>
                    <a:pt x="6768" y="1518"/>
                    <a:pt x="6753" y="1518"/>
                  </a:cubicBezTo>
                  <a:moveTo>
                    <a:pt x="6837" y="2099"/>
                  </a:moveTo>
                  <a:cubicBezTo>
                    <a:pt x="6822" y="2099"/>
                    <a:pt x="6809" y="2111"/>
                    <a:pt x="6809" y="2127"/>
                  </a:cubicBezTo>
                  <a:cubicBezTo>
                    <a:pt x="6809" y="2143"/>
                    <a:pt x="6822" y="2156"/>
                    <a:pt x="6837" y="2156"/>
                  </a:cubicBezTo>
                  <a:cubicBezTo>
                    <a:pt x="6853" y="2156"/>
                    <a:pt x="6866" y="2143"/>
                    <a:pt x="6866" y="2127"/>
                  </a:cubicBezTo>
                  <a:cubicBezTo>
                    <a:pt x="6866" y="2111"/>
                    <a:pt x="6853" y="2099"/>
                    <a:pt x="6837" y="2099"/>
                  </a:cubicBezTo>
                  <a:moveTo>
                    <a:pt x="6863" y="2621"/>
                  </a:moveTo>
                  <a:cubicBezTo>
                    <a:pt x="6848" y="2621"/>
                    <a:pt x="6835" y="2633"/>
                    <a:pt x="6835" y="2649"/>
                  </a:cubicBezTo>
                  <a:cubicBezTo>
                    <a:pt x="6835" y="2665"/>
                    <a:pt x="6848" y="2678"/>
                    <a:pt x="6863" y="2678"/>
                  </a:cubicBezTo>
                  <a:cubicBezTo>
                    <a:pt x="6879" y="2678"/>
                    <a:pt x="6892" y="2665"/>
                    <a:pt x="6892" y="2649"/>
                  </a:cubicBezTo>
                  <a:cubicBezTo>
                    <a:pt x="6892" y="2633"/>
                    <a:pt x="6879" y="2621"/>
                    <a:pt x="6863" y="2621"/>
                  </a:cubicBezTo>
                  <a:moveTo>
                    <a:pt x="7262" y="2744"/>
                  </a:moveTo>
                  <a:cubicBezTo>
                    <a:pt x="7246" y="2744"/>
                    <a:pt x="7233" y="2757"/>
                    <a:pt x="7233" y="2773"/>
                  </a:cubicBezTo>
                  <a:cubicBezTo>
                    <a:pt x="7233" y="2789"/>
                    <a:pt x="7246" y="2801"/>
                    <a:pt x="7262" y="2801"/>
                  </a:cubicBezTo>
                  <a:cubicBezTo>
                    <a:pt x="7277" y="2801"/>
                    <a:pt x="7290" y="2789"/>
                    <a:pt x="7290" y="2773"/>
                  </a:cubicBezTo>
                  <a:cubicBezTo>
                    <a:pt x="7290" y="2757"/>
                    <a:pt x="7277" y="2744"/>
                    <a:pt x="7262" y="2744"/>
                  </a:cubicBezTo>
                  <a:moveTo>
                    <a:pt x="7451" y="3084"/>
                  </a:moveTo>
                  <a:cubicBezTo>
                    <a:pt x="7435" y="3084"/>
                    <a:pt x="7422" y="3097"/>
                    <a:pt x="7422" y="3112"/>
                  </a:cubicBezTo>
                  <a:cubicBezTo>
                    <a:pt x="7422" y="3128"/>
                    <a:pt x="7435" y="3141"/>
                    <a:pt x="7451" y="3141"/>
                  </a:cubicBezTo>
                  <a:cubicBezTo>
                    <a:pt x="7467" y="3141"/>
                    <a:pt x="7479" y="3128"/>
                    <a:pt x="7479" y="3112"/>
                  </a:cubicBezTo>
                  <a:cubicBezTo>
                    <a:pt x="7479" y="3097"/>
                    <a:pt x="7467" y="3084"/>
                    <a:pt x="7451" y="3084"/>
                  </a:cubicBezTo>
                  <a:moveTo>
                    <a:pt x="7231" y="3113"/>
                  </a:moveTo>
                  <a:cubicBezTo>
                    <a:pt x="7215" y="3113"/>
                    <a:pt x="7202" y="3126"/>
                    <a:pt x="7202" y="3142"/>
                  </a:cubicBezTo>
                  <a:cubicBezTo>
                    <a:pt x="7202" y="3157"/>
                    <a:pt x="7215" y="3170"/>
                    <a:pt x="7231" y="3170"/>
                  </a:cubicBezTo>
                  <a:cubicBezTo>
                    <a:pt x="7246" y="3170"/>
                    <a:pt x="7259" y="3157"/>
                    <a:pt x="7259" y="3142"/>
                  </a:cubicBezTo>
                  <a:cubicBezTo>
                    <a:pt x="7259" y="3126"/>
                    <a:pt x="7246" y="3113"/>
                    <a:pt x="7231" y="3113"/>
                  </a:cubicBezTo>
                  <a:moveTo>
                    <a:pt x="7720" y="2917"/>
                  </a:moveTo>
                  <a:cubicBezTo>
                    <a:pt x="7704" y="2917"/>
                    <a:pt x="7691" y="2930"/>
                    <a:pt x="7691" y="2946"/>
                  </a:cubicBezTo>
                  <a:cubicBezTo>
                    <a:pt x="7691" y="2962"/>
                    <a:pt x="7704" y="2974"/>
                    <a:pt x="7720" y="2974"/>
                  </a:cubicBezTo>
                  <a:cubicBezTo>
                    <a:pt x="7736" y="2974"/>
                    <a:pt x="7748" y="2962"/>
                    <a:pt x="7748" y="2946"/>
                  </a:cubicBezTo>
                  <a:cubicBezTo>
                    <a:pt x="7749" y="2930"/>
                    <a:pt x="7736" y="2917"/>
                    <a:pt x="7720" y="2917"/>
                  </a:cubicBezTo>
                  <a:moveTo>
                    <a:pt x="7373" y="3681"/>
                  </a:moveTo>
                  <a:cubicBezTo>
                    <a:pt x="7357" y="3681"/>
                    <a:pt x="7344" y="3694"/>
                    <a:pt x="7344" y="3709"/>
                  </a:cubicBezTo>
                  <a:cubicBezTo>
                    <a:pt x="7344" y="3725"/>
                    <a:pt x="7357" y="3738"/>
                    <a:pt x="7373" y="3738"/>
                  </a:cubicBezTo>
                  <a:cubicBezTo>
                    <a:pt x="7388" y="3738"/>
                    <a:pt x="7401" y="3725"/>
                    <a:pt x="7401" y="3709"/>
                  </a:cubicBezTo>
                  <a:cubicBezTo>
                    <a:pt x="7401" y="3694"/>
                    <a:pt x="7388" y="3681"/>
                    <a:pt x="7373" y="3681"/>
                  </a:cubicBezTo>
                  <a:moveTo>
                    <a:pt x="6976" y="3955"/>
                  </a:moveTo>
                  <a:cubicBezTo>
                    <a:pt x="6960" y="3955"/>
                    <a:pt x="6948" y="3968"/>
                    <a:pt x="6948" y="3983"/>
                  </a:cubicBezTo>
                  <a:cubicBezTo>
                    <a:pt x="6948" y="3999"/>
                    <a:pt x="6960" y="4012"/>
                    <a:pt x="6976" y="4012"/>
                  </a:cubicBezTo>
                  <a:cubicBezTo>
                    <a:pt x="6992" y="4012"/>
                    <a:pt x="7005" y="3999"/>
                    <a:pt x="7005" y="3983"/>
                  </a:cubicBezTo>
                  <a:cubicBezTo>
                    <a:pt x="7005" y="3968"/>
                    <a:pt x="6992" y="3955"/>
                    <a:pt x="6976" y="3955"/>
                  </a:cubicBezTo>
                  <a:moveTo>
                    <a:pt x="6687" y="3828"/>
                  </a:moveTo>
                  <a:cubicBezTo>
                    <a:pt x="6672" y="3828"/>
                    <a:pt x="6659" y="3840"/>
                    <a:pt x="6659" y="3856"/>
                  </a:cubicBezTo>
                  <a:cubicBezTo>
                    <a:pt x="6659" y="3872"/>
                    <a:pt x="6672" y="3885"/>
                    <a:pt x="6687" y="3885"/>
                  </a:cubicBezTo>
                  <a:cubicBezTo>
                    <a:pt x="6703" y="3885"/>
                    <a:pt x="6716" y="3872"/>
                    <a:pt x="6716" y="3856"/>
                  </a:cubicBezTo>
                  <a:cubicBezTo>
                    <a:pt x="6716" y="3840"/>
                    <a:pt x="6703" y="3828"/>
                    <a:pt x="6687" y="3828"/>
                  </a:cubicBezTo>
                  <a:moveTo>
                    <a:pt x="7426" y="3417"/>
                  </a:moveTo>
                  <a:cubicBezTo>
                    <a:pt x="7411" y="3417"/>
                    <a:pt x="7398" y="3429"/>
                    <a:pt x="7398" y="3445"/>
                  </a:cubicBezTo>
                  <a:cubicBezTo>
                    <a:pt x="7398" y="3461"/>
                    <a:pt x="7411" y="3473"/>
                    <a:pt x="7426" y="3473"/>
                  </a:cubicBezTo>
                  <a:cubicBezTo>
                    <a:pt x="7442" y="3473"/>
                    <a:pt x="7455" y="3461"/>
                    <a:pt x="7455" y="3445"/>
                  </a:cubicBezTo>
                  <a:cubicBezTo>
                    <a:pt x="7455" y="3429"/>
                    <a:pt x="7442" y="3417"/>
                    <a:pt x="7426" y="3417"/>
                  </a:cubicBezTo>
                  <a:moveTo>
                    <a:pt x="7182" y="3461"/>
                  </a:moveTo>
                  <a:cubicBezTo>
                    <a:pt x="7166" y="3461"/>
                    <a:pt x="7153" y="3473"/>
                    <a:pt x="7153" y="3489"/>
                  </a:cubicBezTo>
                  <a:cubicBezTo>
                    <a:pt x="7153" y="3505"/>
                    <a:pt x="7166" y="3518"/>
                    <a:pt x="7182" y="3518"/>
                  </a:cubicBezTo>
                  <a:cubicBezTo>
                    <a:pt x="7197" y="3518"/>
                    <a:pt x="7210" y="3505"/>
                    <a:pt x="7210" y="3489"/>
                  </a:cubicBezTo>
                  <a:cubicBezTo>
                    <a:pt x="7210" y="3473"/>
                    <a:pt x="7197" y="3461"/>
                    <a:pt x="7182" y="3461"/>
                  </a:cubicBezTo>
                  <a:moveTo>
                    <a:pt x="7695" y="3226"/>
                  </a:moveTo>
                  <a:cubicBezTo>
                    <a:pt x="7680" y="3226"/>
                    <a:pt x="7667" y="3239"/>
                    <a:pt x="7667" y="3254"/>
                  </a:cubicBezTo>
                  <a:cubicBezTo>
                    <a:pt x="7667" y="3270"/>
                    <a:pt x="7680" y="3283"/>
                    <a:pt x="7695" y="3283"/>
                  </a:cubicBezTo>
                  <a:cubicBezTo>
                    <a:pt x="7711" y="3283"/>
                    <a:pt x="7724" y="3270"/>
                    <a:pt x="7724" y="3254"/>
                  </a:cubicBezTo>
                  <a:cubicBezTo>
                    <a:pt x="7724" y="3239"/>
                    <a:pt x="7711" y="3226"/>
                    <a:pt x="7695" y="3226"/>
                  </a:cubicBezTo>
                  <a:moveTo>
                    <a:pt x="7324" y="2418"/>
                  </a:moveTo>
                  <a:cubicBezTo>
                    <a:pt x="7308" y="2418"/>
                    <a:pt x="7295" y="2431"/>
                    <a:pt x="7295" y="2447"/>
                  </a:cubicBezTo>
                  <a:cubicBezTo>
                    <a:pt x="7295" y="2463"/>
                    <a:pt x="7308" y="2475"/>
                    <a:pt x="7324" y="2475"/>
                  </a:cubicBezTo>
                  <a:cubicBezTo>
                    <a:pt x="7339" y="2475"/>
                    <a:pt x="7352" y="2463"/>
                    <a:pt x="7352" y="2447"/>
                  </a:cubicBezTo>
                  <a:cubicBezTo>
                    <a:pt x="7352" y="2431"/>
                    <a:pt x="7339" y="2418"/>
                    <a:pt x="7324" y="2418"/>
                  </a:cubicBezTo>
                  <a:moveTo>
                    <a:pt x="7417" y="2139"/>
                  </a:moveTo>
                  <a:cubicBezTo>
                    <a:pt x="7401" y="2139"/>
                    <a:pt x="7388" y="2152"/>
                    <a:pt x="7388" y="2168"/>
                  </a:cubicBezTo>
                  <a:cubicBezTo>
                    <a:pt x="7388" y="2183"/>
                    <a:pt x="7401" y="2196"/>
                    <a:pt x="7417" y="2196"/>
                  </a:cubicBezTo>
                  <a:cubicBezTo>
                    <a:pt x="7432" y="2196"/>
                    <a:pt x="7445" y="2183"/>
                    <a:pt x="7445" y="2168"/>
                  </a:cubicBezTo>
                  <a:cubicBezTo>
                    <a:pt x="7445" y="2152"/>
                    <a:pt x="7432" y="2139"/>
                    <a:pt x="7417" y="2139"/>
                  </a:cubicBezTo>
                  <a:moveTo>
                    <a:pt x="7221" y="1909"/>
                  </a:moveTo>
                  <a:cubicBezTo>
                    <a:pt x="7205" y="1909"/>
                    <a:pt x="7192" y="1922"/>
                    <a:pt x="7192" y="1938"/>
                  </a:cubicBezTo>
                  <a:cubicBezTo>
                    <a:pt x="7192" y="1954"/>
                    <a:pt x="7205" y="1966"/>
                    <a:pt x="7221" y="1966"/>
                  </a:cubicBezTo>
                  <a:cubicBezTo>
                    <a:pt x="7237" y="1966"/>
                    <a:pt x="7249" y="1954"/>
                    <a:pt x="7249" y="1938"/>
                  </a:cubicBezTo>
                  <a:cubicBezTo>
                    <a:pt x="7249" y="1922"/>
                    <a:pt x="7237" y="1909"/>
                    <a:pt x="7221" y="1909"/>
                  </a:cubicBezTo>
                  <a:moveTo>
                    <a:pt x="7099" y="2125"/>
                  </a:moveTo>
                  <a:cubicBezTo>
                    <a:pt x="7083" y="2125"/>
                    <a:pt x="7070" y="2137"/>
                    <a:pt x="7070" y="2153"/>
                  </a:cubicBezTo>
                  <a:cubicBezTo>
                    <a:pt x="7070" y="2169"/>
                    <a:pt x="7083" y="2182"/>
                    <a:pt x="7099" y="2182"/>
                  </a:cubicBezTo>
                  <a:cubicBezTo>
                    <a:pt x="7114" y="2182"/>
                    <a:pt x="7127" y="2169"/>
                    <a:pt x="7127" y="2153"/>
                  </a:cubicBezTo>
                  <a:cubicBezTo>
                    <a:pt x="7127" y="2137"/>
                    <a:pt x="7114" y="2125"/>
                    <a:pt x="7099" y="2125"/>
                  </a:cubicBezTo>
                  <a:moveTo>
                    <a:pt x="7000" y="2149"/>
                  </a:moveTo>
                  <a:cubicBezTo>
                    <a:pt x="6984" y="2149"/>
                    <a:pt x="6971" y="2162"/>
                    <a:pt x="6971" y="2178"/>
                  </a:cubicBezTo>
                  <a:cubicBezTo>
                    <a:pt x="6971" y="2193"/>
                    <a:pt x="6984" y="2206"/>
                    <a:pt x="7000" y="2206"/>
                  </a:cubicBezTo>
                  <a:cubicBezTo>
                    <a:pt x="7016" y="2206"/>
                    <a:pt x="7028" y="2193"/>
                    <a:pt x="7028" y="2178"/>
                  </a:cubicBezTo>
                  <a:cubicBezTo>
                    <a:pt x="7028" y="2162"/>
                    <a:pt x="7016" y="2149"/>
                    <a:pt x="7000" y="2149"/>
                  </a:cubicBezTo>
                  <a:moveTo>
                    <a:pt x="6746" y="2457"/>
                  </a:moveTo>
                  <a:cubicBezTo>
                    <a:pt x="6730" y="2457"/>
                    <a:pt x="6718" y="2470"/>
                    <a:pt x="6718" y="2486"/>
                  </a:cubicBezTo>
                  <a:cubicBezTo>
                    <a:pt x="6718" y="2502"/>
                    <a:pt x="6730" y="2514"/>
                    <a:pt x="6746" y="2514"/>
                  </a:cubicBezTo>
                  <a:cubicBezTo>
                    <a:pt x="6762" y="2514"/>
                    <a:pt x="6775" y="2502"/>
                    <a:pt x="6775" y="2486"/>
                  </a:cubicBezTo>
                  <a:cubicBezTo>
                    <a:pt x="6775" y="2470"/>
                    <a:pt x="6762" y="2457"/>
                    <a:pt x="6746" y="2457"/>
                  </a:cubicBezTo>
                  <a:moveTo>
                    <a:pt x="7366" y="2033"/>
                  </a:moveTo>
                  <a:cubicBezTo>
                    <a:pt x="7350" y="2033"/>
                    <a:pt x="7338" y="2046"/>
                    <a:pt x="7338" y="2062"/>
                  </a:cubicBezTo>
                  <a:cubicBezTo>
                    <a:pt x="7338" y="2078"/>
                    <a:pt x="7350" y="2090"/>
                    <a:pt x="7366" y="2090"/>
                  </a:cubicBezTo>
                  <a:cubicBezTo>
                    <a:pt x="7382" y="2090"/>
                    <a:pt x="7394" y="2078"/>
                    <a:pt x="7394" y="2062"/>
                  </a:cubicBezTo>
                  <a:cubicBezTo>
                    <a:pt x="7394" y="2046"/>
                    <a:pt x="7382" y="2033"/>
                    <a:pt x="7366" y="2033"/>
                  </a:cubicBezTo>
                  <a:moveTo>
                    <a:pt x="7177" y="2281"/>
                  </a:moveTo>
                  <a:cubicBezTo>
                    <a:pt x="7161" y="2281"/>
                    <a:pt x="7148" y="2294"/>
                    <a:pt x="7148" y="2310"/>
                  </a:cubicBezTo>
                  <a:cubicBezTo>
                    <a:pt x="7148" y="2326"/>
                    <a:pt x="7161" y="2338"/>
                    <a:pt x="7177" y="2338"/>
                  </a:cubicBezTo>
                  <a:cubicBezTo>
                    <a:pt x="7193" y="2338"/>
                    <a:pt x="7205" y="2326"/>
                    <a:pt x="7205" y="2310"/>
                  </a:cubicBezTo>
                  <a:cubicBezTo>
                    <a:pt x="7205" y="2294"/>
                    <a:pt x="7193" y="2281"/>
                    <a:pt x="7177" y="2281"/>
                  </a:cubicBezTo>
                  <a:moveTo>
                    <a:pt x="7490" y="2360"/>
                  </a:moveTo>
                  <a:cubicBezTo>
                    <a:pt x="7474" y="2360"/>
                    <a:pt x="7462" y="2372"/>
                    <a:pt x="7462" y="2388"/>
                  </a:cubicBezTo>
                  <a:cubicBezTo>
                    <a:pt x="7462" y="2404"/>
                    <a:pt x="7474" y="2417"/>
                    <a:pt x="7490" y="2417"/>
                  </a:cubicBezTo>
                  <a:cubicBezTo>
                    <a:pt x="7506" y="2417"/>
                    <a:pt x="7518" y="2404"/>
                    <a:pt x="7518" y="2388"/>
                  </a:cubicBezTo>
                  <a:cubicBezTo>
                    <a:pt x="7518" y="2372"/>
                    <a:pt x="7506" y="2360"/>
                    <a:pt x="7490" y="2360"/>
                  </a:cubicBezTo>
                  <a:moveTo>
                    <a:pt x="7673" y="2490"/>
                  </a:moveTo>
                  <a:cubicBezTo>
                    <a:pt x="7657" y="2490"/>
                    <a:pt x="7644" y="2503"/>
                    <a:pt x="7644" y="2519"/>
                  </a:cubicBezTo>
                  <a:cubicBezTo>
                    <a:pt x="7644" y="2534"/>
                    <a:pt x="7657" y="2547"/>
                    <a:pt x="7673" y="2547"/>
                  </a:cubicBezTo>
                  <a:cubicBezTo>
                    <a:pt x="7688" y="2547"/>
                    <a:pt x="7701" y="2534"/>
                    <a:pt x="7701" y="2519"/>
                  </a:cubicBezTo>
                  <a:cubicBezTo>
                    <a:pt x="7701" y="2503"/>
                    <a:pt x="7688" y="2490"/>
                    <a:pt x="7673" y="2490"/>
                  </a:cubicBezTo>
                  <a:moveTo>
                    <a:pt x="7849" y="2040"/>
                  </a:moveTo>
                  <a:cubicBezTo>
                    <a:pt x="7833" y="2040"/>
                    <a:pt x="7820" y="2053"/>
                    <a:pt x="7820" y="2068"/>
                  </a:cubicBezTo>
                  <a:cubicBezTo>
                    <a:pt x="7820" y="2084"/>
                    <a:pt x="7833" y="2097"/>
                    <a:pt x="7849" y="2097"/>
                  </a:cubicBezTo>
                  <a:cubicBezTo>
                    <a:pt x="7865" y="2097"/>
                    <a:pt x="7877" y="2084"/>
                    <a:pt x="7877" y="2068"/>
                  </a:cubicBezTo>
                  <a:cubicBezTo>
                    <a:pt x="7877" y="2053"/>
                    <a:pt x="7865" y="2040"/>
                    <a:pt x="7849" y="2040"/>
                  </a:cubicBezTo>
                  <a:moveTo>
                    <a:pt x="7549" y="1622"/>
                  </a:moveTo>
                  <a:cubicBezTo>
                    <a:pt x="7533" y="1622"/>
                    <a:pt x="7520" y="1635"/>
                    <a:pt x="7520" y="1651"/>
                  </a:cubicBezTo>
                  <a:cubicBezTo>
                    <a:pt x="7520" y="1666"/>
                    <a:pt x="7533" y="1679"/>
                    <a:pt x="7549" y="1679"/>
                  </a:cubicBezTo>
                  <a:cubicBezTo>
                    <a:pt x="7564" y="1679"/>
                    <a:pt x="7577" y="1666"/>
                    <a:pt x="7577" y="1651"/>
                  </a:cubicBezTo>
                  <a:cubicBezTo>
                    <a:pt x="7577" y="1635"/>
                    <a:pt x="7564" y="1622"/>
                    <a:pt x="7549" y="1622"/>
                  </a:cubicBezTo>
                  <a:moveTo>
                    <a:pt x="6810" y="1958"/>
                  </a:moveTo>
                  <a:cubicBezTo>
                    <a:pt x="6794" y="1958"/>
                    <a:pt x="6781" y="1971"/>
                    <a:pt x="6781" y="1987"/>
                  </a:cubicBezTo>
                  <a:cubicBezTo>
                    <a:pt x="6781" y="2002"/>
                    <a:pt x="6794" y="2015"/>
                    <a:pt x="6810" y="2015"/>
                  </a:cubicBezTo>
                  <a:cubicBezTo>
                    <a:pt x="6825" y="2015"/>
                    <a:pt x="6838" y="2002"/>
                    <a:pt x="6838" y="1987"/>
                  </a:cubicBezTo>
                  <a:cubicBezTo>
                    <a:pt x="6838" y="1971"/>
                    <a:pt x="6825" y="1958"/>
                    <a:pt x="6810" y="1958"/>
                  </a:cubicBezTo>
                  <a:moveTo>
                    <a:pt x="7157" y="1332"/>
                  </a:moveTo>
                  <a:cubicBezTo>
                    <a:pt x="7141" y="1332"/>
                    <a:pt x="7129" y="1345"/>
                    <a:pt x="7129" y="1360"/>
                  </a:cubicBezTo>
                  <a:cubicBezTo>
                    <a:pt x="7129" y="1376"/>
                    <a:pt x="7141" y="1389"/>
                    <a:pt x="7157" y="1389"/>
                  </a:cubicBezTo>
                  <a:cubicBezTo>
                    <a:pt x="7173" y="1389"/>
                    <a:pt x="7186" y="1376"/>
                    <a:pt x="7186" y="1360"/>
                  </a:cubicBezTo>
                  <a:cubicBezTo>
                    <a:pt x="7186" y="1345"/>
                    <a:pt x="7173" y="1332"/>
                    <a:pt x="7157" y="1332"/>
                  </a:cubicBezTo>
                  <a:moveTo>
                    <a:pt x="7236" y="1400"/>
                  </a:moveTo>
                  <a:cubicBezTo>
                    <a:pt x="7220" y="1400"/>
                    <a:pt x="7207" y="1413"/>
                    <a:pt x="7207" y="1429"/>
                  </a:cubicBezTo>
                  <a:cubicBezTo>
                    <a:pt x="7207" y="1445"/>
                    <a:pt x="7220" y="1457"/>
                    <a:pt x="7236" y="1457"/>
                  </a:cubicBezTo>
                  <a:cubicBezTo>
                    <a:pt x="7251" y="1457"/>
                    <a:pt x="7264" y="1445"/>
                    <a:pt x="7264" y="1429"/>
                  </a:cubicBezTo>
                  <a:cubicBezTo>
                    <a:pt x="7264" y="1413"/>
                    <a:pt x="7251" y="1400"/>
                    <a:pt x="7236" y="1400"/>
                  </a:cubicBezTo>
                  <a:moveTo>
                    <a:pt x="7001" y="1361"/>
                  </a:moveTo>
                  <a:cubicBezTo>
                    <a:pt x="6985" y="1361"/>
                    <a:pt x="6972" y="1374"/>
                    <a:pt x="6972" y="1390"/>
                  </a:cubicBezTo>
                  <a:cubicBezTo>
                    <a:pt x="6972" y="1405"/>
                    <a:pt x="6985" y="1418"/>
                    <a:pt x="7001" y="1418"/>
                  </a:cubicBezTo>
                  <a:cubicBezTo>
                    <a:pt x="7016" y="1418"/>
                    <a:pt x="7029" y="1405"/>
                    <a:pt x="7029" y="1390"/>
                  </a:cubicBezTo>
                  <a:cubicBezTo>
                    <a:pt x="7029" y="1374"/>
                    <a:pt x="7016" y="1361"/>
                    <a:pt x="7001" y="1361"/>
                  </a:cubicBezTo>
                  <a:moveTo>
                    <a:pt x="6824" y="1818"/>
                  </a:moveTo>
                  <a:cubicBezTo>
                    <a:pt x="6809" y="1818"/>
                    <a:pt x="6796" y="1831"/>
                    <a:pt x="6796" y="1846"/>
                  </a:cubicBezTo>
                  <a:cubicBezTo>
                    <a:pt x="6796" y="1862"/>
                    <a:pt x="6809" y="1875"/>
                    <a:pt x="6824" y="1875"/>
                  </a:cubicBezTo>
                  <a:cubicBezTo>
                    <a:pt x="6840" y="1875"/>
                    <a:pt x="6853" y="1862"/>
                    <a:pt x="6853" y="1846"/>
                  </a:cubicBezTo>
                  <a:cubicBezTo>
                    <a:pt x="6853" y="1831"/>
                    <a:pt x="6840" y="1818"/>
                    <a:pt x="6824" y="1818"/>
                  </a:cubicBezTo>
                  <a:moveTo>
                    <a:pt x="6531" y="3808"/>
                  </a:moveTo>
                  <a:cubicBezTo>
                    <a:pt x="6515" y="3808"/>
                    <a:pt x="6502" y="3821"/>
                    <a:pt x="6502" y="3837"/>
                  </a:cubicBezTo>
                  <a:cubicBezTo>
                    <a:pt x="6502" y="3852"/>
                    <a:pt x="6515" y="3865"/>
                    <a:pt x="6531" y="3865"/>
                  </a:cubicBezTo>
                  <a:cubicBezTo>
                    <a:pt x="6547" y="3865"/>
                    <a:pt x="6559" y="3852"/>
                    <a:pt x="6559" y="3837"/>
                  </a:cubicBezTo>
                  <a:cubicBezTo>
                    <a:pt x="6559" y="3821"/>
                    <a:pt x="6547" y="3808"/>
                    <a:pt x="6531" y="3808"/>
                  </a:cubicBezTo>
                  <a:moveTo>
                    <a:pt x="6074" y="3971"/>
                  </a:moveTo>
                  <a:cubicBezTo>
                    <a:pt x="6058" y="3971"/>
                    <a:pt x="6046" y="3984"/>
                    <a:pt x="6046" y="4000"/>
                  </a:cubicBezTo>
                  <a:cubicBezTo>
                    <a:pt x="6046" y="4015"/>
                    <a:pt x="6058" y="4028"/>
                    <a:pt x="6074" y="4028"/>
                  </a:cubicBezTo>
                  <a:cubicBezTo>
                    <a:pt x="6090" y="4028"/>
                    <a:pt x="6103" y="4015"/>
                    <a:pt x="6103" y="4000"/>
                  </a:cubicBezTo>
                  <a:cubicBezTo>
                    <a:pt x="6103" y="3984"/>
                    <a:pt x="6090" y="3971"/>
                    <a:pt x="6074" y="3971"/>
                  </a:cubicBezTo>
                  <a:moveTo>
                    <a:pt x="5624" y="4076"/>
                  </a:moveTo>
                  <a:cubicBezTo>
                    <a:pt x="5608" y="4076"/>
                    <a:pt x="5595" y="4088"/>
                    <a:pt x="5595" y="4104"/>
                  </a:cubicBezTo>
                  <a:cubicBezTo>
                    <a:pt x="5595" y="4120"/>
                    <a:pt x="5608" y="4133"/>
                    <a:pt x="5624" y="4133"/>
                  </a:cubicBezTo>
                  <a:cubicBezTo>
                    <a:pt x="5640" y="4133"/>
                    <a:pt x="5652" y="4120"/>
                    <a:pt x="5652" y="4104"/>
                  </a:cubicBezTo>
                  <a:cubicBezTo>
                    <a:pt x="5653" y="4088"/>
                    <a:pt x="5640" y="4076"/>
                    <a:pt x="5624" y="4076"/>
                  </a:cubicBezTo>
                  <a:moveTo>
                    <a:pt x="5350" y="4232"/>
                  </a:moveTo>
                  <a:cubicBezTo>
                    <a:pt x="5334" y="4232"/>
                    <a:pt x="5321" y="4245"/>
                    <a:pt x="5321" y="4261"/>
                  </a:cubicBezTo>
                  <a:cubicBezTo>
                    <a:pt x="5321" y="4277"/>
                    <a:pt x="5334" y="4289"/>
                    <a:pt x="5350" y="4289"/>
                  </a:cubicBezTo>
                  <a:cubicBezTo>
                    <a:pt x="5366" y="4289"/>
                    <a:pt x="5378" y="4277"/>
                    <a:pt x="5378" y="4261"/>
                  </a:cubicBezTo>
                  <a:cubicBezTo>
                    <a:pt x="5379" y="4245"/>
                    <a:pt x="5366" y="4232"/>
                    <a:pt x="5350" y="4232"/>
                  </a:cubicBezTo>
                  <a:moveTo>
                    <a:pt x="5135" y="4448"/>
                  </a:moveTo>
                  <a:cubicBezTo>
                    <a:pt x="5119" y="4448"/>
                    <a:pt x="5106" y="4460"/>
                    <a:pt x="5106" y="4476"/>
                  </a:cubicBezTo>
                  <a:cubicBezTo>
                    <a:pt x="5106" y="4492"/>
                    <a:pt x="5119" y="4505"/>
                    <a:pt x="5135" y="4505"/>
                  </a:cubicBezTo>
                  <a:cubicBezTo>
                    <a:pt x="5150" y="4505"/>
                    <a:pt x="5163" y="4492"/>
                    <a:pt x="5163" y="4476"/>
                  </a:cubicBezTo>
                  <a:cubicBezTo>
                    <a:pt x="5163" y="4460"/>
                    <a:pt x="5150" y="4448"/>
                    <a:pt x="5135" y="4448"/>
                  </a:cubicBezTo>
                  <a:moveTo>
                    <a:pt x="8808" y="4213"/>
                  </a:moveTo>
                  <a:cubicBezTo>
                    <a:pt x="8792" y="4213"/>
                    <a:pt x="8779" y="4225"/>
                    <a:pt x="8779" y="4241"/>
                  </a:cubicBezTo>
                  <a:cubicBezTo>
                    <a:pt x="8779" y="4257"/>
                    <a:pt x="8792" y="4270"/>
                    <a:pt x="8808" y="4270"/>
                  </a:cubicBezTo>
                  <a:cubicBezTo>
                    <a:pt x="8824" y="4270"/>
                    <a:pt x="8836" y="4257"/>
                    <a:pt x="8836" y="4241"/>
                  </a:cubicBezTo>
                  <a:cubicBezTo>
                    <a:pt x="8837" y="4226"/>
                    <a:pt x="8824" y="4213"/>
                    <a:pt x="8808" y="4213"/>
                  </a:cubicBezTo>
                  <a:moveTo>
                    <a:pt x="7131" y="3958"/>
                  </a:moveTo>
                  <a:cubicBezTo>
                    <a:pt x="7115" y="3958"/>
                    <a:pt x="7103" y="3971"/>
                    <a:pt x="7103" y="3987"/>
                  </a:cubicBezTo>
                  <a:cubicBezTo>
                    <a:pt x="7103" y="4002"/>
                    <a:pt x="7115" y="4015"/>
                    <a:pt x="7131" y="4015"/>
                  </a:cubicBezTo>
                  <a:cubicBezTo>
                    <a:pt x="7147" y="4015"/>
                    <a:pt x="7160" y="4002"/>
                    <a:pt x="7160" y="3987"/>
                  </a:cubicBezTo>
                  <a:cubicBezTo>
                    <a:pt x="7160" y="3971"/>
                    <a:pt x="7147" y="3958"/>
                    <a:pt x="7131" y="3958"/>
                  </a:cubicBezTo>
                  <a:moveTo>
                    <a:pt x="7035" y="3417"/>
                  </a:moveTo>
                  <a:cubicBezTo>
                    <a:pt x="7019" y="3417"/>
                    <a:pt x="7006" y="3429"/>
                    <a:pt x="7006" y="3445"/>
                  </a:cubicBezTo>
                  <a:cubicBezTo>
                    <a:pt x="7006" y="3461"/>
                    <a:pt x="7019" y="3473"/>
                    <a:pt x="7035" y="3473"/>
                  </a:cubicBezTo>
                  <a:cubicBezTo>
                    <a:pt x="7051" y="3473"/>
                    <a:pt x="7063" y="3461"/>
                    <a:pt x="7063" y="3445"/>
                  </a:cubicBezTo>
                  <a:cubicBezTo>
                    <a:pt x="7063" y="3429"/>
                    <a:pt x="7051" y="3417"/>
                    <a:pt x="7035" y="3417"/>
                  </a:cubicBezTo>
                  <a:moveTo>
                    <a:pt x="7754" y="3118"/>
                  </a:moveTo>
                  <a:cubicBezTo>
                    <a:pt x="7738" y="3118"/>
                    <a:pt x="7726" y="3131"/>
                    <a:pt x="7726" y="3147"/>
                  </a:cubicBezTo>
                  <a:cubicBezTo>
                    <a:pt x="7726" y="3162"/>
                    <a:pt x="7738" y="3175"/>
                    <a:pt x="7754" y="3175"/>
                  </a:cubicBezTo>
                  <a:cubicBezTo>
                    <a:pt x="7770" y="3175"/>
                    <a:pt x="7783" y="3162"/>
                    <a:pt x="7783" y="3147"/>
                  </a:cubicBezTo>
                  <a:cubicBezTo>
                    <a:pt x="7783" y="3131"/>
                    <a:pt x="7770" y="3118"/>
                    <a:pt x="7754" y="3118"/>
                  </a:cubicBezTo>
                  <a:moveTo>
                    <a:pt x="6932" y="4301"/>
                  </a:moveTo>
                  <a:cubicBezTo>
                    <a:pt x="6916" y="4301"/>
                    <a:pt x="6903" y="4313"/>
                    <a:pt x="6903" y="4329"/>
                  </a:cubicBezTo>
                  <a:cubicBezTo>
                    <a:pt x="6903" y="4345"/>
                    <a:pt x="6916" y="4358"/>
                    <a:pt x="6932" y="4358"/>
                  </a:cubicBezTo>
                  <a:cubicBezTo>
                    <a:pt x="6948" y="4358"/>
                    <a:pt x="6960" y="4345"/>
                    <a:pt x="6960" y="4329"/>
                  </a:cubicBezTo>
                  <a:cubicBezTo>
                    <a:pt x="6961" y="4313"/>
                    <a:pt x="6948" y="4301"/>
                    <a:pt x="6932" y="4301"/>
                  </a:cubicBezTo>
                  <a:moveTo>
                    <a:pt x="6557" y="4131"/>
                  </a:moveTo>
                  <a:cubicBezTo>
                    <a:pt x="6541" y="4131"/>
                    <a:pt x="6528" y="4144"/>
                    <a:pt x="6528" y="4160"/>
                  </a:cubicBezTo>
                  <a:cubicBezTo>
                    <a:pt x="6528" y="4175"/>
                    <a:pt x="6541" y="4188"/>
                    <a:pt x="6557" y="4188"/>
                  </a:cubicBezTo>
                  <a:cubicBezTo>
                    <a:pt x="6573" y="4188"/>
                    <a:pt x="6585" y="4175"/>
                    <a:pt x="6585" y="4160"/>
                  </a:cubicBezTo>
                  <a:cubicBezTo>
                    <a:pt x="6585" y="4144"/>
                    <a:pt x="6573" y="4131"/>
                    <a:pt x="6557" y="4131"/>
                  </a:cubicBezTo>
                  <a:moveTo>
                    <a:pt x="5983" y="4360"/>
                  </a:moveTo>
                  <a:cubicBezTo>
                    <a:pt x="5967" y="4360"/>
                    <a:pt x="5954" y="4372"/>
                    <a:pt x="5954" y="4388"/>
                  </a:cubicBezTo>
                  <a:cubicBezTo>
                    <a:pt x="5954" y="4404"/>
                    <a:pt x="5967" y="4416"/>
                    <a:pt x="5983" y="4416"/>
                  </a:cubicBezTo>
                  <a:cubicBezTo>
                    <a:pt x="5999" y="4416"/>
                    <a:pt x="6011" y="4404"/>
                    <a:pt x="6011" y="4388"/>
                  </a:cubicBezTo>
                  <a:cubicBezTo>
                    <a:pt x="6011" y="4372"/>
                    <a:pt x="5999" y="4360"/>
                    <a:pt x="5983" y="4360"/>
                  </a:cubicBezTo>
                  <a:moveTo>
                    <a:pt x="5970" y="4898"/>
                  </a:moveTo>
                  <a:cubicBezTo>
                    <a:pt x="5954" y="4898"/>
                    <a:pt x="5941" y="4910"/>
                    <a:pt x="5941" y="4926"/>
                  </a:cubicBezTo>
                  <a:cubicBezTo>
                    <a:pt x="5941" y="4942"/>
                    <a:pt x="5954" y="4955"/>
                    <a:pt x="5970" y="4955"/>
                  </a:cubicBezTo>
                  <a:cubicBezTo>
                    <a:pt x="5985" y="4955"/>
                    <a:pt x="5998" y="4942"/>
                    <a:pt x="5998" y="4926"/>
                  </a:cubicBezTo>
                  <a:cubicBezTo>
                    <a:pt x="5998" y="4911"/>
                    <a:pt x="5985" y="4898"/>
                    <a:pt x="5970" y="4898"/>
                  </a:cubicBezTo>
                  <a:moveTo>
                    <a:pt x="5523" y="5250"/>
                  </a:moveTo>
                  <a:cubicBezTo>
                    <a:pt x="5507" y="5250"/>
                    <a:pt x="5494" y="5263"/>
                    <a:pt x="5494" y="5279"/>
                  </a:cubicBezTo>
                  <a:cubicBezTo>
                    <a:pt x="5494" y="5294"/>
                    <a:pt x="5507" y="5307"/>
                    <a:pt x="5523" y="5307"/>
                  </a:cubicBezTo>
                  <a:cubicBezTo>
                    <a:pt x="5539" y="5307"/>
                    <a:pt x="5551" y="5294"/>
                    <a:pt x="5551" y="5279"/>
                  </a:cubicBezTo>
                  <a:cubicBezTo>
                    <a:pt x="5551" y="5263"/>
                    <a:pt x="5539" y="5250"/>
                    <a:pt x="5523" y="5250"/>
                  </a:cubicBezTo>
                  <a:moveTo>
                    <a:pt x="5810" y="5394"/>
                  </a:moveTo>
                  <a:cubicBezTo>
                    <a:pt x="5794" y="5394"/>
                    <a:pt x="5781" y="5406"/>
                    <a:pt x="5781" y="5422"/>
                  </a:cubicBezTo>
                  <a:cubicBezTo>
                    <a:pt x="5781" y="5438"/>
                    <a:pt x="5794" y="5451"/>
                    <a:pt x="5810" y="5451"/>
                  </a:cubicBezTo>
                  <a:cubicBezTo>
                    <a:pt x="5826" y="5451"/>
                    <a:pt x="5838" y="5438"/>
                    <a:pt x="5838" y="5422"/>
                  </a:cubicBezTo>
                  <a:cubicBezTo>
                    <a:pt x="5838" y="5406"/>
                    <a:pt x="5826" y="5394"/>
                    <a:pt x="5810" y="5394"/>
                  </a:cubicBezTo>
                  <a:moveTo>
                    <a:pt x="5908" y="5743"/>
                  </a:moveTo>
                  <a:cubicBezTo>
                    <a:pt x="5892" y="5743"/>
                    <a:pt x="5879" y="5756"/>
                    <a:pt x="5879" y="5771"/>
                  </a:cubicBezTo>
                  <a:cubicBezTo>
                    <a:pt x="5879" y="5787"/>
                    <a:pt x="5892" y="5800"/>
                    <a:pt x="5908" y="5800"/>
                  </a:cubicBezTo>
                  <a:cubicBezTo>
                    <a:pt x="5924" y="5800"/>
                    <a:pt x="5936" y="5787"/>
                    <a:pt x="5936" y="5771"/>
                  </a:cubicBezTo>
                  <a:cubicBezTo>
                    <a:pt x="5936" y="5756"/>
                    <a:pt x="5924" y="5743"/>
                    <a:pt x="5908" y="5743"/>
                  </a:cubicBezTo>
                  <a:moveTo>
                    <a:pt x="5024" y="5439"/>
                  </a:moveTo>
                  <a:cubicBezTo>
                    <a:pt x="5008" y="5439"/>
                    <a:pt x="4995" y="5452"/>
                    <a:pt x="4995" y="5468"/>
                  </a:cubicBezTo>
                  <a:cubicBezTo>
                    <a:pt x="4995" y="5484"/>
                    <a:pt x="5008" y="5496"/>
                    <a:pt x="5024" y="5496"/>
                  </a:cubicBezTo>
                  <a:cubicBezTo>
                    <a:pt x="5039" y="5496"/>
                    <a:pt x="5052" y="5484"/>
                    <a:pt x="5052" y="5468"/>
                  </a:cubicBezTo>
                  <a:cubicBezTo>
                    <a:pt x="5052" y="5452"/>
                    <a:pt x="5039" y="5439"/>
                    <a:pt x="5024" y="5439"/>
                  </a:cubicBezTo>
                  <a:moveTo>
                    <a:pt x="5082" y="5113"/>
                  </a:moveTo>
                  <a:cubicBezTo>
                    <a:pt x="5067" y="5113"/>
                    <a:pt x="5054" y="5126"/>
                    <a:pt x="5054" y="5142"/>
                  </a:cubicBezTo>
                  <a:cubicBezTo>
                    <a:pt x="5054" y="5157"/>
                    <a:pt x="5067" y="5170"/>
                    <a:pt x="5082" y="5170"/>
                  </a:cubicBezTo>
                  <a:cubicBezTo>
                    <a:pt x="5098" y="5170"/>
                    <a:pt x="5111" y="5157"/>
                    <a:pt x="5111" y="5142"/>
                  </a:cubicBezTo>
                  <a:cubicBezTo>
                    <a:pt x="5111" y="5126"/>
                    <a:pt x="5098" y="5113"/>
                    <a:pt x="5082" y="5113"/>
                  </a:cubicBezTo>
                  <a:moveTo>
                    <a:pt x="4724" y="4950"/>
                  </a:moveTo>
                  <a:cubicBezTo>
                    <a:pt x="4708" y="4950"/>
                    <a:pt x="4695" y="4963"/>
                    <a:pt x="4695" y="4978"/>
                  </a:cubicBezTo>
                  <a:cubicBezTo>
                    <a:pt x="4695" y="4994"/>
                    <a:pt x="4708" y="5007"/>
                    <a:pt x="4724" y="5007"/>
                  </a:cubicBezTo>
                  <a:cubicBezTo>
                    <a:pt x="4739" y="5007"/>
                    <a:pt x="4752" y="4994"/>
                    <a:pt x="4752" y="4978"/>
                  </a:cubicBezTo>
                  <a:cubicBezTo>
                    <a:pt x="4752" y="4963"/>
                    <a:pt x="4739" y="4950"/>
                    <a:pt x="4724" y="4950"/>
                  </a:cubicBezTo>
                  <a:moveTo>
                    <a:pt x="4815" y="4591"/>
                  </a:moveTo>
                  <a:cubicBezTo>
                    <a:pt x="4799" y="4591"/>
                    <a:pt x="4786" y="4604"/>
                    <a:pt x="4786" y="4620"/>
                  </a:cubicBezTo>
                  <a:cubicBezTo>
                    <a:pt x="4786" y="4635"/>
                    <a:pt x="4799" y="4648"/>
                    <a:pt x="4815" y="4648"/>
                  </a:cubicBezTo>
                  <a:cubicBezTo>
                    <a:pt x="4831" y="4648"/>
                    <a:pt x="4843" y="4635"/>
                    <a:pt x="4843" y="4620"/>
                  </a:cubicBezTo>
                  <a:cubicBezTo>
                    <a:pt x="4843" y="4604"/>
                    <a:pt x="4831" y="4591"/>
                    <a:pt x="4815" y="4591"/>
                  </a:cubicBezTo>
                  <a:moveTo>
                    <a:pt x="5092" y="4614"/>
                  </a:moveTo>
                  <a:cubicBezTo>
                    <a:pt x="5076" y="4614"/>
                    <a:pt x="5064" y="4627"/>
                    <a:pt x="5064" y="4642"/>
                  </a:cubicBezTo>
                  <a:cubicBezTo>
                    <a:pt x="5064" y="4658"/>
                    <a:pt x="5076" y="4671"/>
                    <a:pt x="5092" y="4671"/>
                  </a:cubicBezTo>
                  <a:cubicBezTo>
                    <a:pt x="5108" y="4671"/>
                    <a:pt x="5121" y="4658"/>
                    <a:pt x="5121" y="4642"/>
                  </a:cubicBezTo>
                  <a:cubicBezTo>
                    <a:pt x="5121" y="4627"/>
                    <a:pt x="5108" y="4614"/>
                    <a:pt x="5092" y="4614"/>
                  </a:cubicBezTo>
                  <a:moveTo>
                    <a:pt x="4332" y="4849"/>
                  </a:moveTo>
                  <a:cubicBezTo>
                    <a:pt x="4316" y="4849"/>
                    <a:pt x="4304" y="4862"/>
                    <a:pt x="4304" y="4877"/>
                  </a:cubicBezTo>
                  <a:cubicBezTo>
                    <a:pt x="4304" y="4893"/>
                    <a:pt x="4316" y="4906"/>
                    <a:pt x="4332" y="4906"/>
                  </a:cubicBezTo>
                  <a:cubicBezTo>
                    <a:pt x="4348" y="4906"/>
                    <a:pt x="4361" y="4893"/>
                    <a:pt x="4361" y="4877"/>
                  </a:cubicBezTo>
                  <a:cubicBezTo>
                    <a:pt x="4361" y="4862"/>
                    <a:pt x="4348" y="4849"/>
                    <a:pt x="4332" y="4849"/>
                  </a:cubicBezTo>
                  <a:moveTo>
                    <a:pt x="3980" y="4937"/>
                  </a:moveTo>
                  <a:cubicBezTo>
                    <a:pt x="3964" y="4937"/>
                    <a:pt x="3951" y="4950"/>
                    <a:pt x="3951" y="4965"/>
                  </a:cubicBezTo>
                  <a:cubicBezTo>
                    <a:pt x="3951" y="4981"/>
                    <a:pt x="3964" y="4994"/>
                    <a:pt x="3980" y="4994"/>
                  </a:cubicBezTo>
                  <a:cubicBezTo>
                    <a:pt x="3995" y="4994"/>
                    <a:pt x="4008" y="4981"/>
                    <a:pt x="4008" y="4965"/>
                  </a:cubicBezTo>
                  <a:cubicBezTo>
                    <a:pt x="4008" y="4950"/>
                    <a:pt x="3995" y="4937"/>
                    <a:pt x="3980" y="4937"/>
                  </a:cubicBezTo>
                  <a:moveTo>
                    <a:pt x="3265" y="5292"/>
                  </a:moveTo>
                  <a:cubicBezTo>
                    <a:pt x="3249" y="5292"/>
                    <a:pt x="3237" y="5305"/>
                    <a:pt x="3237" y="5321"/>
                  </a:cubicBezTo>
                  <a:cubicBezTo>
                    <a:pt x="3237" y="5337"/>
                    <a:pt x="3249" y="5349"/>
                    <a:pt x="3265" y="5349"/>
                  </a:cubicBezTo>
                  <a:cubicBezTo>
                    <a:pt x="3281" y="5349"/>
                    <a:pt x="3294" y="5337"/>
                    <a:pt x="3294" y="5321"/>
                  </a:cubicBezTo>
                  <a:cubicBezTo>
                    <a:pt x="3294" y="5305"/>
                    <a:pt x="3281" y="5292"/>
                    <a:pt x="3265" y="5292"/>
                  </a:cubicBezTo>
                  <a:moveTo>
                    <a:pt x="3043" y="5018"/>
                  </a:moveTo>
                  <a:cubicBezTo>
                    <a:pt x="3028" y="5018"/>
                    <a:pt x="3015" y="5031"/>
                    <a:pt x="3015" y="5047"/>
                  </a:cubicBezTo>
                  <a:cubicBezTo>
                    <a:pt x="3015" y="5063"/>
                    <a:pt x="3028" y="5075"/>
                    <a:pt x="3043" y="5075"/>
                  </a:cubicBezTo>
                  <a:cubicBezTo>
                    <a:pt x="3059" y="5075"/>
                    <a:pt x="3072" y="5063"/>
                    <a:pt x="3072" y="5047"/>
                  </a:cubicBezTo>
                  <a:cubicBezTo>
                    <a:pt x="3072" y="5031"/>
                    <a:pt x="3059" y="5018"/>
                    <a:pt x="3043" y="5018"/>
                  </a:cubicBezTo>
                  <a:moveTo>
                    <a:pt x="3102" y="5723"/>
                  </a:moveTo>
                  <a:cubicBezTo>
                    <a:pt x="3086" y="5723"/>
                    <a:pt x="3074" y="5736"/>
                    <a:pt x="3074" y="5752"/>
                  </a:cubicBezTo>
                  <a:cubicBezTo>
                    <a:pt x="3074" y="5767"/>
                    <a:pt x="3086" y="5780"/>
                    <a:pt x="3102" y="5780"/>
                  </a:cubicBezTo>
                  <a:cubicBezTo>
                    <a:pt x="3118" y="5780"/>
                    <a:pt x="3131" y="5767"/>
                    <a:pt x="3131" y="5752"/>
                  </a:cubicBezTo>
                  <a:cubicBezTo>
                    <a:pt x="3131" y="5736"/>
                    <a:pt x="3118" y="5723"/>
                    <a:pt x="3102" y="5723"/>
                  </a:cubicBezTo>
                  <a:moveTo>
                    <a:pt x="2861" y="5678"/>
                  </a:moveTo>
                  <a:cubicBezTo>
                    <a:pt x="2845" y="5678"/>
                    <a:pt x="2832" y="5690"/>
                    <a:pt x="2832" y="5706"/>
                  </a:cubicBezTo>
                  <a:cubicBezTo>
                    <a:pt x="2832" y="5722"/>
                    <a:pt x="2845" y="5735"/>
                    <a:pt x="2861" y="5735"/>
                  </a:cubicBezTo>
                  <a:cubicBezTo>
                    <a:pt x="2876" y="5735"/>
                    <a:pt x="2889" y="5722"/>
                    <a:pt x="2889" y="5706"/>
                  </a:cubicBezTo>
                  <a:cubicBezTo>
                    <a:pt x="2889" y="5690"/>
                    <a:pt x="2876" y="5678"/>
                    <a:pt x="2861" y="5678"/>
                  </a:cubicBezTo>
                  <a:moveTo>
                    <a:pt x="2760" y="5185"/>
                  </a:moveTo>
                  <a:cubicBezTo>
                    <a:pt x="2745" y="5185"/>
                    <a:pt x="2732" y="5198"/>
                    <a:pt x="2732" y="5213"/>
                  </a:cubicBezTo>
                  <a:cubicBezTo>
                    <a:pt x="2732" y="5229"/>
                    <a:pt x="2745" y="5242"/>
                    <a:pt x="2760" y="5242"/>
                  </a:cubicBezTo>
                  <a:cubicBezTo>
                    <a:pt x="2776" y="5242"/>
                    <a:pt x="2789" y="5229"/>
                    <a:pt x="2789" y="5213"/>
                  </a:cubicBezTo>
                  <a:cubicBezTo>
                    <a:pt x="2789" y="5198"/>
                    <a:pt x="2776" y="5185"/>
                    <a:pt x="2760" y="5185"/>
                  </a:cubicBezTo>
                  <a:moveTo>
                    <a:pt x="3588" y="5214"/>
                  </a:moveTo>
                  <a:cubicBezTo>
                    <a:pt x="3573" y="5214"/>
                    <a:pt x="3560" y="5227"/>
                    <a:pt x="3560" y="5243"/>
                  </a:cubicBezTo>
                  <a:cubicBezTo>
                    <a:pt x="3560" y="5259"/>
                    <a:pt x="3573" y="5271"/>
                    <a:pt x="3588" y="5271"/>
                  </a:cubicBezTo>
                  <a:cubicBezTo>
                    <a:pt x="3604" y="5271"/>
                    <a:pt x="3617" y="5259"/>
                    <a:pt x="3617" y="5243"/>
                  </a:cubicBezTo>
                  <a:cubicBezTo>
                    <a:pt x="3617" y="5227"/>
                    <a:pt x="3604" y="5214"/>
                    <a:pt x="3588" y="5214"/>
                  </a:cubicBezTo>
                  <a:moveTo>
                    <a:pt x="2427" y="5655"/>
                  </a:moveTo>
                  <a:cubicBezTo>
                    <a:pt x="2411" y="5655"/>
                    <a:pt x="2398" y="5667"/>
                    <a:pt x="2398" y="5683"/>
                  </a:cubicBezTo>
                  <a:cubicBezTo>
                    <a:pt x="2398" y="5699"/>
                    <a:pt x="2411" y="5712"/>
                    <a:pt x="2427" y="5712"/>
                  </a:cubicBezTo>
                  <a:cubicBezTo>
                    <a:pt x="2443" y="5712"/>
                    <a:pt x="2455" y="5699"/>
                    <a:pt x="2455" y="5683"/>
                  </a:cubicBezTo>
                  <a:cubicBezTo>
                    <a:pt x="2455" y="5668"/>
                    <a:pt x="2443" y="5655"/>
                    <a:pt x="2427" y="5655"/>
                  </a:cubicBezTo>
                  <a:moveTo>
                    <a:pt x="2038" y="5645"/>
                  </a:moveTo>
                  <a:cubicBezTo>
                    <a:pt x="2022" y="5645"/>
                    <a:pt x="2009" y="5658"/>
                    <a:pt x="2009" y="5673"/>
                  </a:cubicBezTo>
                  <a:cubicBezTo>
                    <a:pt x="2009" y="5689"/>
                    <a:pt x="2022" y="5702"/>
                    <a:pt x="2038" y="5702"/>
                  </a:cubicBezTo>
                  <a:cubicBezTo>
                    <a:pt x="2054" y="5702"/>
                    <a:pt x="2066" y="5689"/>
                    <a:pt x="2066" y="5673"/>
                  </a:cubicBezTo>
                  <a:cubicBezTo>
                    <a:pt x="2066" y="5658"/>
                    <a:pt x="2054" y="5645"/>
                    <a:pt x="2038" y="5645"/>
                  </a:cubicBezTo>
                  <a:moveTo>
                    <a:pt x="1872" y="5487"/>
                  </a:moveTo>
                  <a:cubicBezTo>
                    <a:pt x="1856" y="5487"/>
                    <a:pt x="1844" y="5499"/>
                    <a:pt x="1844" y="5515"/>
                  </a:cubicBezTo>
                  <a:cubicBezTo>
                    <a:pt x="1844" y="5531"/>
                    <a:pt x="1856" y="5544"/>
                    <a:pt x="1872" y="5544"/>
                  </a:cubicBezTo>
                  <a:cubicBezTo>
                    <a:pt x="1888" y="5544"/>
                    <a:pt x="1900" y="5531"/>
                    <a:pt x="1900" y="5515"/>
                  </a:cubicBezTo>
                  <a:cubicBezTo>
                    <a:pt x="1901" y="5500"/>
                    <a:pt x="1888" y="5487"/>
                    <a:pt x="1872" y="5487"/>
                  </a:cubicBezTo>
                  <a:moveTo>
                    <a:pt x="1418" y="5831"/>
                  </a:moveTo>
                  <a:cubicBezTo>
                    <a:pt x="1402" y="5831"/>
                    <a:pt x="1389" y="5844"/>
                    <a:pt x="1389" y="5859"/>
                  </a:cubicBezTo>
                  <a:cubicBezTo>
                    <a:pt x="1389" y="5875"/>
                    <a:pt x="1402" y="5888"/>
                    <a:pt x="1418" y="5888"/>
                  </a:cubicBezTo>
                  <a:cubicBezTo>
                    <a:pt x="1434" y="5888"/>
                    <a:pt x="1446" y="5875"/>
                    <a:pt x="1446" y="5859"/>
                  </a:cubicBezTo>
                  <a:cubicBezTo>
                    <a:pt x="1446" y="5844"/>
                    <a:pt x="1434" y="5831"/>
                    <a:pt x="1418" y="5831"/>
                  </a:cubicBezTo>
                  <a:moveTo>
                    <a:pt x="1321" y="5655"/>
                  </a:moveTo>
                  <a:cubicBezTo>
                    <a:pt x="1305" y="5655"/>
                    <a:pt x="1292" y="5667"/>
                    <a:pt x="1292" y="5683"/>
                  </a:cubicBezTo>
                  <a:cubicBezTo>
                    <a:pt x="1292" y="5699"/>
                    <a:pt x="1305" y="5712"/>
                    <a:pt x="1321" y="5712"/>
                  </a:cubicBezTo>
                  <a:cubicBezTo>
                    <a:pt x="1337" y="5712"/>
                    <a:pt x="1349" y="5699"/>
                    <a:pt x="1349" y="5683"/>
                  </a:cubicBezTo>
                  <a:cubicBezTo>
                    <a:pt x="1349" y="5668"/>
                    <a:pt x="1337" y="5655"/>
                    <a:pt x="1321" y="5655"/>
                  </a:cubicBezTo>
                  <a:moveTo>
                    <a:pt x="851" y="5743"/>
                  </a:moveTo>
                  <a:cubicBezTo>
                    <a:pt x="835" y="5743"/>
                    <a:pt x="823" y="5756"/>
                    <a:pt x="823" y="5771"/>
                  </a:cubicBezTo>
                  <a:cubicBezTo>
                    <a:pt x="823" y="5787"/>
                    <a:pt x="835" y="5800"/>
                    <a:pt x="851" y="5800"/>
                  </a:cubicBezTo>
                  <a:cubicBezTo>
                    <a:pt x="867" y="5800"/>
                    <a:pt x="880" y="5787"/>
                    <a:pt x="880" y="5771"/>
                  </a:cubicBezTo>
                  <a:cubicBezTo>
                    <a:pt x="880" y="5756"/>
                    <a:pt x="867" y="5743"/>
                    <a:pt x="851" y="5743"/>
                  </a:cubicBezTo>
                  <a:moveTo>
                    <a:pt x="956" y="5449"/>
                  </a:moveTo>
                  <a:cubicBezTo>
                    <a:pt x="940" y="5449"/>
                    <a:pt x="927" y="5462"/>
                    <a:pt x="927" y="5478"/>
                  </a:cubicBezTo>
                  <a:cubicBezTo>
                    <a:pt x="927" y="5494"/>
                    <a:pt x="940" y="5506"/>
                    <a:pt x="956" y="5506"/>
                  </a:cubicBezTo>
                  <a:cubicBezTo>
                    <a:pt x="971" y="5506"/>
                    <a:pt x="984" y="5494"/>
                    <a:pt x="984" y="5478"/>
                  </a:cubicBezTo>
                  <a:cubicBezTo>
                    <a:pt x="984" y="5462"/>
                    <a:pt x="971" y="5449"/>
                    <a:pt x="956" y="5449"/>
                  </a:cubicBezTo>
                  <a:moveTo>
                    <a:pt x="1507" y="5292"/>
                  </a:moveTo>
                  <a:cubicBezTo>
                    <a:pt x="1491" y="5292"/>
                    <a:pt x="1478" y="5305"/>
                    <a:pt x="1478" y="5321"/>
                  </a:cubicBezTo>
                  <a:cubicBezTo>
                    <a:pt x="1478" y="5337"/>
                    <a:pt x="1491" y="5349"/>
                    <a:pt x="1507" y="5349"/>
                  </a:cubicBezTo>
                  <a:cubicBezTo>
                    <a:pt x="1522" y="5349"/>
                    <a:pt x="1535" y="5337"/>
                    <a:pt x="1535" y="5321"/>
                  </a:cubicBezTo>
                  <a:cubicBezTo>
                    <a:pt x="1535" y="5305"/>
                    <a:pt x="1522" y="5292"/>
                    <a:pt x="1507" y="5292"/>
                  </a:cubicBezTo>
                  <a:moveTo>
                    <a:pt x="1233" y="5090"/>
                  </a:moveTo>
                  <a:cubicBezTo>
                    <a:pt x="1217" y="5090"/>
                    <a:pt x="1204" y="5103"/>
                    <a:pt x="1204" y="5119"/>
                  </a:cubicBezTo>
                  <a:cubicBezTo>
                    <a:pt x="1204" y="5134"/>
                    <a:pt x="1217" y="5147"/>
                    <a:pt x="1233" y="5147"/>
                  </a:cubicBezTo>
                  <a:cubicBezTo>
                    <a:pt x="1249" y="5147"/>
                    <a:pt x="1261" y="5134"/>
                    <a:pt x="1261" y="5119"/>
                  </a:cubicBezTo>
                  <a:cubicBezTo>
                    <a:pt x="1261" y="5103"/>
                    <a:pt x="1249" y="5090"/>
                    <a:pt x="1233" y="5090"/>
                  </a:cubicBezTo>
                  <a:moveTo>
                    <a:pt x="760" y="5048"/>
                  </a:moveTo>
                  <a:cubicBezTo>
                    <a:pt x="744" y="5048"/>
                    <a:pt x="731" y="5061"/>
                    <a:pt x="731" y="5076"/>
                  </a:cubicBezTo>
                  <a:cubicBezTo>
                    <a:pt x="731" y="5092"/>
                    <a:pt x="744" y="5105"/>
                    <a:pt x="760" y="5105"/>
                  </a:cubicBezTo>
                  <a:cubicBezTo>
                    <a:pt x="775" y="5105"/>
                    <a:pt x="788" y="5092"/>
                    <a:pt x="788" y="5076"/>
                  </a:cubicBezTo>
                  <a:cubicBezTo>
                    <a:pt x="788" y="5061"/>
                    <a:pt x="775" y="5048"/>
                    <a:pt x="760" y="5048"/>
                  </a:cubicBezTo>
                  <a:moveTo>
                    <a:pt x="1683" y="4917"/>
                  </a:moveTo>
                  <a:cubicBezTo>
                    <a:pt x="1667" y="4917"/>
                    <a:pt x="1654" y="4930"/>
                    <a:pt x="1654" y="4946"/>
                  </a:cubicBezTo>
                  <a:cubicBezTo>
                    <a:pt x="1654" y="4961"/>
                    <a:pt x="1667" y="4974"/>
                    <a:pt x="1683" y="4974"/>
                  </a:cubicBezTo>
                  <a:cubicBezTo>
                    <a:pt x="1699" y="4974"/>
                    <a:pt x="1711" y="4961"/>
                    <a:pt x="1711" y="4946"/>
                  </a:cubicBezTo>
                  <a:cubicBezTo>
                    <a:pt x="1712" y="4930"/>
                    <a:pt x="1699" y="4917"/>
                    <a:pt x="1683" y="4917"/>
                  </a:cubicBezTo>
                  <a:moveTo>
                    <a:pt x="1902" y="5201"/>
                  </a:moveTo>
                  <a:cubicBezTo>
                    <a:pt x="1886" y="5201"/>
                    <a:pt x="1873" y="5214"/>
                    <a:pt x="1873" y="5230"/>
                  </a:cubicBezTo>
                  <a:cubicBezTo>
                    <a:pt x="1873" y="5246"/>
                    <a:pt x="1886" y="5258"/>
                    <a:pt x="1902" y="5258"/>
                  </a:cubicBezTo>
                  <a:cubicBezTo>
                    <a:pt x="1917" y="5258"/>
                    <a:pt x="1930" y="5246"/>
                    <a:pt x="1930" y="5230"/>
                  </a:cubicBezTo>
                  <a:cubicBezTo>
                    <a:pt x="1930" y="5214"/>
                    <a:pt x="1917" y="5201"/>
                    <a:pt x="1902" y="5201"/>
                  </a:cubicBezTo>
                  <a:moveTo>
                    <a:pt x="2254" y="5463"/>
                  </a:moveTo>
                  <a:cubicBezTo>
                    <a:pt x="2238" y="5463"/>
                    <a:pt x="2225" y="5476"/>
                    <a:pt x="2225" y="5492"/>
                  </a:cubicBezTo>
                  <a:cubicBezTo>
                    <a:pt x="2225" y="5507"/>
                    <a:pt x="2238" y="5520"/>
                    <a:pt x="2254" y="5520"/>
                  </a:cubicBezTo>
                  <a:cubicBezTo>
                    <a:pt x="2270" y="5520"/>
                    <a:pt x="2282" y="5507"/>
                    <a:pt x="2282" y="5492"/>
                  </a:cubicBezTo>
                  <a:cubicBezTo>
                    <a:pt x="2282" y="5476"/>
                    <a:pt x="2270" y="5463"/>
                    <a:pt x="2254" y="5463"/>
                  </a:cubicBezTo>
                  <a:moveTo>
                    <a:pt x="3660" y="5439"/>
                  </a:moveTo>
                  <a:cubicBezTo>
                    <a:pt x="3644" y="5439"/>
                    <a:pt x="3631" y="5452"/>
                    <a:pt x="3631" y="5468"/>
                  </a:cubicBezTo>
                  <a:cubicBezTo>
                    <a:pt x="3631" y="5484"/>
                    <a:pt x="3644" y="5496"/>
                    <a:pt x="3660" y="5496"/>
                  </a:cubicBezTo>
                  <a:cubicBezTo>
                    <a:pt x="3676" y="5496"/>
                    <a:pt x="3688" y="5484"/>
                    <a:pt x="3688" y="5468"/>
                  </a:cubicBezTo>
                  <a:cubicBezTo>
                    <a:pt x="3688" y="5452"/>
                    <a:pt x="3676" y="5439"/>
                    <a:pt x="3660" y="5439"/>
                  </a:cubicBezTo>
                  <a:moveTo>
                    <a:pt x="4002" y="5730"/>
                  </a:moveTo>
                  <a:cubicBezTo>
                    <a:pt x="3987" y="5730"/>
                    <a:pt x="3974" y="5743"/>
                    <a:pt x="3974" y="5758"/>
                  </a:cubicBezTo>
                  <a:cubicBezTo>
                    <a:pt x="3974" y="5774"/>
                    <a:pt x="3987" y="5787"/>
                    <a:pt x="4002" y="5787"/>
                  </a:cubicBezTo>
                  <a:cubicBezTo>
                    <a:pt x="4018" y="5787"/>
                    <a:pt x="4031" y="5774"/>
                    <a:pt x="4031" y="5758"/>
                  </a:cubicBezTo>
                  <a:cubicBezTo>
                    <a:pt x="4031" y="5743"/>
                    <a:pt x="4018" y="5730"/>
                    <a:pt x="4002" y="5730"/>
                  </a:cubicBezTo>
                  <a:moveTo>
                    <a:pt x="4404" y="5231"/>
                  </a:moveTo>
                  <a:cubicBezTo>
                    <a:pt x="4388" y="5231"/>
                    <a:pt x="4375" y="5243"/>
                    <a:pt x="4375" y="5259"/>
                  </a:cubicBezTo>
                  <a:cubicBezTo>
                    <a:pt x="4375" y="5275"/>
                    <a:pt x="4388" y="5288"/>
                    <a:pt x="4404" y="5288"/>
                  </a:cubicBezTo>
                  <a:cubicBezTo>
                    <a:pt x="4420" y="5288"/>
                    <a:pt x="4432" y="5275"/>
                    <a:pt x="4432" y="5259"/>
                  </a:cubicBezTo>
                  <a:cubicBezTo>
                    <a:pt x="4432" y="5243"/>
                    <a:pt x="4420" y="5231"/>
                    <a:pt x="4404" y="5231"/>
                  </a:cubicBezTo>
                  <a:moveTo>
                    <a:pt x="4361" y="5642"/>
                  </a:moveTo>
                  <a:cubicBezTo>
                    <a:pt x="4346" y="5642"/>
                    <a:pt x="4333" y="5654"/>
                    <a:pt x="4333" y="5670"/>
                  </a:cubicBezTo>
                  <a:cubicBezTo>
                    <a:pt x="4333" y="5686"/>
                    <a:pt x="4346" y="5699"/>
                    <a:pt x="4361" y="5699"/>
                  </a:cubicBezTo>
                  <a:cubicBezTo>
                    <a:pt x="4377" y="5699"/>
                    <a:pt x="4390" y="5686"/>
                    <a:pt x="4390" y="5670"/>
                  </a:cubicBezTo>
                  <a:cubicBezTo>
                    <a:pt x="4390" y="5654"/>
                    <a:pt x="4377" y="5642"/>
                    <a:pt x="4361" y="5642"/>
                  </a:cubicBezTo>
                  <a:moveTo>
                    <a:pt x="6194" y="5694"/>
                  </a:moveTo>
                  <a:cubicBezTo>
                    <a:pt x="6178" y="5694"/>
                    <a:pt x="6166" y="5707"/>
                    <a:pt x="6166" y="5722"/>
                  </a:cubicBezTo>
                  <a:cubicBezTo>
                    <a:pt x="6166" y="5738"/>
                    <a:pt x="6178" y="5751"/>
                    <a:pt x="6194" y="5751"/>
                  </a:cubicBezTo>
                  <a:cubicBezTo>
                    <a:pt x="6210" y="5751"/>
                    <a:pt x="6222" y="5738"/>
                    <a:pt x="6222" y="5722"/>
                  </a:cubicBezTo>
                  <a:cubicBezTo>
                    <a:pt x="6222" y="5707"/>
                    <a:pt x="6210" y="5694"/>
                    <a:pt x="6194" y="5694"/>
                  </a:cubicBezTo>
                  <a:moveTo>
                    <a:pt x="4727" y="5576"/>
                  </a:moveTo>
                  <a:cubicBezTo>
                    <a:pt x="4711" y="5576"/>
                    <a:pt x="4698" y="5589"/>
                    <a:pt x="4698" y="5605"/>
                  </a:cubicBezTo>
                  <a:cubicBezTo>
                    <a:pt x="4698" y="5621"/>
                    <a:pt x="4711" y="5633"/>
                    <a:pt x="4727" y="5633"/>
                  </a:cubicBezTo>
                  <a:cubicBezTo>
                    <a:pt x="4743" y="5633"/>
                    <a:pt x="4755" y="5621"/>
                    <a:pt x="4755" y="5605"/>
                  </a:cubicBezTo>
                  <a:cubicBezTo>
                    <a:pt x="4755" y="5589"/>
                    <a:pt x="4743" y="5576"/>
                    <a:pt x="4727" y="5576"/>
                  </a:cubicBezTo>
                  <a:moveTo>
                    <a:pt x="4508" y="4699"/>
                  </a:moveTo>
                  <a:cubicBezTo>
                    <a:pt x="4492" y="4699"/>
                    <a:pt x="4480" y="4712"/>
                    <a:pt x="4480" y="4727"/>
                  </a:cubicBezTo>
                  <a:cubicBezTo>
                    <a:pt x="4480" y="4743"/>
                    <a:pt x="4492" y="4756"/>
                    <a:pt x="4508" y="4756"/>
                  </a:cubicBezTo>
                  <a:cubicBezTo>
                    <a:pt x="4524" y="4756"/>
                    <a:pt x="4537" y="4743"/>
                    <a:pt x="4537" y="4727"/>
                  </a:cubicBezTo>
                  <a:cubicBezTo>
                    <a:pt x="4537" y="4712"/>
                    <a:pt x="4524" y="4699"/>
                    <a:pt x="4508" y="4699"/>
                  </a:cubicBezTo>
                  <a:moveTo>
                    <a:pt x="6426" y="5221"/>
                  </a:moveTo>
                  <a:cubicBezTo>
                    <a:pt x="6411" y="5221"/>
                    <a:pt x="6398" y="5233"/>
                    <a:pt x="6398" y="5249"/>
                  </a:cubicBezTo>
                  <a:cubicBezTo>
                    <a:pt x="6398" y="5265"/>
                    <a:pt x="6411" y="5278"/>
                    <a:pt x="6426" y="5278"/>
                  </a:cubicBezTo>
                  <a:cubicBezTo>
                    <a:pt x="6442" y="5278"/>
                    <a:pt x="6455" y="5265"/>
                    <a:pt x="6455" y="5249"/>
                  </a:cubicBezTo>
                  <a:cubicBezTo>
                    <a:pt x="6455" y="5233"/>
                    <a:pt x="6442" y="5221"/>
                    <a:pt x="6426" y="5221"/>
                  </a:cubicBezTo>
                  <a:moveTo>
                    <a:pt x="6824" y="4966"/>
                  </a:moveTo>
                  <a:cubicBezTo>
                    <a:pt x="6809" y="4966"/>
                    <a:pt x="6796" y="4979"/>
                    <a:pt x="6796" y="4995"/>
                  </a:cubicBezTo>
                  <a:cubicBezTo>
                    <a:pt x="6796" y="5011"/>
                    <a:pt x="6809" y="5023"/>
                    <a:pt x="6824" y="5023"/>
                  </a:cubicBezTo>
                  <a:cubicBezTo>
                    <a:pt x="6840" y="5023"/>
                    <a:pt x="6853" y="5011"/>
                    <a:pt x="6853" y="4995"/>
                  </a:cubicBezTo>
                  <a:cubicBezTo>
                    <a:pt x="6853" y="4979"/>
                    <a:pt x="6840" y="4966"/>
                    <a:pt x="6824" y="4966"/>
                  </a:cubicBezTo>
                  <a:moveTo>
                    <a:pt x="7102" y="4249"/>
                  </a:moveTo>
                  <a:cubicBezTo>
                    <a:pt x="7086" y="4249"/>
                    <a:pt x="7073" y="4261"/>
                    <a:pt x="7073" y="4277"/>
                  </a:cubicBezTo>
                  <a:cubicBezTo>
                    <a:pt x="7073" y="4293"/>
                    <a:pt x="7086" y="4306"/>
                    <a:pt x="7102" y="4306"/>
                  </a:cubicBezTo>
                  <a:cubicBezTo>
                    <a:pt x="7118" y="4306"/>
                    <a:pt x="7130" y="4293"/>
                    <a:pt x="7130" y="4277"/>
                  </a:cubicBezTo>
                  <a:cubicBezTo>
                    <a:pt x="7130" y="4261"/>
                    <a:pt x="7118" y="4249"/>
                    <a:pt x="7102" y="4249"/>
                  </a:cubicBezTo>
                  <a:moveTo>
                    <a:pt x="7461" y="3886"/>
                  </a:moveTo>
                  <a:cubicBezTo>
                    <a:pt x="7445" y="3886"/>
                    <a:pt x="7432" y="3899"/>
                    <a:pt x="7432" y="3915"/>
                  </a:cubicBezTo>
                  <a:cubicBezTo>
                    <a:pt x="7432" y="3931"/>
                    <a:pt x="7445" y="3943"/>
                    <a:pt x="7461" y="3943"/>
                  </a:cubicBezTo>
                  <a:cubicBezTo>
                    <a:pt x="7476" y="3943"/>
                    <a:pt x="7489" y="3931"/>
                    <a:pt x="7489" y="3915"/>
                  </a:cubicBezTo>
                  <a:cubicBezTo>
                    <a:pt x="7489" y="3899"/>
                    <a:pt x="7476" y="3886"/>
                    <a:pt x="7461" y="3886"/>
                  </a:cubicBezTo>
                  <a:moveTo>
                    <a:pt x="8645" y="4082"/>
                  </a:moveTo>
                  <a:cubicBezTo>
                    <a:pt x="8629" y="4082"/>
                    <a:pt x="8616" y="4095"/>
                    <a:pt x="8616" y="4111"/>
                  </a:cubicBezTo>
                  <a:cubicBezTo>
                    <a:pt x="8616" y="4126"/>
                    <a:pt x="8629" y="4139"/>
                    <a:pt x="8645" y="4139"/>
                  </a:cubicBezTo>
                  <a:cubicBezTo>
                    <a:pt x="8661" y="4139"/>
                    <a:pt x="8673" y="4126"/>
                    <a:pt x="8673" y="4111"/>
                  </a:cubicBezTo>
                  <a:cubicBezTo>
                    <a:pt x="8673" y="4095"/>
                    <a:pt x="8661" y="4082"/>
                    <a:pt x="8645" y="4082"/>
                  </a:cubicBezTo>
                  <a:moveTo>
                    <a:pt x="8664" y="4283"/>
                  </a:moveTo>
                  <a:cubicBezTo>
                    <a:pt x="8649" y="4283"/>
                    <a:pt x="8636" y="4295"/>
                    <a:pt x="8636" y="4311"/>
                  </a:cubicBezTo>
                  <a:cubicBezTo>
                    <a:pt x="8636" y="4327"/>
                    <a:pt x="8649" y="4340"/>
                    <a:pt x="8664" y="4340"/>
                  </a:cubicBezTo>
                  <a:cubicBezTo>
                    <a:pt x="8680" y="4340"/>
                    <a:pt x="8693" y="4327"/>
                    <a:pt x="8693" y="4311"/>
                  </a:cubicBezTo>
                  <a:cubicBezTo>
                    <a:pt x="8693" y="4295"/>
                    <a:pt x="8680" y="4283"/>
                    <a:pt x="8664" y="4283"/>
                  </a:cubicBezTo>
                  <a:moveTo>
                    <a:pt x="9340" y="4371"/>
                  </a:moveTo>
                  <a:cubicBezTo>
                    <a:pt x="9324" y="4371"/>
                    <a:pt x="9311" y="4384"/>
                    <a:pt x="9311" y="4399"/>
                  </a:cubicBezTo>
                  <a:cubicBezTo>
                    <a:pt x="9311" y="4415"/>
                    <a:pt x="9324" y="4428"/>
                    <a:pt x="9340" y="4428"/>
                  </a:cubicBezTo>
                  <a:cubicBezTo>
                    <a:pt x="9356" y="4428"/>
                    <a:pt x="9368" y="4415"/>
                    <a:pt x="9368" y="4399"/>
                  </a:cubicBezTo>
                  <a:cubicBezTo>
                    <a:pt x="9368" y="4384"/>
                    <a:pt x="9356" y="4371"/>
                    <a:pt x="9340" y="4371"/>
                  </a:cubicBezTo>
                  <a:moveTo>
                    <a:pt x="9643" y="4390"/>
                  </a:moveTo>
                  <a:cubicBezTo>
                    <a:pt x="9627" y="4390"/>
                    <a:pt x="9615" y="4403"/>
                    <a:pt x="9615" y="4419"/>
                  </a:cubicBezTo>
                  <a:cubicBezTo>
                    <a:pt x="9615" y="4435"/>
                    <a:pt x="9627" y="4447"/>
                    <a:pt x="9643" y="4447"/>
                  </a:cubicBezTo>
                  <a:cubicBezTo>
                    <a:pt x="9659" y="4447"/>
                    <a:pt x="9672" y="4435"/>
                    <a:pt x="9672" y="4419"/>
                  </a:cubicBezTo>
                  <a:cubicBezTo>
                    <a:pt x="9672" y="4403"/>
                    <a:pt x="9659" y="4390"/>
                    <a:pt x="9643" y="4390"/>
                  </a:cubicBezTo>
                  <a:moveTo>
                    <a:pt x="9893" y="4851"/>
                  </a:moveTo>
                  <a:cubicBezTo>
                    <a:pt x="9877" y="4851"/>
                    <a:pt x="9864" y="4863"/>
                    <a:pt x="9864" y="4879"/>
                  </a:cubicBezTo>
                  <a:cubicBezTo>
                    <a:pt x="9864" y="4895"/>
                    <a:pt x="9877" y="4907"/>
                    <a:pt x="9893" y="4907"/>
                  </a:cubicBezTo>
                  <a:cubicBezTo>
                    <a:pt x="9908" y="4907"/>
                    <a:pt x="9921" y="4895"/>
                    <a:pt x="9921" y="4879"/>
                  </a:cubicBezTo>
                  <a:cubicBezTo>
                    <a:pt x="9921" y="4863"/>
                    <a:pt x="9908" y="4851"/>
                    <a:pt x="9893" y="4851"/>
                  </a:cubicBezTo>
                  <a:moveTo>
                    <a:pt x="9677" y="4836"/>
                  </a:moveTo>
                  <a:cubicBezTo>
                    <a:pt x="9662" y="4836"/>
                    <a:pt x="9649" y="4849"/>
                    <a:pt x="9649" y="4864"/>
                  </a:cubicBezTo>
                  <a:cubicBezTo>
                    <a:pt x="9649" y="4880"/>
                    <a:pt x="9662" y="4893"/>
                    <a:pt x="9677" y="4893"/>
                  </a:cubicBezTo>
                  <a:cubicBezTo>
                    <a:pt x="9693" y="4893"/>
                    <a:pt x="9706" y="4880"/>
                    <a:pt x="9706" y="4864"/>
                  </a:cubicBezTo>
                  <a:cubicBezTo>
                    <a:pt x="9706" y="4849"/>
                    <a:pt x="9693" y="4836"/>
                    <a:pt x="9677" y="4836"/>
                  </a:cubicBezTo>
                  <a:moveTo>
                    <a:pt x="9069" y="4311"/>
                  </a:moveTo>
                  <a:cubicBezTo>
                    <a:pt x="9053" y="4311"/>
                    <a:pt x="9041" y="4323"/>
                    <a:pt x="9041" y="4339"/>
                  </a:cubicBezTo>
                  <a:cubicBezTo>
                    <a:pt x="9041" y="4355"/>
                    <a:pt x="9053" y="4368"/>
                    <a:pt x="9069" y="4368"/>
                  </a:cubicBezTo>
                  <a:cubicBezTo>
                    <a:pt x="9085" y="4368"/>
                    <a:pt x="9097" y="4355"/>
                    <a:pt x="9097" y="4339"/>
                  </a:cubicBezTo>
                  <a:cubicBezTo>
                    <a:pt x="9097" y="4323"/>
                    <a:pt x="9085" y="4311"/>
                    <a:pt x="9069" y="4311"/>
                  </a:cubicBezTo>
                  <a:moveTo>
                    <a:pt x="9023" y="4839"/>
                  </a:moveTo>
                  <a:cubicBezTo>
                    <a:pt x="9008" y="4839"/>
                    <a:pt x="8995" y="4852"/>
                    <a:pt x="8995" y="4868"/>
                  </a:cubicBezTo>
                  <a:cubicBezTo>
                    <a:pt x="8995" y="4883"/>
                    <a:pt x="9008" y="4896"/>
                    <a:pt x="9023" y="4896"/>
                  </a:cubicBezTo>
                  <a:cubicBezTo>
                    <a:pt x="9039" y="4896"/>
                    <a:pt x="9052" y="4883"/>
                    <a:pt x="9052" y="4868"/>
                  </a:cubicBezTo>
                  <a:cubicBezTo>
                    <a:pt x="9052" y="4852"/>
                    <a:pt x="9039" y="4839"/>
                    <a:pt x="9023" y="4839"/>
                  </a:cubicBezTo>
                  <a:moveTo>
                    <a:pt x="9304" y="4852"/>
                  </a:moveTo>
                  <a:cubicBezTo>
                    <a:pt x="9288" y="4852"/>
                    <a:pt x="9275" y="4865"/>
                    <a:pt x="9275" y="4881"/>
                  </a:cubicBezTo>
                  <a:cubicBezTo>
                    <a:pt x="9275" y="4896"/>
                    <a:pt x="9288" y="4909"/>
                    <a:pt x="9304" y="4909"/>
                  </a:cubicBezTo>
                  <a:cubicBezTo>
                    <a:pt x="9320" y="4909"/>
                    <a:pt x="9332" y="4896"/>
                    <a:pt x="9332" y="4881"/>
                  </a:cubicBezTo>
                  <a:cubicBezTo>
                    <a:pt x="9333" y="4865"/>
                    <a:pt x="9320" y="4852"/>
                    <a:pt x="9304" y="4852"/>
                  </a:cubicBezTo>
                  <a:moveTo>
                    <a:pt x="9695" y="4513"/>
                  </a:moveTo>
                  <a:cubicBezTo>
                    <a:pt x="9680" y="4513"/>
                    <a:pt x="9667" y="4526"/>
                    <a:pt x="9667" y="4541"/>
                  </a:cubicBezTo>
                  <a:cubicBezTo>
                    <a:pt x="9667" y="4557"/>
                    <a:pt x="9680" y="4570"/>
                    <a:pt x="9695" y="4570"/>
                  </a:cubicBezTo>
                  <a:cubicBezTo>
                    <a:pt x="9711" y="4570"/>
                    <a:pt x="9724" y="4557"/>
                    <a:pt x="9724" y="4541"/>
                  </a:cubicBezTo>
                  <a:cubicBezTo>
                    <a:pt x="9724" y="4526"/>
                    <a:pt x="9711" y="4513"/>
                    <a:pt x="9695" y="4513"/>
                  </a:cubicBezTo>
                  <a:moveTo>
                    <a:pt x="9324" y="4500"/>
                  </a:moveTo>
                  <a:cubicBezTo>
                    <a:pt x="9308" y="4500"/>
                    <a:pt x="9295" y="4513"/>
                    <a:pt x="9295" y="4528"/>
                  </a:cubicBezTo>
                  <a:cubicBezTo>
                    <a:pt x="9295" y="4544"/>
                    <a:pt x="9308" y="4557"/>
                    <a:pt x="9324" y="4557"/>
                  </a:cubicBezTo>
                  <a:cubicBezTo>
                    <a:pt x="9339" y="4557"/>
                    <a:pt x="9352" y="4544"/>
                    <a:pt x="9352" y="4528"/>
                  </a:cubicBezTo>
                  <a:cubicBezTo>
                    <a:pt x="9352" y="4513"/>
                    <a:pt x="9339" y="4500"/>
                    <a:pt x="9324" y="4500"/>
                  </a:cubicBezTo>
                  <a:moveTo>
                    <a:pt x="9774" y="4976"/>
                  </a:moveTo>
                  <a:cubicBezTo>
                    <a:pt x="9758" y="4976"/>
                    <a:pt x="9745" y="4989"/>
                    <a:pt x="9745" y="5005"/>
                  </a:cubicBezTo>
                  <a:cubicBezTo>
                    <a:pt x="9745" y="5020"/>
                    <a:pt x="9758" y="5033"/>
                    <a:pt x="9774" y="5033"/>
                  </a:cubicBezTo>
                  <a:cubicBezTo>
                    <a:pt x="9789" y="5033"/>
                    <a:pt x="9802" y="5020"/>
                    <a:pt x="9802" y="5005"/>
                  </a:cubicBezTo>
                  <a:cubicBezTo>
                    <a:pt x="9802" y="4989"/>
                    <a:pt x="9789" y="4976"/>
                    <a:pt x="9774" y="4976"/>
                  </a:cubicBezTo>
                  <a:moveTo>
                    <a:pt x="10100" y="5218"/>
                  </a:moveTo>
                  <a:cubicBezTo>
                    <a:pt x="10084" y="5218"/>
                    <a:pt x="10071" y="5230"/>
                    <a:pt x="10071" y="5246"/>
                  </a:cubicBezTo>
                  <a:cubicBezTo>
                    <a:pt x="10071" y="5262"/>
                    <a:pt x="10084" y="5275"/>
                    <a:pt x="10100" y="5275"/>
                  </a:cubicBezTo>
                  <a:cubicBezTo>
                    <a:pt x="10116" y="5275"/>
                    <a:pt x="10128" y="5262"/>
                    <a:pt x="10128" y="5246"/>
                  </a:cubicBezTo>
                  <a:cubicBezTo>
                    <a:pt x="10129" y="5230"/>
                    <a:pt x="10116" y="5218"/>
                    <a:pt x="10100" y="5218"/>
                  </a:cubicBezTo>
                  <a:moveTo>
                    <a:pt x="9549" y="5276"/>
                  </a:moveTo>
                  <a:cubicBezTo>
                    <a:pt x="9533" y="5276"/>
                    <a:pt x="9521" y="5289"/>
                    <a:pt x="9521" y="5305"/>
                  </a:cubicBezTo>
                  <a:cubicBezTo>
                    <a:pt x="9521" y="5321"/>
                    <a:pt x="9533" y="5333"/>
                    <a:pt x="9549" y="5333"/>
                  </a:cubicBezTo>
                  <a:cubicBezTo>
                    <a:pt x="9565" y="5333"/>
                    <a:pt x="9578" y="5321"/>
                    <a:pt x="9578" y="5305"/>
                  </a:cubicBezTo>
                  <a:cubicBezTo>
                    <a:pt x="9578" y="5289"/>
                    <a:pt x="9565" y="5276"/>
                    <a:pt x="9549" y="5276"/>
                  </a:cubicBezTo>
                  <a:moveTo>
                    <a:pt x="9056" y="4963"/>
                  </a:moveTo>
                  <a:cubicBezTo>
                    <a:pt x="9040" y="4963"/>
                    <a:pt x="9027" y="4976"/>
                    <a:pt x="9027" y="4992"/>
                  </a:cubicBezTo>
                  <a:cubicBezTo>
                    <a:pt x="9027" y="5007"/>
                    <a:pt x="9040" y="5020"/>
                    <a:pt x="9056" y="5020"/>
                  </a:cubicBezTo>
                  <a:cubicBezTo>
                    <a:pt x="9072" y="5020"/>
                    <a:pt x="9084" y="5007"/>
                    <a:pt x="9084" y="4992"/>
                  </a:cubicBezTo>
                  <a:cubicBezTo>
                    <a:pt x="9084" y="4976"/>
                    <a:pt x="9072" y="4963"/>
                    <a:pt x="9056" y="4963"/>
                  </a:cubicBezTo>
                  <a:moveTo>
                    <a:pt x="8826" y="4963"/>
                  </a:moveTo>
                  <a:cubicBezTo>
                    <a:pt x="8810" y="4963"/>
                    <a:pt x="8797" y="4976"/>
                    <a:pt x="8797" y="4992"/>
                  </a:cubicBezTo>
                  <a:cubicBezTo>
                    <a:pt x="8797" y="5007"/>
                    <a:pt x="8810" y="5020"/>
                    <a:pt x="8826" y="5020"/>
                  </a:cubicBezTo>
                  <a:cubicBezTo>
                    <a:pt x="8842" y="5020"/>
                    <a:pt x="8854" y="5007"/>
                    <a:pt x="8854" y="4992"/>
                  </a:cubicBezTo>
                  <a:cubicBezTo>
                    <a:pt x="8855" y="4976"/>
                    <a:pt x="8842" y="4963"/>
                    <a:pt x="8826" y="4963"/>
                  </a:cubicBezTo>
                  <a:moveTo>
                    <a:pt x="8743" y="5340"/>
                  </a:moveTo>
                  <a:cubicBezTo>
                    <a:pt x="8727" y="5340"/>
                    <a:pt x="8714" y="5353"/>
                    <a:pt x="8714" y="5368"/>
                  </a:cubicBezTo>
                  <a:cubicBezTo>
                    <a:pt x="8714" y="5384"/>
                    <a:pt x="8727" y="5397"/>
                    <a:pt x="8743" y="5397"/>
                  </a:cubicBezTo>
                  <a:cubicBezTo>
                    <a:pt x="8759" y="5397"/>
                    <a:pt x="8771" y="5384"/>
                    <a:pt x="8771" y="5368"/>
                  </a:cubicBezTo>
                  <a:cubicBezTo>
                    <a:pt x="8771" y="5353"/>
                    <a:pt x="8759" y="5340"/>
                    <a:pt x="8743" y="5340"/>
                  </a:cubicBezTo>
                  <a:moveTo>
                    <a:pt x="7906" y="5335"/>
                  </a:moveTo>
                  <a:cubicBezTo>
                    <a:pt x="7890" y="5335"/>
                    <a:pt x="7877" y="5348"/>
                    <a:pt x="7877" y="5363"/>
                  </a:cubicBezTo>
                  <a:cubicBezTo>
                    <a:pt x="7877" y="5379"/>
                    <a:pt x="7890" y="5392"/>
                    <a:pt x="7906" y="5392"/>
                  </a:cubicBezTo>
                  <a:cubicBezTo>
                    <a:pt x="7922" y="5392"/>
                    <a:pt x="7934" y="5379"/>
                    <a:pt x="7934" y="5363"/>
                  </a:cubicBezTo>
                  <a:cubicBezTo>
                    <a:pt x="7935" y="5348"/>
                    <a:pt x="7922" y="5335"/>
                    <a:pt x="7906" y="5335"/>
                  </a:cubicBezTo>
                  <a:moveTo>
                    <a:pt x="7798" y="5100"/>
                  </a:moveTo>
                  <a:cubicBezTo>
                    <a:pt x="7782" y="5100"/>
                    <a:pt x="7770" y="5113"/>
                    <a:pt x="7770" y="5129"/>
                  </a:cubicBezTo>
                  <a:cubicBezTo>
                    <a:pt x="7770" y="5144"/>
                    <a:pt x="7782" y="5157"/>
                    <a:pt x="7798" y="5157"/>
                  </a:cubicBezTo>
                  <a:cubicBezTo>
                    <a:pt x="7814" y="5157"/>
                    <a:pt x="7827" y="5144"/>
                    <a:pt x="7827" y="5129"/>
                  </a:cubicBezTo>
                  <a:cubicBezTo>
                    <a:pt x="7827" y="5113"/>
                    <a:pt x="7814" y="5100"/>
                    <a:pt x="7798" y="5100"/>
                  </a:cubicBezTo>
                  <a:moveTo>
                    <a:pt x="7965" y="4792"/>
                  </a:moveTo>
                  <a:cubicBezTo>
                    <a:pt x="7949" y="4792"/>
                    <a:pt x="7936" y="4805"/>
                    <a:pt x="7936" y="4820"/>
                  </a:cubicBezTo>
                  <a:cubicBezTo>
                    <a:pt x="7936" y="4836"/>
                    <a:pt x="7949" y="4849"/>
                    <a:pt x="7965" y="4849"/>
                  </a:cubicBezTo>
                  <a:cubicBezTo>
                    <a:pt x="7980" y="4849"/>
                    <a:pt x="7993" y="4836"/>
                    <a:pt x="7993" y="4820"/>
                  </a:cubicBezTo>
                  <a:cubicBezTo>
                    <a:pt x="7993" y="4805"/>
                    <a:pt x="7980" y="4792"/>
                    <a:pt x="7965" y="4792"/>
                  </a:cubicBezTo>
                  <a:moveTo>
                    <a:pt x="8547" y="4156"/>
                  </a:moveTo>
                  <a:cubicBezTo>
                    <a:pt x="8531" y="4156"/>
                    <a:pt x="8519" y="4168"/>
                    <a:pt x="8519" y="4184"/>
                  </a:cubicBezTo>
                  <a:cubicBezTo>
                    <a:pt x="8519" y="4200"/>
                    <a:pt x="8531" y="4213"/>
                    <a:pt x="8547" y="4213"/>
                  </a:cubicBezTo>
                  <a:cubicBezTo>
                    <a:pt x="8563" y="4213"/>
                    <a:pt x="8576" y="4200"/>
                    <a:pt x="8576" y="4184"/>
                  </a:cubicBezTo>
                  <a:cubicBezTo>
                    <a:pt x="8576" y="4168"/>
                    <a:pt x="8563" y="4156"/>
                    <a:pt x="8547" y="4156"/>
                  </a:cubicBezTo>
                  <a:moveTo>
                    <a:pt x="8983" y="4165"/>
                  </a:moveTo>
                  <a:cubicBezTo>
                    <a:pt x="8967" y="4165"/>
                    <a:pt x="8954" y="4178"/>
                    <a:pt x="8954" y="4194"/>
                  </a:cubicBezTo>
                  <a:cubicBezTo>
                    <a:pt x="8954" y="4210"/>
                    <a:pt x="8967" y="4222"/>
                    <a:pt x="8983" y="4222"/>
                  </a:cubicBezTo>
                  <a:cubicBezTo>
                    <a:pt x="8998" y="4222"/>
                    <a:pt x="9011" y="4210"/>
                    <a:pt x="9011" y="4194"/>
                  </a:cubicBezTo>
                  <a:cubicBezTo>
                    <a:pt x="9011" y="4178"/>
                    <a:pt x="8998" y="4165"/>
                    <a:pt x="8983" y="4165"/>
                  </a:cubicBezTo>
                  <a:moveTo>
                    <a:pt x="9222" y="4611"/>
                  </a:moveTo>
                  <a:cubicBezTo>
                    <a:pt x="9206" y="4611"/>
                    <a:pt x="9194" y="4623"/>
                    <a:pt x="9194" y="4639"/>
                  </a:cubicBezTo>
                  <a:cubicBezTo>
                    <a:pt x="9194" y="4655"/>
                    <a:pt x="9206" y="4668"/>
                    <a:pt x="9222" y="4668"/>
                  </a:cubicBezTo>
                  <a:cubicBezTo>
                    <a:pt x="9238" y="4668"/>
                    <a:pt x="9251" y="4655"/>
                    <a:pt x="9251" y="4639"/>
                  </a:cubicBezTo>
                  <a:cubicBezTo>
                    <a:pt x="9251" y="4623"/>
                    <a:pt x="9238" y="4611"/>
                    <a:pt x="9222" y="4611"/>
                  </a:cubicBezTo>
                  <a:moveTo>
                    <a:pt x="10323" y="5169"/>
                  </a:moveTo>
                  <a:cubicBezTo>
                    <a:pt x="10308" y="5169"/>
                    <a:pt x="10295" y="5181"/>
                    <a:pt x="10295" y="5197"/>
                  </a:cubicBezTo>
                  <a:cubicBezTo>
                    <a:pt x="10295" y="5213"/>
                    <a:pt x="10308" y="5226"/>
                    <a:pt x="10323" y="5226"/>
                  </a:cubicBezTo>
                  <a:cubicBezTo>
                    <a:pt x="10339" y="5226"/>
                    <a:pt x="10352" y="5213"/>
                    <a:pt x="10352" y="5197"/>
                  </a:cubicBezTo>
                  <a:cubicBezTo>
                    <a:pt x="10352" y="5181"/>
                    <a:pt x="10339" y="5169"/>
                    <a:pt x="10323" y="5169"/>
                  </a:cubicBezTo>
                  <a:moveTo>
                    <a:pt x="10265" y="4992"/>
                  </a:moveTo>
                  <a:cubicBezTo>
                    <a:pt x="10249" y="4992"/>
                    <a:pt x="10236" y="5005"/>
                    <a:pt x="10236" y="5021"/>
                  </a:cubicBezTo>
                  <a:cubicBezTo>
                    <a:pt x="10236" y="5037"/>
                    <a:pt x="10249" y="5049"/>
                    <a:pt x="10265" y="5049"/>
                  </a:cubicBezTo>
                  <a:cubicBezTo>
                    <a:pt x="10281" y="5049"/>
                    <a:pt x="10293" y="5037"/>
                    <a:pt x="10293" y="5021"/>
                  </a:cubicBezTo>
                  <a:cubicBezTo>
                    <a:pt x="10293" y="5005"/>
                    <a:pt x="10281" y="4992"/>
                    <a:pt x="10265" y="4992"/>
                  </a:cubicBezTo>
                  <a:moveTo>
                    <a:pt x="10147" y="5399"/>
                  </a:moveTo>
                  <a:cubicBezTo>
                    <a:pt x="10131" y="5399"/>
                    <a:pt x="10119" y="5411"/>
                    <a:pt x="10119" y="5427"/>
                  </a:cubicBezTo>
                  <a:cubicBezTo>
                    <a:pt x="10119" y="5443"/>
                    <a:pt x="10131" y="5456"/>
                    <a:pt x="10147" y="5456"/>
                  </a:cubicBezTo>
                  <a:cubicBezTo>
                    <a:pt x="10163" y="5456"/>
                    <a:pt x="10176" y="5443"/>
                    <a:pt x="10176" y="5427"/>
                  </a:cubicBezTo>
                  <a:cubicBezTo>
                    <a:pt x="10176" y="5411"/>
                    <a:pt x="10163" y="5399"/>
                    <a:pt x="10147" y="5399"/>
                  </a:cubicBezTo>
                  <a:moveTo>
                    <a:pt x="9643" y="4963"/>
                  </a:moveTo>
                  <a:cubicBezTo>
                    <a:pt x="9627" y="4963"/>
                    <a:pt x="9615" y="4976"/>
                    <a:pt x="9615" y="4992"/>
                  </a:cubicBezTo>
                  <a:cubicBezTo>
                    <a:pt x="9615" y="5007"/>
                    <a:pt x="9627" y="5020"/>
                    <a:pt x="9643" y="5020"/>
                  </a:cubicBezTo>
                  <a:cubicBezTo>
                    <a:pt x="9659" y="5020"/>
                    <a:pt x="9672" y="5007"/>
                    <a:pt x="9672" y="4992"/>
                  </a:cubicBezTo>
                  <a:cubicBezTo>
                    <a:pt x="9672" y="4976"/>
                    <a:pt x="9659" y="4963"/>
                    <a:pt x="9643" y="4963"/>
                  </a:cubicBezTo>
                  <a:moveTo>
                    <a:pt x="9320" y="5007"/>
                  </a:moveTo>
                  <a:cubicBezTo>
                    <a:pt x="9304" y="5007"/>
                    <a:pt x="9292" y="5020"/>
                    <a:pt x="9292" y="5036"/>
                  </a:cubicBezTo>
                  <a:cubicBezTo>
                    <a:pt x="9292" y="5051"/>
                    <a:pt x="9304" y="5064"/>
                    <a:pt x="9320" y="5064"/>
                  </a:cubicBezTo>
                  <a:cubicBezTo>
                    <a:pt x="9336" y="5064"/>
                    <a:pt x="9349" y="5051"/>
                    <a:pt x="9349" y="5036"/>
                  </a:cubicBezTo>
                  <a:cubicBezTo>
                    <a:pt x="9349" y="5020"/>
                    <a:pt x="9336" y="5007"/>
                    <a:pt x="9320" y="5007"/>
                  </a:cubicBezTo>
                  <a:moveTo>
                    <a:pt x="10266" y="4761"/>
                  </a:moveTo>
                  <a:cubicBezTo>
                    <a:pt x="10251" y="4761"/>
                    <a:pt x="10238" y="4773"/>
                    <a:pt x="10238" y="4789"/>
                  </a:cubicBezTo>
                  <a:cubicBezTo>
                    <a:pt x="10238" y="4805"/>
                    <a:pt x="10251" y="4818"/>
                    <a:pt x="10266" y="4818"/>
                  </a:cubicBezTo>
                  <a:cubicBezTo>
                    <a:pt x="10282" y="4818"/>
                    <a:pt x="10295" y="4805"/>
                    <a:pt x="10295" y="4789"/>
                  </a:cubicBezTo>
                  <a:cubicBezTo>
                    <a:pt x="10295" y="4773"/>
                    <a:pt x="10282" y="4761"/>
                    <a:pt x="10266" y="4761"/>
                  </a:cubicBezTo>
                  <a:moveTo>
                    <a:pt x="8570" y="4497"/>
                  </a:moveTo>
                  <a:cubicBezTo>
                    <a:pt x="8554" y="4497"/>
                    <a:pt x="8541" y="4509"/>
                    <a:pt x="8541" y="4525"/>
                  </a:cubicBezTo>
                  <a:cubicBezTo>
                    <a:pt x="8541" y="4541"/>
                    <a:pt x="8554" y="4553"/>
                    <a:pt x="8570" y="4553"/>
                  </a:cubicBezTo>
                  <a:cubicBezTo>
                    <a:pt x="8586" y="4553"/>
                    <a:pt x="8598" y="4541"/>
                    <a:pt x="8598" y="4525"/>
                  </a:cubicBezTo>
                  <a:cubicBezTo>
                    <a:pt x="8598" y="4509"/>
                    <a:pt x="8586" y="4497"/>
                    <a:pt x="8570" y="4497"/>
                  </a:cubicBezTo>
                  <a:moveTo>
                    <a:pt x="11490" y="4882"/>
                  </a:moveTo>
                  <a:cubicBezTo>
                    <a:pt x="11474" y="4882"/>
                    <a:pt x="11461" y="4895"/>
                    <a:pt x="11461" y="4911"/>
                  </a:cubicBezTo>
                  <a:cubicBezTo>
                    <a:pt x="11461" y="4927"/>
                    <a:pt x="11474" y="4939"/>
                    <a:pt x="11490" y="4939"/>
                  </a:cubicBezTo>
                  <a:cubicBezTo>
                    <a:pt x="11505" y="4939"/>
                    <a:pt x="11518" y="4927"/>
                    <a:pt x="11518" y="4911"/>
                  </a:cubicBezTo>
                  <a:cubicBezTo>
                    <a:pt x="11518" y="4895"/>
                    <a:pt x="11505" y="4882"/>
                    <a:pt x="11490" y="4882"/>
                  </a:cubicBezTo>
                  <a:moveTo>
                    <a:pt x="11862" y="5394"/>
                  </a:moveTo>
                  <a:cubicBezTo>
                    <a:pt x="11846" y="5394"/>
                    <a:pt x="11833" y="5406"/>
                    <a:pt x="11833" y="5422"/>
                  </a:cubicBezTo>
                  <a:cubicBezTo>
                    <a:pt x="11833" y="5438"/>
                    <a:pt x="11846" y="5451"/>
                    <a:pt x="11862" y="5451"/>
                  </a:cubicBezTo>
                  <a:cubicBezTo>
                    <a:pt x="11877" y="5451"/>
                    <a:pt x="11890" y="5438"/>
                    <a:pt x="11890" y="5422"/>
                  </a:cubicBezTo>
                  <a:cubicBezTo>
                    <a:pt x="11890" y="5406"/>
                    <a:pt x="11877" y="5394"/>
                    <a:pt x="11862" y="5394"/>
                  </a:cubicBezTo>
                  <a:moveTo>
                    <a:pt x="10619" y="5126"/>
                  </a:moveTo>
                  <a:cubicBezTo>
                    <a:pt x="10603" y="5126"/>
                    <a:pt x="10590" y="5139"/>
                    <a:pt x="10590" y="5155"/>
                  </a:cubicBezTo>
                  <a:cubicBezTo>
                    <a:pt x="10590" y="5170"/>
                    <a:pt x="10603" y="5183"/>
                    <a:pt x="10619" y="5183"/>
                  </a:cubicBezTo>
                  <a:cubicBezTo>
                    <a:pt x="10634" y="5183"/>
                    <a:pt x="10647" y="5170"/>
                    <a:pt x="10647" y="5155"/>
                  </a:cubicBezTo>
                  <a:cubicBezTo>
                    <a:pt x="10647" y="5139"/>
                    <a:pt x="10634" y="5126"/>
                    <a:pt x="10619" y="5126"/>
                  </a:cubicBezTo>
                  <a:moveTo>
                    <a:pt x="12553" y="5361"/>
                  </a:moveTo>
                  <a:cubicBezTo>
                    <a:pt x="12537" y="5361"/>
                    <a:pt x="12525" y="5374"/>
                    <a:pt x="12525" y="5389"/>
                  </a:cubicBezTo>
                  <a:cubicBezTo>
                    <a:pt x="12525" y="5405"/>
                    <a:pt x="12537" y="5418"/>
                    <a:pt x="12553" y="5418"/>
                  </a:cubicBezTo>
                  <a:cubicBezTo>
                    <a:pt x="12569" y="5418"/>
                    <a:pt x="12582" y="5405"/>
                    <a:pt x="12582" y="5389"/>
                  </a:cubicBezTo>
                  <a:cubicBezTo>
                    <a:pt x="12582" y="5374"/>
                    <a:pt x="12569" y="5361"/>
                    <a:pt x="12553" y="5361"/>
                  </a:cubicBezTo>
                  <a:moveTo>
                    <a:pt x="11516" y="5185"/>
                  </a:moveTo>
                  <a:cubicBezTo>
                    <a:pt x="11500" y="5185"/>
                    <a:pt x="11487" y="5198"/>
                    <a:pt x="11487" y="5213"/>
                  </a:cubicBezTo>
                  <a:cubicBezTo>
                    <a:pt x="11487" y="5229"/>
                    <a:pt x="11500" y="5242"/>
                    <a:pt x="11516" y="5242"/>
                  </a:cubicBezTo>
                  <a:cubicBezTo>
                    <a:pt x="11531" y="5242"/>
                    <a:pt x="11544" y="5229"/>
                    <a:pt x="11544" y="5213"/>
                  </a:cubicBezTo>
                  <a:cubicBezTo>
                    <a:pt x="11544" y="5198"/>
                    <a:pt x="11531" y="5185"/>
                    <a:pt x="11516" y="5185"/>
                  </a:cubicBezTo>
                  <a:moveTo>
                    <a:pt x="13505" y="4819"/>
                  </a:moveTo>
                  <a:cubicBezTo>
                    <a:pt x="13489" y="4819"/>
                    <a:pt x="13476" y="4832"/>
                    <a:pt x="13476" y="4848"/>
                  </a:cubicBezTo>
                  <a:cubicBezTo>
                    <a:pt x="13476" y="4864"/>
                    <a:pt x="13489" y="4876"/>
                    <a:pt x="13505" y="4876"/>
                  </a:cubicBezTo>
                  <a:cubicBezTo>
                    <a:pt x="13521" y="4876"/>
                    <a:pt x="13533" y="4864"/>
                    <a:pt x="13533" y="4848"/>
                  </a:cubicBezTo>
                  <a:cubicBezTo>
                    <a:pt x="13533" y="4832"/>
                    <a:pt x="13521" y="4819"/>
                    <a:pt x="13505" y="4819"/>
                  </a:cubicBezTo>
                  <a:moveTo>
                    <a:pt x="13642" y="4840"/>
                  </a:moveTo>
                  <a:cubicBezTo>
                    <a:pt x="13615" y="4840"/>
                    <a:pt x="13594" y="4861"/>
                    <a:pt x="13594" y="4888"/>
                  </a:cubicBezTo>
                  <a:cubicBezTo>
                    <a:pt x="13594" y="4915"/>
                    <a:pt x="13615" y="4936"/>
                    <a:pt x="13642" y="4936"/>
                  </a:cubicBezTo>
                  <a:cubicBezTo>
                    <a:pt x="13669" y="4936"/>
                    <a:pt x="13690" y="4915"/>
                    <a:pt x="13690" y="4888"/>
                  </a:cubicBezTo>
                  <a:cubicBezTo>
                    <a:pt x="13690" y="4861"/>
                    <a:pt x="13669" y="4840"/>
                    <a:pt x="13642" y="4840"/>
                  </a:cubicBezTo>
                  <a:moveTo>
                    <a:pt x="13290" y="5195"/>
                  </a:moveTo>
                  <a:cubicBezTo>
                    <a:pt x="13263" y="5195"/>
                    <a:pt x="13241" y="5216"/>
                    <a:pt x="13241" y="5243"/>
                  </a:cubicBezTo>
                  <a:cubicBezTo>
                    <a:pt x="13241" y="5269"/>
                    <a:pt x="13263" y="5291"/>
                    <a:pt x="13290" y="5291"/>
                  </a:cubicBezTo>
                  <a:cubicBezTo>
                    <a:pt x="13316" y="5291"/>
                    <a:pt x="13338" y="5269"/>
                    <a:pt x="13338" y="5243"/>
                  </a:cubicBezTo>
                  <a:cubicBezTo>
                    <a:pt x="13338" y="5216"/>
                    <a:pt x="13316" y="5195"/>
                    <a:pt x="13290" y="5195"/>
                  </a:cubicBezTo>
                  <a:moveTo>
                    <a:pt x="13668" y="5485"/>
                  </a:moveTo>
                  <a:cubicBezTo>
                    <a:pt x="13641" y="5485"/>
                    <a:pt x="13620" y="5507"/>
                    <a:pt x="13620" y="5533"/>
                  </a:cubicBezTo>
                  <a:cubicBezTo>
                    <a:pt x="13620" y="5560"/>
                    <a:pt x="13641" y="5581"/>
                    <a:pt x="13668" y="5581"/>
                  </a:cubicBezTo>
                  <a:cubicBezTo>
                    <a:pt x="13695" y="5581"/>
                    <a:pt x="13716" y="5560"/>
                    <a:pt x="13716" y="5533"/>
                  </a:cubicBezTo>
                  <a:cubicBezTo>
                    <a:pt x="13716" y="5507"/>
                    <a:pt x="13695" y="5485"/>
                    <a:pt x="13668" y="5485"/>
                  </a:cubicBezTo>
                  <a:moveTo>
                    <a:pt x="13590" y="5163"/>
                  </a:moveTo>
                  <a:cubicBezTo>
                    <a:pt x="13563" y="5163"/>
                    <a:pt x="13542" y="5184"/>
                    <a:pt x="13542" y="5211"/>
                  </a:cubicBezTo>
                  <a:cubicBezTo>
                    <a:pt x="13542" y="5238"/>
                    <a:pt x="13563" y="5259"/>
                    <a:pt x="13590" y="5259"/>
                  </a:cubicBezTo>
                  <a:cubicBezTo>
                    <a:pt x="13616" y="5259"/>
                    <a:pt x="13638" y="5238"/>
                    <a:pt x="13638" y="5211"/>
                  </a:cubicBezTo>
                  <a:cubicBezTo>
                    <a:pt x="13638" y="5184"/>
                    <a:pt x="13616" y="5163"/>
                    <a:pt x="13590" y="5163"/>
                  </a:cubicBezTo>
                  <a:moveTo>
                    <a:pt x="13420" y="5433"/>
                  </a:moveTo>
                  <a:cubicBezTo>
                    <a:pt x="13393" y="5433"/>
                    <a:pt x="13372" y="5454"/>
                    <a:pt x="13372" y="5481"/>
                  </a:cubicBezTo>
                  <a:cubicBezTo>
                    <a:pt x="13372" y="5507"/>
                    <a:pt x="13393" y="5529"/>
                    <a:pt x="13420" y="5529"/>
                  </a:cubicBezTo>
                  <a:cubicBezTo>
                    <a:pt x="13447" y="5529"/>
                    <a:pt x="13468" y="5507"/>
                    <a:pt x="13468" y="5481"/>
                  </a:cubicBezTo>
                  <a:cubicBezTo>
                    <a:pt x="13468" y="5454"/>
                    <a:pt x="13447" y="5433"/>
                    <a:pt x="13420" y="5433"/>
                  </a:cubicBezTo>
                  <a:moveTo>
                    <a:pt x="12253" y="5005"/>
                  </a:moveTo>
                  <a:cubicBezTo>
                    <a:pt x="12226" y="5005"/>
                    <a:pt x="12205" y="5027"/>
                    <a:pt x="12205" y="5054"/>
                  </a:cubicBezTo>
                  <a:cubicBezTo>
                    <a:pt x="12205" y="5080"/>
                    <a:pt x="12226" y="5102"/>
                    <a:pt x="12253" y="5102"/>
                  </a:cubicBezTo>
                  <a:cubicBezTo>
                    <a:pt x="12280" y="5102"/>
                    <a:pt x="12301" y="5080"/>
                    <a:pt x="12301" y="5054"/>
                  </a:cubicBezTo>
                  <a:cubicBezTo>
                    <a:pt x="12301" y="5027"/>
                    <a:pt x="12280" y="5005"/>
                    <a:pt x="12253" y="5005"/>
                  </a:cubicBezTo>
                  <a:moveTo>
                    <a:pt x="13133" y="5578"/>
                  </a:moveTo>
                  <a:cubicBezTo>
                    <a:pt x="13107" y="5578"/>
                    <a:pt x="13086" y="5600"/>
                    <a:pt x="13086" y="5626"/>
                  </a:cubicBezTo>
                  <a:cubicBezTo>
                    <a:pt x="13086" y="5653"/>
                    <a:pt x="13107" y="5674"/>
                    <a:pt x="13133" y="5674"/>
                  </a:cubicBezTo>
                  <a:cubicBezTo>
                    <a:pt x="13160" y="5674"/>
                    <a:pt x="13181" y="5653"/>
                    <a:pt x="13181" y="5626"/>
                  </a:cubicBezTo>
                  <a:cubicBezTo>
                    <a:pt x="13181" y="5600"/>
                    <a:pt x="13160" y="5578"/>
                    <a:pt x="13133" y="5578"/>
                  </a:cubicBezTo>
                  <a:moveTo>
                    <a:pt x="13166" y="4571"/>
                  </a:moveTo>
                  <a:cubicBezTo>
                    <a:pt x="13139" y="4571"/>
                    <a:pt x="13117" y="4593"/>
                    <a:pt x="13117" y="4620"/>
                  </a:cubicBezTo>
                  <a:cubicBezTo>
                    <a:pt x="13117" y="4646"/>
                    <a:pt x="13139" y="4668"/>
                    <a:pt x="13166" y="4668"/>
                  </a:cubicBezTo>
                  <a:cubicBezTo>
                    <a:pt x="13192" y="4668"/>
                    <a:pt x="13214" y="4646"/>
                    <a:pt x="13214" y="4620"/>
                  </a:cubicBezTo>
                  <a:cubicBezTo>
                    <a:pt x="13214" y="4593"/>
                    <a:pt x="13192" y="4571"/>
                    <a:pt x="13166" y="4571"/>
                  </a:cubicBezTo>
                  <a:moveTo>
                    <a:pt x="13841" y="5186"/>
                  </a:moveTo>
                  <a:cubicBezTo>
                    <a:pt x="13817" y="5175"/>
                    <a:pt x="13789" y="5186"/>
                    <a:pt x="13777" y="5210"/>
                  </a:cubicBezTo>
                  <a:cubicBezTo>
                    <a:pt x="13766" y="5234"/>
                    <a:pt x="13777" y="5262"/>
                    <a:pt x="13801" y="5274"/>
                  </a:cubicBezTo>
                  <a:cubicBezTo>
                    <a:pt x="13825" y="5285"/>
                    <a:pt x="13854" y="5274"/>
                    <a:pt x="13865" y="5250"/>
                  </a:cubicBezTo>
                  <a:cubicBezTo>
                    <a:pt x="13876" y="5226"/>
                    <a:pt x="13865" y="5197"/>
                    <a:pt x="13841" y="5186"/>
                  </a:cubicBezTo>
                  <a:moveTo>
                    <a:pt x="13339" y="5715"/>
                  </a:moveTo>
                  <a:cubicBezTo>
                    <a:pt x="13315" y="5703"/>
                    <a:pt x="13286" y="5714"/>
                    <a:pt x="13275" y="5738"/>
                  </a:cubicBezTo>
                  <a:cubicBezTo>
                    <a:pt x="13264" y="5762"/>
                    <a:pt x="13274" y="5791"/>
                    <a:pt x="13299" y="5802"/>
                  </a:cubicBezTo>
                  <a:cubicBezTo>
                    <a:pt x="13323" y="5813"/>
                    <a:pt x="13351" y="5803"/>
                    <a:pt x="13363" y="5778"/>
                  </a:cubicBezTo>
                  <a:cubicBezTo>
                    <a:pt x="13374" y="5754"/>
                    <a:pt x="13363" y="5726"/>
                    <a:pt x="13339" y="5715"/>
                  </a:cubicBezTo>
                  <a:moveTo>
                    <a:pt x="13280" y="4879"/>
                  </a:moveTo>
                  <a:cubicBezTo>
                    <a:pt x="13256" y="4868"/>
                    <a:pt x="13227" y="4879"/>
                    <a:pt x="13216" y="4903"/>
                  </a:cubicBezTo>
                  <a:cubicBezTo>
                    <a:pt x="13205" y="4927"/>
                    <a:pt x="13216" y="4956"/>
                    <a:pt x="13240" y="4967"/>
                  </a:cubicBezTo>
                  <a:cubicBezTo>
                    <a:pt x="13264" y="4978"/>
                    <a:pt x="13293" y="4967"/>
                    <a:pt x="13304" y="4943"/>
                  </a:cubicBezTo>
                  <a:cubicBezTo>
                    <a:pt x="13315" y="4919"/>
                    <a:pt x="13304" y="4890"/>
                    <a:pt x="13280" y="4879"/>
                  </a:cubicBezTo>
                  <a:moveTo>
                    <a:pt x="13913" y="5535"/>
                  </a:moveTo>
                  <a:cubicBezTo>
                    <a:pt x="13889" y="5524"/>
                    <a:pt x="13860" y="5534"/>
                    <a:pt x="13849" y="5559"/>
                  </a:cubicBezTo>
                  <a:cubicBezTo>
                    <a:pt x="13838" y="5583"/>
                    <a:pt x="13849" y="5611"/>
                    <a:pt x="13873" y="5623"/>
                  </a:cubicBezTo>
                  <a:cubicBezTo>
                    <a:pt x="13897" y="5634"/>
                    <a:pt x="13926" y="5623"/>
                    <a:pt x="13937" y="5599"/>
                  </a:cubicBezTo>
                  <a:cubicBezTo>
                    <a:pt x="13948" y="5575"/>
                    <a:pt x="13937" y="5546"/>
                    <a:pt x="13913" y="5535"/>
                  </a:cubicBezTo>
                  <a:moveTo>
                    <a:pt x="12746" y="5457"/>
                  </a:moveTo>
                  <a:cubicBezTo>
                    <a:pt x="12722" y="5446"/>
                    <a:pt x="12693" y="5456"/>
                    <a:pt x="12682" y="5481"/>
                  </a:cubicBezTo>
                  <a:cubicBezTo>
                    <a:pt x="12671" y="5505"/>
                    <a:pt x="12682" y="5533"/>
                    <a:pt x="12706" y="5544"/>
                  </a:cubicBezTo>
                  <a:cubicBezTo>
                    <a:pt x="12730" y="5555"/>
                    <a:pt x="12759" y="5545"/>
                    <a:pt x="12770" y="5521"/>
                  </a:cubicBezTo>
                  <a:cubicBezTo>
                    <a:pt x="12781" y="5496"/>
                    <a:pt x="12770" y="5468"/>
                    <a:pt x="12746" y="5457"/>
                  </a:cubicBezTo>
                  <a:moveTo>
                    <a:pt x="11285" y="5496"/>
                  </a:moveTo>
                  <a:cubicBezTo>
                    <a:pt x="11260" y="5485"/>
                    <a:pt x="11232" y="5495"/>
                    <a:pt x="11221" y="5520"/>
                  </a:cubicBezTo>
                  <a:cubicBezTo>
                    <a:pt x="11210" y="5544"/>
                    <a:pt x="11220" y="5572"/>
                    <a:pt x="11244" y="5584"/>
                  </a:cubicBezTo>
                  <a:cubicBezTo>
                    <a:pt x="11269" y="5595"/>
                    <a:pt x="11297" y="5584"/>
                    <a:pt x="11308" y="5560"/>
                  </a:cubicBezTo>
                  <a:cubicBezTo>
                    <a:pt x="11319" y="5536"/>
                    <a:pt x="11309" y="5507"/>
                    <a:pt x="11285" y="5496"/>
                  </a:cubicBezTo>
                  <a:moveTo>
                    <a:pt x="10642" y="5411"/>
                  </a:moveTo>
                  <a:cubicBezTo>
                    <a:pt x="10618" y="5400"/>
                    <a:pt x="10589" y="5410"/>
                    <a:pt x="10578" y="5435"/>
                  </a:cubicBezTo>
                  <a:cubicBezTo>
                    <a:pt x="10567" y="5459"/>
                    <a:pt x="10578" y="5487"/>
                    <a:pt x="10602" y="5499"/>
                  </a:cubicBezTo>
                  <a:cubicBezTo>
                    <a:pt x="10626" y="5510"/>
                    <a:pt x="10654" y="5499"/>
                    <a:pt x="10666" y="5475"/>
                  </a:cubicBezTo>
                  <a:cubicBezTo>
                    <a:pt x="10677" y="5451"/>
                    <a:pt x="10666" y="5422"/>
                    <a:pt x="10642" y="5411"/>
                  </a:cubicBezTo>
                  <a:moveTo>
                    <a:pt x="9768" y="5254"/>
                  </a:moveTo>
                  <a:cubicBezTo>
                    <a:pt x="9743" y="5243"/>
                    <a:pt x="9715" y="5254"/>
                    <a:pt x="9704" y="5278"/>
                  </a:cubicBezTo>
                  <a:cubicBezTo>
                    <a:pt x="9693" y="5302"/>
                    <a:pt x="9703" y="5331"/>
                    <a:pt x="9727" y="5342"/>
                  </a:cubicBezTo>
                  <a:cubicBezTo>
                    <a:pt x="9752" y="5353"/>
                    <a:pt x="9780" y="5343"/>
                    <a:pt x="9791" y="5319"/>
                  </a:cubicBezTo>
                  <a:cubicBezTo>
                    <a:pt x="9803" y="5294"/>
                    <a:pt x="9792" y="5266"/>
                    <a:pt x="9768" y="5254"/>
                  </a:cubicBezTo>
                  <a:moveTo>
                    <a:pt x="9494" y="5033"/>
                  </a:moveTo>
                  <a:cubicBezTo>
                    <a:pt x="9469" y="5022"/>
                    <a:pt x="9441" y="5032"/>
                    <a:pt x="9430" y="5056"/>
                  </a:cubicBezTo>
                  <a:cubicBezTo>
                    <a:pt x="9419" y="5081"/>
                    <a:pt x="9429" y="5109"/>
                    <a:pt x="9453" y="5120"/>
                  </a:cubicBezTo>
                  <a:cubicBezTo>
                    <a:pt x="9478" y="5131"/>
                    <a:pt x="9506" y="5121"/>
                    <a:pt x="9517" y="5096"/>
                  </a:cubicBezTo>
                  <a:cubicBezTo>
                    <a:pt x="9528" y="5072"/>
                    <a:pt x="9518" y="5044"/>
                    <a:pt x="9494" y="5033"/>
                  </a:cubicBezTo>
                  <a:moveTo>
                    <a:pt x="8658" y="5509"/>
                  </a:moveTo>
                  <a:cubicBezTo>
                    <a:pt x="8634" y="5498"/>
                    <a:pt x="8606" y="5508"/>
                    <a:pt x="8594" y="5533"/>
                  </a:cubicBezTo>
                  <a:cubicBezTo>
                    <a:pt x="8583" y="5557"/>
                    <a:pt x="8594" y="5585"/>
                    <a:pt x="8618" y="5597"/>
                  </a:cubicBezTo>
                  <a:cubicBezTo>
                    <a:pt x="8642" y="5608"/>
                    <a:pt x="8671" y="5597"/>
                    <a:pt x="8682" y="5573"/>
                  </a:cubicBezTo>
                  <a:cubicBezTo>
                    <a:pt x="8693" y="5549"/>
                    <a:pt x="8683" y="5520"/>
                    <a:pt x="8658" y="5509"/>
                  </a:cubicBezTo>
                  <a:moveTo>
                    <a:pt x="13873" y="4793"/>
                  </a:moveTo>
                  <a:cubicBezTo>
                    <a:pt x="13857" y="4793"/>
                    <a:pt x="13844" y="4806"/>
                    <a:pt x="13844" y="4822"/>
                  </a:cubicBezTo>
                  <a:cubicBezTo>
                    <a:pt x="13844" y="4838"/>
                    <a:pt x="13857" y="4850"/>
                    <a:pt x="13873" y="4850"/>
                  </a:cubicBezTo>
                  <a:cubicBezTo>
                    <a:pt x="13888" y="4850"/>
                    <a:pt x="13901" y="4838"/>
                    <a:pt x="13901" y="4822"/>
                  </a:cubicBezTo>
                  <a:cubicBezTo>
                    <a:pt x="13901" y="4806"/>
                    <a:pt x="13888" y="4793"/>
                    <a:pt x="13873" y="4793"/>
                  </a:cubicBezTo>
                  <a:moveTo>
                    <a:pt x="8306" y="5362"/>
                  </a:moveTo>
                  <a:cubicBezTo>
                    <a:pt x="8251" y="5362"/>
                    <a:pt x="8206" y="5406"/>
                    <a:pt x="8206" y="5461"/>
                  </a:cubicBezTo>
                  <a:cubicBezTo>
                    <a:pt x="8206" y="5516"/>
                    <a:pt x="8251" y="5561"/>
                    <a:pt x="8306" y="5561"/>
                  </a:cubicBezTo>
                  <a:cubicBezTo>
                    <a:pt x="8360" y="5561"/>
                    <a:pt x="8405" y="5516"/>
                    <a:pt x="8405" y="5461"/>
                  </a:cubicBezTo>
                  <a:cubicBezTo>
                    <a:pt x="8405" y="5406"/>
                    <a:pt x="8361" y="5362"/>
                    <a:pt x="8306" y="5362"/>
                  </a:cubicBezTo>
                  <a:moveTo>
                    <a:pt x="7014" y="5395"/>
                  </a:moveTo>
                  <a:cubicBezTo>
                    <a:pt x="6959" y="5395"/>
                    <a:pt x="6914" y="5439"/>
                    <a:pt x="6914" y="5494"/>
                  </a:cubicBezTo>
                  <a:cubicBezTo>
                    <a:pt x="6914" y="5549"/>
                    <a:pt x="6959" y="5594"/>
                    <a:pt x="7014" y="5594"/>
                  </a:cubicBezTo>
                  <a:cubicBezTo>
                    <a:pt x="7069" y="5594"/>
                    <a:pt x="7113" y="5549"/>
                    <a:pt x="7113" y="5494"/>
                  </a:cubicBezTo>
                  <a:cubicBezTo>
                    <a:pt x="7113" y="5439"/>
                    <a:pt x="7069" y="5395"/>
                    <a:pt x="7014" y="5395"/>
                  </a:cubicBezTo>
                  <a:moveTo>
                    <a:pt x="8149" y="6765"/>
                  </a:moveTo>
                  <a:cubicBezTo>
                    <a:pt x="8094" y="6765"/>
                    <a:pt x="8050" y="6809"/>
                    <a:pt x="8050" y="6864"/>
                  </a:cubicBezTo>
                  <a:cubicBezTo>
                    <a:pt x="8050" y="6919"/>
                    <a:pt x="8094" y="6964"/>
                    <a:pt x="8149" y="6964"/>
                  </a:cubicBezTo>
                  <a:cubicBezTo>
                    <a:pt x="8204" y="6964"/>
                    <a:pt x="8249" y="6919"/>
                    <a:pt x="8249" y="6864"/>
                  </a:cubicBezTo>
                  <a:cubicBezTo>
                    <a:pt x="8249" y="6809"/>
                    <a:pt x="8204" y="6765"/>
                    <a:pt x="8149" y="6765"/>
                  </a:cubicBezTo>
                  <a:moveTo>
                    <a:pt x="7275" y="6771"/>
                  </a:moveTo>
                  <a:cubicBezTo>
                    <a:pt x="7220" y="6771"/>
                    <a:pt x="7175" y="6816"/>
                    <a:pt x="7175" y="6871"/>
                  </a:cubicBezTo>
                  <a:cubicBezTo>
                    <a:pt x="7175" y="6926"/>
                    <a:pt x="7220" y="6970"/>
                    <a:pt x="7275" y="6970"/>
                  </a:cubicBezTo>
                  <a:cubicBezTo>
                    <a:pt x="7330" y="6970"/>
                    <a:pt x="7374" y="6926"/>
                    <a:pt x="7374" y="6871"/>
                  </a:cubicBezTo>
                  <a:cubicBezTo>
                    <a:pt x="7374" y="6816"/>
                    <a:pt x="7330" y="6771"/>
                    <a:pt x="7275" y="6771"/>
                  </a:cubicBezTo>
                  <a:moveTo>
                    <a:pt x="7125" y="8089"/>
                  </a:moveTo>
                  <a:cubicBezTo>
                    <a:pt x="7070" y="8089"/>
                    <a:pt x="7025" y="8134"/>
                    <a:pt x="7025" y="8189"/>
                  </a:cubicBezTo>
                  <a:cubicBezTo>
                    <a:pt x="7025" y="8244"/>
                    <a:pt x="7070" y="8288"/>
                    <a:pt x="7125" y="8288"/>
                  </a:cubicBezTo>
                  <a:cubicBezTo>
                    <a:pt x="7180" y="8288"/>
                    <a:pt x="7224" y="8244"/>
                    <a:pt x="7224" y="8189"/>
                  </a:cubicBezTo>
                  <a:cubicBezTo>
                    <a:pt x="7224" y="8134"/>
                    <a:pt x="7180" y="8089"/>
                    <a:pt x="7125" y="8089"/>
                  </a:cubicBezTo>
                  <a:moveTo>
                    <a:pt x="6883" y="7548"/>
                  </a:moveTo>
                  <a:cubicBezTo>
                    <a:pt x="6828" y="7548"/>
                    <a:pt x="6784" y="7592"/>
                    <a:pt x="6784" y="7647"/>
                  </a:cubicBezTo>
                  <a:cubicBezTo>
                    <a:pt x="6784" y="7702"/>
                    <a:pt x="6828" y="7747"/>
                    <a:pt x="6883" y="7747"/>
                  </a:cubicBezTo>
                  <a:cubicBezTo>
                    <a:pt x="6938" y="7747"/>
                    <a:pt x="6983" y="7702"/>
                    <a:pt x="6983" y="7647"/>
                  </a:cubicBezTo>
                  <a:cubicBezTo>
                    <a:pt x="6983" y="7592"/>
                    <a:pt x="6938" y="7548"/>
                    <a:pt x="6883" y="7548"/>
                  </a:cubicBezTo>
                  <a:moveTo>
                    <a:pt x="8286" y="8285"/>
                  </a:moveTo>
                  <a:cubicBezTo>
                    <a:pt x="8231" y="8285"/>
                    <a:pt x="8186" y="8330"/>
                    <a:pt x="8186" y="8385"/>
                  </a:cubicBezTo>
                  <a:cubicBezTo>
                    <a:pt x="8186" y="8440"/>
                    <a:pt x="8231" y="8484"/>
                    <a:pt x="8286" y="8484"/>
                  </a:cubicBezTo>
                  <a:cubicBezTo>
                    <a:pt x="8341" y="8484"/>
                    <a:pt x="8385" y="8440"/>
                    <a:pt x="8385" y="8385"/>
                  </a:cubicBezTo>
                  <a:cubicBezTo>
                    <a:pt x="8385" y="8330"/>
                    <a:pt x="8341" y="8285"/>
                    <a:pt x="8286" y="8285"/>
                  </a:cubicBezTo>
                  <a:moveTo>
                    <a:pt x="7620" y="6895"/>
                  </a:moveTo>
                  <a:cubicBezTo>
                    <a:pt x="7565" y="6895"/>
                    <a:pt x="7521" y="6940"/>
                    <a:pt x="7521" y="6995"/>
                  </a:cubicBezTo>
                  <a:cubicBezTo>
                    <a:pt x="7521" y="7050"/>
                    <a:pt x="7565" y="7094"/>
                    <a:pt x="7620" y="7094"/>
                  </a:cubicBezTo>
                  <a:cubicBezTo>
                    <a:pt x="7675" y="7094"/>
                    <a:pt x="7720" y="7050"/>
                    <a:pt x="7720" y="6995"/>
                  </a:cubicBezTo>
                  <a:cubicBezTo>
                    <a:pt x="7720" y="6940"/>
                    <a:pt x="7676" y="6895"/>
                    <a:pt x="7620" y="6895"/>
                  </a:cubicBezTo>
                  <a:moveTo>
                    <a:pt x="7627" y="6288"/>
                  </a:moveTo>
                  <a:cubicBezTo>
                    <a:pt x="7572" y="6288"/>
                    <a:pt x="7527" y="6333"/>
                    <a:pt x="7527" y="6388"/>
                  </a:cubicBezTo>
                  <a:cubicBezTo>
                    <a:pt x="7527" y="6443"/>
                    <a:pt x="7572" y="6488"/>
                    <a:pt x="7627" y="6488"/>
                  </a:cubicBezTo>
                  <a:cubicBezTo>
                    <a:pt x="7682" y="6488"/>
                    <a:pt x="7727" y="6443"/>
                    <a:pt x="7727" y="6388"/>
                  </a:cubicBezTo>
                  <a:cubicBezTo>
                    <a:pt x="7727" y="6333"/>
                    <a:pt x="7682" y="6288"/>
                    <a:pt x="7627" y="6288"/>
                  </a:cubicBezTo>
                  <a:moveTo>
                    <a:pt x="12965" y="5316"/>
                  </a:moveTo>
                  <a:cubicBezTo>
                    <a:pt x="12910" y="5316"/>
                    <a:pt x="12865" y="5360"/>
                    <a:pt x="12865" y="5415"/>
                  </a:cubicBezTo>
                  <a:cubicBezTo>
                    <a:pt x="12864" y="5470"/>
                    <a:pt x="12909" y="5515"/>
                    <a:pt x="12964" y="5515"/>
                  </a:cubicBezTo>
                  <a:cubicBezTo>
                    <a:pt x="13018" y="5516"/>
                    <a:pt x="13063" y="5471"/>
                    <a:pt x="13064" y="5416"/>
                  </a:cubicBezTo>
                  <a:cubicBezTo>
                    <a:pt x="13064" y="5361"/>
                    <a:pt x="13020" y="5317"/>
                    <a:pt x="12965" y="5316"/>
                  </a:cubicBezTo>
                  <a:moveTo>
                    <a:pt x="12717" y="5003"/>
                  </a:moveTo>
                  <a:cubicBezTo>
                    <a:pt x="12662" y="5003"/>
                    <a:pt x="12617" y="5047"/>
                    <a:pt x="12617" y="5102"/>
                  </a:cubicBezTo>
                  <a:cubicBezTo>
                    <a:pt x="12616" y="5157"/>
                    <a:pt x="12661" y="5202"/>
                    <a:pt x="12716" y="5202"/>
                  </a:cubicBezTo>
                  <a:cubicBezTo>
                    <a:pt x="12770" y="5203"/>
                    <a:pt x="12816" y="5158"/>
                    <a:pt x="12816" y="5103"/>
                  </a:cubicBezTo>
                  <a:cubicBezTo>
                    <a:pt x="12816" y="5048"/>
                    <a:pt x="12772" y="5003"/>
                    <a:pt x="12717" y="5003"/>
                  </a:cubicBezTo>
                  <a:moveTo>
                    <a:pt x="11888" y="4925"/>
                  </a:moveTo>
                  <a:cubicBezTo>
                    <a:pt x="11833" y="4924"/>
                    <a:pt x="11788" y="4969"/>
                    <a:pt x="11788" y="5024"/>
                  </a:cubicBezTo>
                  <a:cubicBezTo>
                    <a:pt x="11788" y="5079"/>
                    <a:pt x="11832" y="5123"/>
                    <a:pt x="11887" y="5124"/>
                  </a:cubicBezTo>
                  <a:cubicBezTo>
                    <a:pt x="11942" y="5124"/>
                    <a:pt x="11987" y="5080"/>
                    <a:pt x="11987" y="5025"/>
                  </a:cubicBezTo>
                  <a:cubicBezTo>
                    <a:pt x="11988" y="4970"/>
                    <a:pt x="11943" y="4925"/>
                    <a:pt x="11888" y="4925"/>
                  </a:cubicBezTo>
                  <a:moveTo>
                    <a:pt x="11021" y="5473"/>
                  </a:moveTo>
                  <a:cubicBezTo>
                    <a:pt x="10966" y="5472"/>
                    <a:pt x="10921" y="5517"/>
                    <a:pt x="10920" y="5572"/>
                  </a:cubicBezTo>
                  <a:cubicBezTo>
                    <a:pt x="10920" y="5627"/>
                    <a:pt x="10964" y="5671"/>
                    <a:pt x="11019" y="5672"/>
                  </a:cubicBezTo>
                  <a:cubicBezTo>
                    <a:pt x="11074" y="5672"/>
                    <a:pt x="11119" y="5628"/>
                    <a:pt x="11119" y="5573"/>
                  </a:cubicBezTo>
                  <a:cubicBezTo>
                    <a:pt x="11120" y="5518"/>
                    <a:pt x="11075" y="5473"/>
                    <a:pt x="11021" y="5473"/>
                  </a:cubicBezTo>
                  <a:moveTo>
                    <a:pt x="5435" y="4546"/>
                  </a:moveTo>
                  <a:cubicBezTo>
                    <a:pt x="5380" y="4546"/>
                    <a:pt x="5335" y="4591"/>
                    <a:pt x="5335" y="4646"/>
                  </a:cubicBezTo>
                  <a:cubicBezTo>
                    <a:pt x="5335" y="4701"/>
                    <a:pt x="5380" y="4745"/>
                    <a:pt x="5435" y="4745"/>
                  </a:cubicBezTo>
                  <a:cubicBezTo>
                    <a:pt x="5489" y="4745"/>
                    <a:pt x="5534" y="4701"/>
                    <a:pt x="5534" y="4646"/>
                  </a:cubicBezTo>
                  <a:cubicBezTo>
                    <a:pt x="5534" y="4591"/>
                    <a:pt x="5489" y="4546"/>
                    <a:pt x="5435" y="4546"/>
                  </a:cubicBezTo>
                  <a:moveTo>
                    <a:pt x="4887" y="5271"/>
                  </a:moveTo>
                  <a:cubicBezTo>
                    <a:pt x="4832" y="5271"/>
                    <a:pt x="4787" y="5315"/>
                    <a:pt x="4787" y="5370"/>
                  </a:cubicBezTo>
                  <a:cubicBezTo>
                    <a:pt x="4787" y="5425"/>
                    <a:pt x="4832" y="5469"/>
                    <a:pt x="4887" y="5469"/>
                  </a:cubicBezTo>
                  <a:cubicBezTo>
                    <a:pt x="4942" y="5469"/>
                    <a:pt x="4986" y="5425"/>
                    <a:pt x="4986" y="5370"/>
                  </a:cubicBezTo>
                  <a:cubicBezTo>
                    <a:pt x="4986" y="5315"/>
                    <a:pt x="4942" y="5271"/>
                    <a:pt x="4887" y="5271"/>
                  </a:cubicBezTo>
                  <a:moveTo>
                    <a:pt x="5170" y="4835"/>
                  </a:moveTo>
                  <a:cubicBezTo>
                    <a:pt x="5116" y="4835"/>
                    <a:pt x="5071" y="4880"/>
                    <a:pt x="5071" y="4935"/>
                  </a:cubicBezTo>
                  <a:cubicBezTo>
                    <a:pt x="5071" y="4990"/>
                    <a:pt x="5116" y="5034"/>
                    <a:pt x="5170" y="5034"/>
                  </a:cubicBezTo>
                  <a:cubicBezTo>
                    <a:pt x="5225" y="5034"/>
                    <a:pt x="5270" y="4989"/>
                    <a:pt x="5270" y="4935"/>
                  </a:cubicBezTo>
                  <a:cubicBezTo>
                    <a:pt x="5270" y="4879"/>
                    <a:pt x="5225" y="4835"/>
                    <a:pt x="5170" y="4835"/>
                  </a:cubicBezTo>
                  <a:moveTo>
                    <a:pt x="1742" y="5603"/>
                  </a:moveTo>
                  <a:cubicBezTo>
                    <a:pt x="1687" y="5603"/>
                    <a:pt x="1642" y="5648"/>
                    <a:pt x="1642" y="5703"/>
                  </a:cubicBezTo>
                  <a:cubicBezTo>
                    <a:pt x="1642" y="5758"/>
                    <a:pt x="1687" y="5802"/>
                    <a:pt x="1742" y="5802"/>
                  </a:cubicBezTo>
                  <a:cubicBezTo>
                    <a:pt x="1797" y="5802"/>
                    <a:pt x="1841" y="5758"/>
                    <a:pt x="1841" y="5703"/>
                  </a:cubicBezTo>
                  <a:cubicBezTo>
                    <a:pt x="1841" y="5648"/>
                    <a:pt x="1797" y="5603"/>
                    <a:pt x="1742" y="5603"/>
                  </a:cubicBezTo>
                  <a:moveTo>
                    <a:pt x="8404" y="11554"/>
                  </a:moveTo>
                  <a:cubicBezTo>
                    <a:pt x="8388" y="11555"/>
                    <a:pt x="8376" y="11568"/>
                    <a:pt x="8377" y="11584"/>
                  </a:cubicBezTo>
                  <a:cubicBezTo>
                    <a:pt x="8378" y="11600"/>
                    <a:pt x="8391" y="11612"/>
                    <a:pt x="8406" y="11611"/>
                  </a:cubicBezTo>
                  <a:cubicBezTo>
                    <a:pt x="8422" y="11610"/>
                    <a:pt x="8434" y="11597"/>
                    <a:pt x="8434" y="11581"/>
                  </a:cubicBezTo>
                  <a:cubicBezTo>
                    <a:pt x="8433" y="11565"/>
                    <a:pt x="8419" y="11553"/>
                    <a:pt x="8404" y="11554"/>
                  </a:cubicBezTo>
                  <a:moveTo>
                    <a:pt x="8042" y="11926"/>
                  </a:moveTo>
                  <a:cubicBezTo>
                    <a:pt x="8026" y="11927"/>
                    <a:pt x="8014" y="11940"/>
                    <a:pt x="8014" y="11956"/>
                  </a:cubicBezTo>
                  <a:cubicBezTo>
                    <a:pt x="8015" y="11972"/>
                    <a:pt x="8029" y="11984"/>
                    <a:pt x="8044" y="11983"/>
                  </a:cubicBezTo>
                  <a:cubicBezTo>
                    <a:pt x="8060" y="11982"/>
                    <a:pt x="8072" y="11969"/>
                    <a:pt x="8071" y="11953"/>
                  </a:cubicBezTo>
                  <a:cubicBezTo>
                    <a:pt x="8071" y="11937"/>
                    <a:pt x="8057" y="11925"/>
                    <a:pt x="8042" y="11926"/>
                  </a:cubicBezTo>
                  <a:moveTo>
                    <a:pt x="8491" y="10505"/>
                  </a:moveTo>
                  <a:cubicBezTo>
                    <a:pt x="8475" y="10506"/>
                    <a:pt x="8463" y="10519"/>
                    <a:pt x="8464" y="10535"/>
                  </a:cubicBezTo>
                  <a:cubicBezTo>
                    <a:pt x="8465" y="10551"/>
                    <a:pt x="8478" y="10563"/>
                    <a:pt x="8494" y="10562"/>
                  </a:cubicBezTo>
                  <a:cubicBezTo>
                    <a:pt x="8509" y="10562"/>
                    <a:pt x="8522" y="10548"/>
                    <a:pt x="8521" y="10532"/>
                  </a:cubicBezTo>
                  <a:cubicBezTo>
                    <a:pt x="8520" y="10517"/>
                    <a:pt x="8507" y="10505"/>
                    <a:pt x="8491" y="10505"/>
                  </a:cubicBezTo>
                  <a:moveTo>
                    <a:pt x="8203" y="11735"/>
                  </a:moveTo>
                  <a:cubicBezTo>
                    <a:pt x="8187" y="11736"/>
                    <a:pt x="8175" y="11749"/>
                    <a:pt x="8176" y="11765"/>
                  </a:cubicBezTo>
                  <a:cubicBezTo>
                    <a:pt x="8177" y="11781"/>
                    <a:pt x="8190" y="11793"/>
                    <a:pt x="8206" y="11792"/>
                  </a:cubicBezTo>
                  <a:cubicBezTo>
                    <a:pt x="8222" y="11791"/>
                    <a:pt x="8234" y="11778"/>
                    <a:pt x="8233" y="11762"/>
                  </a:cubicBezTo>
                  <a:cubicBezTo>
                    <a:pt x="8232" y="11746"/>
                    <a:pt x="8219" y="11734"/>
                    <a:pt x="8203" y="11735"/>
                  </a:cubicBezTo>
                  <a:moveTo>
                    <a:pt x="7988" y="12068"/>
                  </a:moveTo>
                  <a:cubicBezTo>
                    <a:pt x="7972" y="12069"/>
                    <a:pt x="7960" y="12082"/>
                    <a:pt x="7961" y="12098"/>
                  </a:cubicBezTo>
                  <a:cubicBezTo>
                    <a:pt x="7961" y="12114"/>
                    <a:pt x="7975" y="12126"/>
                    <a:pt x="7991" y="12125"/>
                  </a:cubicBezTo>
                  <a:cubicBezTo>
                    <a:pt x="8006" y="12124"/>
                    <a:pt x="8018" y="12111"/>
                    <a:pt x="8018" y="12095"/>
                  </a:cubicBezTo>
                  <a:cubicBezTo>
                    <a:pt x="8017" y="12079"/>
                    <a:pt x="8004" y="12067"/>
                    <a:pt x="7988" y="12068"/>
                  </a:cubicBezTo>
                  <a:moveTo>
                    <a:pt x="7709" y="12190"/>
                  </a:moveTo>
                  <a:cubicBezTo>
                    <a:pt x="7693" y="12191"/>
                    <a:pt x="7681" y="12204"/>
                    <a:pt x="7682" y="12220"/>
                  </a:cubicBezTo>
                  <a:cubicBezTo>
                    <a:pt x="7682" y="12236"/>
                    <a:pt x="7696" y="12248"/>
                    <a:pt x="7711" y="12247"/>
                  </a:cubicBezTo>
                  <a:cubicBezTo>
                    <a:pt x="7727" y="12246"/>
                    <a:pt x="7739" y="12233"/>
                    <a:pt x="7739" y="12217"/>
                  </a:cubicBezTo>
                  <a:cubicBezTo>
                    <a:pt x="7738" y="12202"/>
                    <a:pt x="7725" y="12189"/>
                    <a:pt x="7709" y="12190"/>
                  </a:cubicBezTo>
                  <a:moveTo>
                    <a:pt x="7298" y="12264"/>
                  </a:moveTo>
                  <a:cubicBezTo>
                    <a:pt x="7282" y="12264"/>
                    <a:pt x="7270" y="12278"/>
                    <a:pt x="7271" y="12293"/>
                  </a:cubicBezTo>
                  <a:cubicBezTo>
                    <a:pt x="7272" y="12309"/>
                    <a:pt x="7285" y="12321"/>
                    <a:pt x="7301" y="12320"/>
                  </a:cubicBezTo>
                  <a:cubicBezTo>
                    <a:pt x="7316" y="12320"/>
                    <a:pt x="7328" y="12307"/>
                    <a:pt x="7328" y="12291"/>
                  </a:cubicBezTo>
                  <a:cubicBezTo>
                    <a:pt x="7327" y="12275"/>
                    <a:pt x="7314" y="12263"/>
                    <a:pt x="7298" y="12264"/>
                  </a:cubicBezTo>
                  <a:moveTo>
                    <a:pt x="6588" y="11725"/>
                  </a:moveTo>
                  <a:cubicBezTo>
                    <a:pt x="6572" y="11726"/>
                    <a:pt x="6560" y="11739"/>
                    <a:pt x="6561" y="11755"/>
                  </a:cubicBezTo>
                  <a:cubicBezTo>
                    <a:pt x="6562" y="11771"/>
                    <a:pt x="6575" y="11783"/>
                    <a:pt x="6591" y="11782"/>
                  </a:cubicBezTo>
                  <a:cubicBezTo>
                    <a:pt x="6607" y="11782"/>
                    <a:pt x="6619" y="11768"/>
                    <a:pt x="6618" y="11752"/>
                  </a:cubicBezTo>
                  <a:cubicBezTo>
                    <a:pt x="6617" y="11737"/>
                    <a:pt x="6604" y="11725"/>
                    <a:pt x="6588" y="11725"/>
                  </a:cubicBezTo>
                  <a:moveTo>
                    <a:pt x="6334" y="11530"/>
                  </a:moveTo>
                  <a:cubicBezTo>
                    <a:pt x="6318" y="11530"/>
                    <a:pt x="6306" y="11544"/>
                    <a:pt x="6307" y="11559"/>
                  </a:cubicBezTo>
                  <a:cubicBezTo>
                    <a:pt x="6307" y="11575"/>
                    <a:pt x="6321" y="11587"/>
                    <a:pt x="6336" y="11587"/>
                  </a:cubicBezTo>
                  <a:cubicBezTo>
                    <a:pt x="6352" y="11586"/>
                    <a:pt x="6364" y="11572"/>
                    <a:pt x="6364" y="11557"/>
                  </a:cubicBezTo>
                  <a:cubicBezTo>
                    <a:pt x="6363" y="11541"/>
                    <a:pt x="6349" y="11529"/>
                    <a:pt x="6334" y="11530"/>
                  </a:cubicBezTo>
                  <a:moveTo>
                    <a:pt x="6534" y="11461"/>
                  </a:moveTo>
                  <a:cubicBezTo>
                    <a:pt x="6519" y="11462"/>
                    <a:pt x="6506" y="11475"/>
                    <a:pt x="6507" y="11491"/>
                  </a:cubicBezTo>
                  <a:cubicBezTo>
                    <a:pt x="6508" y="11507"/>
                    <a:pt x="6521" y="11519"/>
                    <a:pt x="6537" y="11518"/>
                  </a:cubicBezTo>
                  <a:cubicBezTo>
                    <a:pt x="6553" y="11517"/>
                    <a:pt x="6565" y="11504"/>
                    <a:pt x="6564" y="11488"/>
                  </a:cubicBezTo>
                  <a:cubicBezTo>
                    <a:pt x="6563" y="11472"/>
                    <a:pt x="6550" y="11460"/>
                    <a:pt x="6534" y="11461"/>
                  </a:cubicBezTo>
                  <a:moveTo>
                    <a:pt x="6446" y="11559"/>
                  </a:moveTo>
                  <a:cubicBezTo>
                    <a:pt x="6431" y="11560"/>
                    <a:pt x="6418" y="11573"/>
                    <a:pt x="6419" y="11589"/>
                  </a:cubicBezTo>
                  <a:cubicBezTo>
                    <a:pt x="6420" y="11605"/>
                    <a:pt x="6433" y="11617"/>
                    <a:pt x="6449" y="11616"/>
                  </a:cubicBezTo>
                  <a:cubicBezTo>
                    <a:pt x="6465" y="11615"/>
                    <a:pt x="6477" y="11602"/>
                    <a:pt x="6476" y="11586"/>
                  </a:cubicBezTo>
                  <a:cubicBezTo>
                    <a:pt x="6475" y="11570"/>
                    <a:pt x="6462" y="11558"/>
                    <a:pt x="6446" y="11559"/>
                  </a:cubicBezTo>
                  <a:moveTo>
                    <a:pt x="6236" y="11324"/>
                  </a:moveTo>
                  <a:cubicBezTo>
                    <a:pt x="6220" y="11325"/>
                    <a:pt x="6208" y="11338"/>
                    <a:pt x="6209" y="11354"/>
                  </a:cubicBezTo>
                  <a:cubicBezTo>
                    <a:pt x="6210" y="11370"/>
                    <a:pt x="6223" y="11382"/>
                    <a:pt x="6239" y="11381"/>
                  </a:cubicBezTo>
                  <a:cubicBezTo>
                    <a:pt x="6254" y="11380"/>
                    <a:pt x="6267" y="11367"/>
                    <a:pt x="6266" y="11351"/>
                  </a:cubicBezTo>
                  <a:cubicBezTo>
                    <a:pt x="6265" y="11335"/>
                    <a:pt x="6252" y="11323"/>
                    <a:pt x="6236" y="11324"/>
                  </a:cubicBezTo>
                  <a:moveTo>
                    <a:pt x="7763" y="12288"/>
                  </a:moveTo>
                  <a:cubicBezTo>
                    <a:pt x="7747" y="12289"/>
                    <a:pt x="7735" y="12302"/>
                    <a:pt x="7736" y="12318"/>
                  </a:cubicBezTo>
                  <a:cubicBezTo>
                    <a:pt x="7736" y="12334"/>
                    <a:pt x="7750" y="12346"/>
                    <a:pt x="7765" y="12345"/>
                  </a:cubicBezTo>
                  <a:cubicBezTo>
                    <a:pt x="7781" y="12345"/>
                    <a:pt x="7793" y="12331"/>
                    <a:pt x="7792" y="12315"/>
                  </a:cubicBezTo>
                  <a:cubicBezTo>
                    <a:pt x="7792" y="12299"/>
                    <a:pt x="7778" y="12287"/>
                    <a:pt x="7763" y="12288"/>
                  </a:cubicBezTo>
                  <a:moveTo>
                    <a:pt x="7361" y="12410"/>
                  </a:moveTo>
                  <a:cubicBezTo>
                    <a:pt x="7346" y="12411"/>
                    <a:pt x="7333" y="12425"/>
                    <a:pt x="7334" y="12440"/>
                  </a:cubicBezTo>
                  <a:cubicBezTo>
                    <a:pt x="7335" y="12456"/>
                    <a:pt x="7348" y="12468"/>
                    <a:pt x="7364" y="12467"/>
                  </a:cubicBezTo>
                  <a:cubicBezTo>
                    <a:pt x="7380" y="12467"/>
                    <a:pt x="7392" y="12453"/>
                    <a:pt x="7391" y="12438"/>
                  </a:cubicBezTo>
                  <a:cubicBezTo>
                    <a:pt x="7390" y="12422"/>
                    <a:pt x="7377" y="12410"/>
                    <a:pt x="7361" y="12410"/>
                  </a:cubicBezTo>
                  <a:moveTo>
                    <a:pt x="7215" y="12489"/>
                  </a:moveTo>
                  <a:cubicBezTo>
                    <a:pt x="7199" y="12489"/>
                    <a:pt x="7187" y="12503"/>
                    <a:pt x="7187" y="12519"/>
                  </a:cubicBezTo>
                  <a:cubicBezTo>
                    <a:pt x="7188" y="12534"/>
                    <a:pt x="7202" y="12547"/>
                    <a:pt x="7217" y="12546"/>
                  </a:cubicBezTo>
                  <a:cubicBezTo>
                    <a:pt x="7233" y="12545"/>
                    <a:pt x="7245" y="12532"/>
                    <a:pt x="7244" y="12516"/>
                  </a:cubicBezTo>
                  <a:cubicBezTo>
                    <a:pt x="7244" y="12500"/>
                    <a:pt x="7230" y="12488"/>
                    <a:pt x="7215" y="12489"/>
                  </a:cubicBezTo>
                  <a:moveTo>
                    <a:pt x="7019" y="12061"/>
                  </a:moveTo>
                  <a:cubicBezTo>
                    <a:pt x="7003" y="12062"/>
                    <a:pt x="6991" y="12075"/>
                    <a:pt x="6992" y="12091"/>
                  </a:cubicBezTo>
                  <a:cubicBezTo>
                    <a:pt x="6993" y="12107"/>
                    <a:pt x="7006" y="12119"/>
                    <a:pt x="7022" y="12118"/>
                  </a:cubicBezTo>
                  <a:cubicBezTo>
                    <a:pt x="7037" y="12118"/>
                    <a:pt x="7050" y="12104"/>
                    <a:pt x="7049" y="12088"/>
                  </a:cubicBezTo>
                  <a:cubicBezTo>
                    <a:pt x="7048" y="12073"/>
                    <a:pt x="7035" y="12061"/>
                    <a:pt x="7019" y="12061"/>
                  </a:cubicBezTo>
                  <a:moveTo>
                    <a:pt x="6265" y="11598"/>
                  </a:moveTo>
                  <a:cubicBezTo>
                    <a:pt x="6249" y="11599"/>
                    <a:pt x="6237" y="11612"/>
                    <a:pt x="6238" y="11628"/>
                  </a:cubicBezTo>
                  <a:cubicBezTo>
                    <a:pt x="6239" y="11644"/>
                    <a:pt x="6252" y="11656"/>
                    <a:pt x="6268" y="11655"/>
                  </a:cubicBezTo>
                  <a:cubicBezTo>
                    <a:pt x="6284" y="11654"/>
                    <a:pt x="6296" y="11641"/>
                    <a:pt x="6295" y="11625"/>
                  </a:cubicBezTo>
                  <a:cubicBezTo>
                    <a:pt x="6294" y="11609"/>
                    <a:pt x="6281" y="11597"/>
                    <a:pt x="6265" y="11598"/>
                  </a:cubicBezTo>
                  <a:moveTo>
                    <a:pt x="6211" y="11084"/>
                  </a:moveTo>
                  <a:cubicBezTo>
                    <a:pt x="6196" y="11085"/>
                    <a:pt x="6184" y="11098"/>
                    <a:pt x="6184" y="11114"/>
                  </a:cubicBezTo>
                  <a:cubicBezTo>
                    <a:pt x="6185" y="11130"/>
                    <a:pt x="6198" y="11142"/>
                    <a:pt x="6214" y="11141"/>
                  </a:cubicBezTo>
                  <a:cubicBezTo>
                    <a:pt x="6230" y="11140"/>
                    <a:pt x="6242" y="11127"/>
                    <a:pt x="6241" y="11111"/>
                  </a:cubicBezTo>
                  <a:cubicBezTo>
                    <a:pt x="6240" y="11096"/>
                    <a:pt x="6227" y="11083"/>
                    <a:pt x="6211" y="11084"/>
                  </a:cubicBezTo>
                  <a:moveTo>
                    <a:pt x="6423" y="10751"/>
                  </a:moveTo>
                  <a:cubicBezTo>
                    <a:pt x="6407" y="10751"/>
                    <a:pt x="6395" y="10765"/>
                    <a:pt x="6396" y="10781"/>
                  </a:cubicBezTo>
                  <a:cubicBezTo>
                    <a:pt x="6397" y="10796"/>
                    <a:pt x="6410" y="10808"/>
                    <a:pt x="6426" y="10808"/>
                  </a:cubicBezTo>
                  <a:cubicBezTo>
                    <a:pt x="6442" y="10807"/>
                    <a:pt x="6454" y="10794"/>
                    <a:pt x="6453" y="10778"/>
                  </a:cubicBezTo>
                  <a:cubicBezTo>
                    <a:pt x="6452" y="10762"/>
                    <a:pt x="6439" y="10750"/>
                    <a:pt x="6423" y="10751"/>
                  </a:cubicBezTo>
                  <a:moveTo>
                    <a:pt x="6381" y="10649"/>
                  </a:moveTo>
                  <a:cubicBezTo>
                    <a:pt x="6365" y="10650"/>
                    <a:pt x="6353" y="10664"/>
                    <a:pt x="6354" y="10679"/>
                  </a:cubicBezTo>
                  <a:cubicBezTo>
                    <a:pt x="6355" y="10695"/>
                    <a:pt x="6368" y="10707"/>
                    <a:pt x="6384" y="10706"/>
                  </a:cubicBezTo>
                  <a:cubicBezTo>
                    <a:pt x="6399" y="10706"/>
                    <a:pt x="6412" y="10692"/>
                    <a:pt x="6411" y="10677"/>
                  </a:cubicBezTo>
                  <a:cubicBezTo>
                    <a:pt x="6410" y="10661"/>
                    <a:pt x="6396" y="10649"/>
                    <a:pt x="6381" y="10649"/>
                  </a:cubicBezTo>
                  <a:moveTo>
                    <a:pt x="6381" y="10452"/>
                  </a:moveTo>
                  <a:cubicBezTo>
                    <a:pt x="6365" y="10452"/>
                    <a:pt x="6353" y="10466"/>
                    <a:pt x="6354" y="10481"/>
                  </a:cubicBezTo>
                  <a:cubicBezTo>
                    <a:pt x="6355" y="10497"/>
                    <a:pt x="6368" y="10508"/>
                    <a:pt x="6384" y="10508"/>
                  </a:cubicBezTo>
                  <a:cubicBezTo>
                    <a:pt x="6399" y="10507"/>
                    <a:pt x="6412" y="10494"/>
                    <a:pt x="6411" y="10479"/>
                  </a:cubicBezTo>
                  <a:cubicBezTo>
                    <a:pt x="6410" y="10463"/>
                    <a:pt x="6396" y="10451"/>
                    <a:pt x="6381" y="10452"/>
                  </a:cubicBezTo>
                  <a:moveTo>
                    <a:pt x="6854" y="10226"/>
                  </a:moveTo>
                  <a:cubicBezTo>
                    <a:pt x="6838" y="10227"/>
                    <a:pt x="6826" y="10240"/>
                    <a:pt x="6827" y="10256"/>
                  </a:cubicBezTo>
                  <a:cubicBezTo>
                    <a:pt x="6828" y="10272"/>
                    <a:pt x="6841" y="10284"/>
                    <a:pt x="6857" y="10283"/>
                  </a:cubicBezTo>
                  <a:cubicBezTo>
                    <a:pt x="6872" y="10283"/>
                    <a:pt x="6885" y="10269"/>
                    <a:pt x="6884" y="10253"/>
                  </a:cubicBezTo>
                  <a:cubicBezTo>
                    <a:pt x="6883" y="10238"/>
                    <a:pt x="6870" y="10226"/>
                    <a:pt x="6854" y="10226"/>
                  </a:cubicBezTo>
                  <a:moveTo>
                    <a:pt x="7064" y="9953"/>
                  </a:moveTo>
                  <a:cubicBezTo>
                    <a:pt x="7048" y="9954"/>
                    <a:pt x="7036" y="9967"/>
                    <a:pt x="7036" y="9983"/>
                  </a:cubicBezTo>
                  <a:cubicBezTo>
                    <a:pt x="7037" y="9999"/>
                    <a:pt x="7051" y="10011"/>
                    <a:pt x="7066" y="10010"/>
                  </a:cubicBezTo>
                  <a:cubicBezTo>
                    <a:pt x="7082" y="10010"/>
                    <a:pt x="7094" y="9996"/>
                    <a:pt x="7093" y="9981"/>
                  </a:cubicBezTo>
                  <a:cubicBezTo>
                    <a:pt x="7093" y="9965"/>
                    <a:pt x="7079" y="9952"/>
                    <a:pt x="7064" y="9953"/>
                  </a:cubicBezTo>
                  <a:moveTo>
                    <a:pt x="7168" y="9728"/>
                  </a:moveTo>
                  <a:cubicBezTo>
                    <a:pt x="7152" y="9729"/>
                    <a:pt x="7140" y="9742"/>
                    <a:pt x="7141" y="9758"/>
                  </a:cubicBezTo>
                  <a:cubicBezTo>
                    <a:pt x="7142" y="9774"/>
                    <a:pt x="7155" y="9786"/>
                    <a:pt x="7171" y="9785"/>
                  </a:cubicBezTo>
                  <a:cubicBezTo>
                    <a:pt x="7187" y="9785"/>
                    <a:pt x="7199" y="9771"/>
                    <a:pt x="7198" y="9755"/>
                  </a:cubicBezTo>
                  <a:cubicBezTo>
                    <a:pt x="7197" y="9740"/>
                    <a:pt x="7184" y="9728"/>
                    <a:pt x="7168" y="9728"/>
                  </a:cubicBezTo>
                  <a:moveTo>
                    <a:pt x="6940" y="9689"/>
                  </a:moveTo>
                  <a:cubicBezTo>
                    <a:pt x="6924" y="9690"/>
                    <a:pt x="6912" y="9703"/>
                    <a:pt x="6913" y="9719"/>
                  </a:cubicBezTo>
                  <a:cubicBezTo>
                    <a:pt x="6913" y="9735"/>
                    <a:pt x="6927" y="9747"/>
                    <a:pt x="6942" y="9746"/>
                  </a:cubicBezTo>
                  <a:cubicBezTo>
                    <a:pt x="6958" y="9745"/>
                    <a:pt x="6970" y="9732"/>
                    <a:pt x="6970" y="9716"/>
                  </a:cubicBezTo>
                  <a:cubicBezTo>
                    <a:pt x="6969" y="9701"/>
                    <a:pt x="6955" y="9688"/>
                    <a:pt x="6940" y="9689"/>
                  </a:cubicBezTo>
                  <a:moveTo>
                    <a:pt x="6895" y="9482"/>
                  </a:moveTo>
                  <a:cubicBezTo>
                    <a:pt x="6879" y="9482"/>
                    <a:pt x="6867" y="9496"/>
                    <a:pt x="6868" y="9512"/>
                  </a:cubicBezTo>
                  <a:cubicBezTo>
                    <a:pt x="6869" y="9527"/>
                    <a:pt x="6882" y="9539"/>
                    <a:pt x="6898" y="9539"/>
                  </a:cubicBezTo>
                  <a:cubicBezTo>
                    <a:pt x="6913" y="9538"/>
                    <a:pt x="6926" y="9525"/>
                    <a:pt x="6925" y="9509"/>
                  </a:cubicBezTo>
                  <a:cubicBezTo>
                    <a:pt x="6924" y="9493"/>
                    <a:pt x="6911" y="9481"/>
                    <a:pt x="6895" y="9482"/>
                  </a:cubicBezTo>
                  <a:moveTo>
                    <a:pt x="6693" y="9452"/>
                  </a:moveTo>
                  <a:cubicBezTo>
                    <a:pt x="6677" y="9453"/>
                    <a:pt x="6665" y="9466"/>
                    <a:pt x="6665" y="9482"/>
                  </a:cubicBezTo>
                  <a:cubicBezTo>
                    <a:pt x="6666" y="9498"/>
                    <a:pt x="6680" y="9510"/>
                    <a:pt x="6695" y="9509"/>
                  </a:cubicBezTo>
                  <a:cubicBezTo>
                    <a:pt x="6711" y="9509"/>
                    <a:pt x="6723" y="9495"/>
                    <a:pt x="6722" y="9479"/>
                  </a:cubicBezTo>
                  <a:cubicBezTo>
                    <a:pt x="6722" y="9464"/>
                    <a:pt x="6708" y="9452"/>
                    <a:pt x="6693" y="9452"/>
                  </a:cubicBezTo>
                  <a:moveTo>
                    <a:pt x="6264" y="10784"/>
                  </a:moveTo>
                  <a:cubicBezTo>
                    <a:pt x="6248" y="10785"/>
                    <a:pt x="6235" y="10798"/>
                    <a:pt x="6236" y="10814"/>
                  </a:cubicBezTo>
                  <a:cubicBezTo>
                    <a:pt x="6237" y="10830"/>
                    <a:pt x="6250" y="10842"/>
                    <a:pt x="6266" y="10841"/>
                  </a:cubicBezTo>
                  <a:cubicBezTo>
                    <a:pt x="6282" y="10840"/>
                    <a:pt x="6294" y="10827"/>
                    <a:pt x="6293" y="10811"/>
                  </a:cubicBezTo>
                  <a:cubicBezTo>
                    <a:pt x="6293" y="10795"/>
                    <a:pt x="6279" y="10783"/>
                    <a:pt x="6264" y="10784"/>
                  </a:cubicBezTo>
                  <a:moveTo>
                    <a:pt x="6745" y="10717"/>
                  </a:moveTo>
                  <a:cubicBezTo>
                    <a:pt x="6729" y="10718"/>
                    <a:pt x="6717" y="10731"/>
                    <a:pt x="6718" y="10747"/>
                  </a:cubicBezTo>
                  <a:cubicBezTo>
                    <a:pt x="6719" y="10763"/>
                    <a:pt x="6732" y="10775"/>
                    <a:pt x="6748" y="10774"/>
                  </a:cubicBezTo>
                  <a:cubicBezTo>
                    <a:pt x="6763" y="10773"/>
                    <a:pt x="6776" y="10760"/>
                    <a:pt x="6775" y="10744"/>
                  </a:cubicBezTo>
                  <a:cubicBezTo>
                    <a:pt x="6774" y="10729"/>
                    <a:pt x="6760" y="10716"/>
                    <a:pt x="6745" y="10717"/>
                  </a:cubicBezTo>
                  <a:moveTo>
                    <a:pt x="6975" y="10678"/>
                  </a:moveTo>
                  <a:cubicBezTo>
                    <a:pt x="6959" y="10679"/>
                    <a:pt x="6947" y="10692"/>
                    <a:pt x="6948" y="10708"/>
                  </a:cubicBezTo>
                  <a:cubicBezTo>
                    <a:pt x="6949" y="10724"/>
                    <a:pt x="6962" y="10736"/>
                    <a:pt x="6977" y="10735"/>
                  </a:cubicBezTo>
                  <a:cubicBezTo>
                    <a:pt x="6993" y="10734"/>
                    <a:pt x="7005" y="10721"/>
                    <a:pt x="7005" y="10705"/>
                  </a:cubicBezTo>
                  <a:cubicBezTo>
                    <a:pt x="7004" y="10689"/>
                    <a:pt x="6991" y="10677"/>
                    <a:pt x="6975" y="10678"/>
                  </a:cubicBezTo>
                  <a:moveTo>
                    <a:pt x="6887" y="10385"/>
                  </a:moveTo>
                  <a:cubicBezTo>
                    <a:pt x="6871" y="10386"/>
                    <a:pt x="6859" y="10399"/>
                    <a:pt x="6860" y="10415"/>
                  </a:cubicBezTo>
                  <a:cubicBezTo>
                    <a:pt x="6860" y="10431"/>
                    <a:pt x="6874" y="10443"/>
                    <a:pt x="6890" y="10442"/>
                  </a:cubicBezTo>
                  <a:cubicBezTo>
                    <a:pt x="6905" y="10442"/>
                    <a:pt x="6917" y="10428"/>
                    <a:pt x="6917" y="10413"/>
                  </a:cubicBezTo>
                  <a:cubicBezTo>
                    <a:pt x="6916" y="10397"/>
                    <a:pt x="6902" y="10385"/>
                    <a:pt x="6887" y="10385"/>
                  </a:cubicBezTo>
                  <a:moveTo>
                    <a:pt x="6818" y="10430"/>
                  </a:moveTo>
                  <a:cubicBezTo>
                    <a:pt x="6802" y="10430"/>
                    <a:pt x="6790" y="10444"/>
                    <a:pt x="6791" y="10459"/>
                  </a:cubicBezTo>
                  <a:cubicBezTo>
                    <a:pt x="6792" y="10475"/>
                    <a:pt x="6805" y="10487"/>
                    <a:pt x="6821" y="10487"/>
                  </a:cubicBezTo>
                  <a:cubicBezTo>
                    <a:pt x="6837" y="10486"/>
                    <a:pt x="6849" y="10472"/>
                    <a:pt x="6848" y="10457"/>
                  </a:cubicBezTo>
                  <a:cubicBezTo>
                    <a:pt x="6847" y="10441"/>
                    <a:pt x="6834" y="10429"/>
                    <a:pt x="6818" y="10430"/>
                  </a:cubicBezTo>
                  <a:moveTo>
                    <a:pt x="7905" y="10245"/>
                  </a:moveTo>
                  <a:cubicBezTo>
                    <a:pt x="7890" y="10245"/>
                    <a:pt x="7877" y="10259"/>
                    <a:pt x="7878" y="10275"/>
                  </a:cubicBezTo>
                  <a:cubicBezTo>
                    <a:pt x="7879" y="10291"/>
                    <a:pt x="7892" y="10303"/>
                    <a:pt x="7908" y="10302"/>
                  </a:cubicBezTo>
                  <a:cubicBezTo>
                    <a:pt x="7924" y="10301"/>
                    <a:pt x="7936" y="10288"/>
                    <a:pt x="7935" y="10272"/>
                  </a:cubicBezTo>
                  <a:cubicBezTo>
                    <a:pt x="7935" y="10256"/>
                    <a:pt x="7921" y="10244"/>
                    <a:pt x="7905" y="10245"/>
                  </a:cubicBezTo>
                  <a:moveTo>
                    <a:pt x="7195" y="10430"/>
                  </a:moveTo>
                  <a:cubicBezTo>
                    <a:pt x="7179" y="10430"/>
                    <a:pt x="7167" y="10444"/>
                    <a:pt x="7168" y="10459"/>
                  </a:cubicBezTo>
                  <a:cubicBezTo>
                    <a:pt x="7169" y="10475"/>
                    <a:pt x="7182" y="10487"/>
                    <a:pt x="7198" y="10487"/>
                  </a:cubicBezTo>
                  <a:cubicBezTo>
                    <a:pt x="7213" y="10486"/>
                    <a:pt x="7226" y="10472"/>
                    <a:pt x="7225" y="10457"/>
                  </a:cubicBezTo>
                  <a:cubicBezTo>
                    <a:pt x="7224" y="10441"/>
                    <a:pt x="7211" y="10429"/>
                    <a:pt x="7195" y="10430"/>
                  </a:cubicBezTo>
                  <a:moveTo>
                    <a:pt x="7420" y="10366"/>
                  </a:moveTo>
                  <a:cubicBezTo>
                    <a:pt x="7404" y="10367"/>
                    <a:pt x="7392" y="10380"/>
                    <a:pt x="7393" y="10396"/>
                  </a:cubicBezTo>
                  <a:cubicBezTo>
                    <a:pt x="7394" y="10412"/>
                    <a:pt x="7407" y="10424"/>
                    <a:pt x="7423" y="10423"/>
                  </a:cubicBezTo>
                  <a:cubicBezTo>
                    <a:pt x="7439" y="10422"/>
                    <a:pt x="7451" y="10409"/>
                    <a:pt x="7450" y="10393"/>
                  </a:cubicBezTo>
                  <a:cubicBezTo>
                    <a:pt x="7449" y="10377"/>
                    <a:pt x="7436" y="10365"/>
                    <a:pt x="7420" y="10366"/>
                  </a:cubicBezTo>
                  <a:moveTo>
                    <a:pt x="7650" y="10366"/>
                  </a:moveTo>
                  <a:cubicBezTo>
                    <a:pt x="7634" y="10367"/>
                    <a:pt x="7622" y="10380"/>
                    <a:pt x="7623" y="10396"/>
                  </a:cubicBezTo>
                  <a:cubicBezTo>
                    <a:pt x="7624" y="10412"/>
                    <a:pt x="7637" y="10424"/>
                    <a:pt x="7653" y="10423"/>
                  </a:cubicBezTo>
                  <a:cubicBezTo>
                    <a:pt x="7668" y="10422"/>
                    <a:pt x="7681" y="10409"/>
                    <a:pt x="7680" y="10393"/>
                  </a:cubicBezTo>
                  <a:cubicBezTo>
                    <a:pt x="7679" y="10377"/>
                    <a:pt x="7666" y="10365"/>
                    <a:pt x="7650" y="10366"/>
                  </a:cubicBezTo>
                  <a:moveTo>
                    <a:pt x="7733" y="10234"/>
                  </a:moveTo>
                  <a:cubicBezTo>
                    <a:pt x="7717" y="10234"/>
                    <a:pt x="7705" y="10248"/>
                    <a:pt x="7706" y="10264"/>
                  </a:cubicBezTo>
                  <a:cubicBezTo>
                    <a:pt x="7707" y="10279"/>
                    <a:pt x="7720" y="10291"/>
                    <a:pt x="7736" y="10291"/>
                  </a:cubicBezTo>
                  <a:cubicBezTo>
                    <a:pt x="7752" y="10290"/>
                    <a:pt x="7764" y="10277"/>
                    <a:pt x="7763" y="10261"/>
                  </a:cubicBezTo>
                  <a:cubicBezTo>
                    <a:pt x="7763" y="10245"/>
                    <a:pt x="7749" y="10233"/>
                    <a:pt x="7733" y="10234"/>
                  </a:cubicBezTo>
                  <a:moveTo>
                    <a:pt x="7459" y="10082"/>
                  </a:moveTo>
                  <a:cubicBezTo>
                    <a:pt x="7443" y="10083"/>
                    <a:pt x="7431" y="10096"/>
                    <a:pt x="7432" y="10112"/>
                  </a:cubicBezTo>
                  <a:cubicBezTo>
                    <a:pt x="7433" y="10127"/>
                    <a:pt x="7446" y="10140"/>
                    <a:pt x="7462" y="10139"/>
                  </a:cubicBezTo>
                  <a:cubicBezTo>
                    <a:pt x="7478" y="10138"/>
                    <a:pt x="7490" y="10125"/>
                    <a:pt x="7489" y="10109"/>
                  </a:cubicBezTo>
                  <a:cubicBezTo>
                    <a:pt x="7488" y="10093"/>
                    <a:pt x="7475" y="10081"/>
                    <a:pt x="7459" y="10082"/>
                  </a:cubicBezTo>
                  <a:moveTo>
                    <a:pt x="7572" y="10043"/>
                  </a:moveTo>
                  <a:cubicBezTo>
                    <a:pt x="7556" y="10044"/>
                    <a:pt x="7544" y="10057"/>
                    <a:pt x="7544" y="10073"/>
                  </a:cubicBezTo>
                  <a:cubicBezTo>
                    <a:pt x="7545" y="10089"/>
                    <a:pt x="7559" y="10101"/>
                    <a:pt x="7574" y="10100"/>
                  </a:cubicBezTo>
                  <a:cubicBezTo>
                    <a:pt x="7590" y="10099"/>
                    <a:pt x="7602" y="10086"/>
                    <a:pt x="7602" y="10070"/>
                  </a:cubicBezTo>
                  <a:cubicBezTo>
                    <a:pt x="7601" y="10054"/>
                    <a:pt x="7587" y="10042"/>
                    <a:pt x="7572" y="10043"/>
                  </a:cubicBezTo>
                  <a:moveTo>
                    <a:pt x="7405" y="9920"/>
                  </a:moveTo>
                  <a:cubicBezTo>
                    <a:pt x="7390" y="9921"/>
                    <a:pt x="7377" y="9935"/>
                    <a:pt x="7378" y="9950"/>
                  </a:cubicBezTo>
                  <a:cubicBezTo>
                    <a:pt x="7379" y="9966"/>
                    <a:pt x="7392" y="9978"/>
                    <a:pt x="7408" y="9977"/>
                  </a:cubicBezTo>
                  <a:cubicBezTo>
                    <a:pt x="7424" y="9977"/>
                    <a:pt x="7436" y="9963"/>
                    <a:pt x="7435" y="9948"/>
                  </a:cubicBezTo>
                  <a:cubicBezTo>
                    <a:pt x="7435" y="9932"/>
                    <a:pt x="7421" y="9920"/>
                    <a:pt x="7405" y="9920"/>
                  </a:cubicBezTo>
                  <a:moveTo>
                    <a:pt x="7190" y="10151"/>
                  </a:moveTo>
                  <a:cubicBezTo>
                    <a:pt x="7174" y="10151"/>
                    <a:pt x="7162" y="10165"/>
                    <a:pt x="7163" y="10180"/>
                  </a:cubicBezTo>
                  <a:cubicBezTo>
                    <a:pt x="7164" y="10196"/>
                    <a:pt x="7177" y="10208"/>
                    <a:pt x="7193" y="10208"/>
                  </a:cubicBezTo>
                  <a:cubicBezTo>
                    <a:pt x="7209" y="10207"/>
                    <a:pt x="7221" y="10194"/>
                    <a:pt x="7220" y="10178"/>
                  </a:cubicBezTo>
                  <a:cubicBezTo>
                    <a:pt x="7219" y="10162"/>
                    <a:pt x="7206" y="10150"/>
                    <a:pt x="7190" y="10151"/>
                  </a:cubicBezTo>
                  <a:moveTo>
                    <a:pt x="7289" y="10120"/>
                  </a:moveTo>
                  <a:cubicBezTo>
                    <a:pt x="7274" y="10116"/>
                    <a:pt x="7258" y="10125"/>
                    <a:pt x="7254" y="10141"/>
                  </a:cubicBezTo>
                  <a:cubicBezTo>
                    <a:pt x="7250" y="10156"/>
                    <a:pt x="7259" y="10171"/>
                    <a:pt x="7275" y="10175"/>
                  </a:cubicBezTo>
                  <a:cubicBezTo>
                    <a:pt x="7290" y="10180"/>
                    <a:pt x="7306" y="10170"/>
                    <a:pt x="7310" y="10155"/>
                  </a:cubicBezTo>
                  <a:cubicBezTo>
                    <a:pt x="7314" y="10140"/>
                    <a:pt x="7305" y="10124"/>
                    <a:pt x="7289" y="10120"/>
                  </a:cubicBezTo>
                  <a:moveTo>
                    <a:pt x="7024" y="10175"/>
                  </a:moveTo>
                  <a:cubicBezTo>
                    <a:pt x="7008" y="10176"/>
                    <a:pt x="6996" y="10189"/>
                    <a:pt x="6997" y="10205"/>
                  </a:cubicBezTo>
                  <a:cubicBezTo>
                    <a:pt x="6997" y="10221"/>
                    <a:pt x="7011" y="10233"/>
                    <a:pt x="7027" y="10232"/>
                  </a:cubicBezTo>
                  <a:cubicBezTo>
                    <a:pt x="7042" y="10231"/>
                    <a:pt x="7054" y="10218"/>
                    <a:pt x="7054" y="10202"/>
                  </a:cubicBezTo>
                  <a:cubicBezTo>
                    <a:pt x="7053" y="10186"/>
                    <a:pt x="7040" y="10174"/>
                    <a:pt x="7024" y="10175"/>
                  </a:cubicBezTo>
                  <a:moveTo>
                    <a:pt x="6970" y="11681"/>
                  </a:moveTo>
                  <a:cubicBezTo>
                    <a:pt x="6954" y="11682"/>
                    <a:pt x="6942" y="11695"/>
                    <a:pt x="6943" y="11711"/>
                  </a:cubicBezTo>
                  <a:cubicBezTo>
                    <a:pt x="6944" y="11727"/>
                    <a:pt x="6957" y="11739"/>
                    <a:pt x="6973" y="11738"/>
                  </a:cubicBezTo>
                  <a:cubicBezTo>
                    <a:pt x="6988" y="11738"/>
                    <a:pt x="7000" y="11724"/>
                    <a:pt x="7000" y="11709"/>
                  </a:cubicBezTo>
                  <a:cubicBezTo>
                    <a:pt x="6999" y="11693"/>
                    <a:pt x="6986" y="11681"/>
                    <a:pt x="6970" y="11681"/>
                  </a:cubicBezTo>
                  <a:moveTo>
                    <a:pt x="6783" y="11929"/>
                  </a:moveTo>
                  <a:cubicBezTo>
                    <a:pt x="6767" y="11930"/>
                    <a:pt x="6755" y="11943"/>
                    <a:pt x="6756" y="11959"/>
                  </a:cubicBezTo>
                  <a:cubicBezTo>
                    <a:pt x="6757" y="11975"/>
                    <a:pt x="6770" y="11987"/>
                    <a:pt x="6786" y="11986"/>
                  </a:cubicBezTo>
                  <a:cubicBezTo>
                    <a:pt x="6802" y="11986"/>
                    <a:pt x="6814" y="11972"/>
                    <a:pt x="6813" y="11957"/>
                  </a:cubicBezTo>
                  <a:cubicBezTo>
                    <a:pt x="6812" y="11941"/>
                    <a:pt x="6799" y="11929"/>
                    <a:pt x="6783" y="11929"/>
                  </a:cubicBezTo>
                  <a:moveTo>
                    <a:pt x="7240" y="11695"/>
                  </a:moveTo>
                  <a:cubicBezTo>
                    <a:pt x="7225" y="11696"/>
                    <a:pt x="7212" y="11709"/>
                    <a:pt x="7213" y="11725"/>
                  </a:cubicBezTo>
                  <a:cubicBezTo>
                    <a:pt x="7214" y="11741"/>
                    <a:pt x="7227" y="11753"/>
                    <a:pt x="7243" y="11752"/>
                  </a:cubicBezTo>
                  <a:cubicBezTo>
                    <a:pt x="7259" y="11751"/>
                    <a:pt x="7271" y="11738"/>
                    <a:pt x="7270" y="11722"/>
                  </a:cubicBezTo>
                  <a:cubicBezTo>
                    <a:pt x="7270" y="11706"/>
                    <a:pt x="7256" y="11694"/>
                    <a:pt x="7240" y="11695"/>
                  </a:cubicBezTo>
                  <a:moveTo>
                    <a:pt x="8272" y="11569"/>
                  </a:moveTo>
                  <a:cubicBezTo>
                    <a:pt x="8256" y="11569"/>
                    <a:pt x="8244" y="11583"/>
                    <a:pt x="8245" y="11599"/>
                  </a:cubicBezTo>
                  <a:cubicBezTo>
                    <a:pt x="8245" y="11614"/>
                    <a:pt x="8259" y="11627"/>
                    <a:pt x="8274" y="11626"/>
                  </a:cubicBezTo>
                  <a:cubicBezTo>
                    <a:pt x="8290" y="11625"/>
                    <a:pt x="8302" y="11612"/>
                    <a:pt x="8302" y="11596"/>
                  </a:cubicBezTo>
                  <a:cubicBezTo>
                    <a:pt x="8301" y="11580"/>
                    <a:pt x="8287" y="11568"/>
                    <a:pt x="8272" y="11569"/>
                  </a:cubicBezTo>
                  <a:moveTo>
                    <a:pt x="7714" y="11774"/>
                  </a:moveTo>
                  <a:cubicBezTo>
                    <a:pt x="7698" y="11775"/>
                    <a:pt x="7686" y="11788"/>
                    <a:pt x="7687" y="11804"/>
                  </a:cubicBezTo>
                  <a:cubicBezTo>
                    <a:pt x="7687" y="11820"/>
                    <a:pt x="7701" y="11832"/>
                    <a:pt x="7716" y="11831"/>
                  </a:cubicBezTo>
                  <a:cubicBezTo>
                    <a:pt x="7732" y="11831"/>
                    <a:pt x="7744" y="11817"/>
                    <a:pt x="7744" y="11801"/>
                  </a:cubicBezTo>
                  <a:cubicBezTo>
                    <a:pt x="7743" y="11786"/>
                    <a:pt x="7729" y="11773"/>
                    <a:pt x="7714" y="11774"/>
                  </a:cubicBezTo>
                  <a:moveTo>
                    <a:pt x="7542" y="11725"/>
                  </a:moveTo>
                  <a:cubicBezTo>
                    <a:pt x="7527" y="11726"/>
                    <a:pt x="7514" y="11739"/>
                    <a:pt x="7515" y="11755"/>
                  </a:cubicBezTo>
                  <a:cubicBezTo>
                    <a:pt x="7516" y="11771"/>
                    <a:pt x="7529" y="11783"/>
                    <a:pt x="7545" y="11782"/>
                  </a:cubicBezTo>
                  <a:cubicBezTo>
                    <a:pt x="7561" y="11782"/>
                    <a:pt x="7573" y="11768"/>
                    <a:pt x="7572" y="11752"/>
                  </a:cubicBezTo>
                  <a:cubicBezTo>
                    <a:pt x="7572" y="11737"/>
                    <a:pt x="7558" y="11725"/>
                    <a:pt x="7542" y="11725"/>
                  </a:cubicBezTo>
                  <a:moveTo>
                    <a:pt x="7626" y="11520"/>
                  </a:moveTo>
                  <a:cubicBezTo>
                    <a:pt x="7610" y="11520"/>
                    <a:pt x="7598" y="11534"/>
                    <a:pt x="7599" y="11550"/>
                  </a:cubicBezTo>
                  <a:cubicBezTo>
                    <a:pt x="7599" y="11565"/>
                    <a:pt x="7613" y="11578"/>
                    <a:pt x="7628" y="11577"/>
                  </a:cubicBezTo>
                  <a:cubicBezTo>
                    <a:pt x="7644" y="11576"/>
                    <a:pt x="7656" y="11563"/>
                    <a:pt x="7655" y="11547"/>
                  </a:cubicBezTo>
                  <a:cubicBezTo>
                    <a:pt x="7655" y="11531"/>
                    <a:pt x="7641" y="11519"/>
                    <a:pt x="7626" y="11520"/>
                  </a:cubicBezTo>
                  <a:moveTo>
                    <a:pt x="7303" y="11370"/>
                  </a:moveTo>
                  <a:cubicBezTo>
                    <a:pt x="7287" y="11370"/>
                    <a:pt x="7275" y="11384"/>
                    <a:pt x="7276" y="11399"/>
                  </a:cubicBezTo>
                  <a:cubicBezTo>
                    <a:pt x="7276" y="11415"/>
                    <a:pt x="7290" y="11428"/>
                    <a:pt x="7305" y="11427"/>
                  </a:cubicBezTo>
                  <a:cubicBezTo>
                    <a:pt x="7321" y="11426"/>
                    <a:pt x="7333" y="11413"/>
                    <a:pt x="7333" y="11397"/>
                  </a:cubicBezTo>
                  <a:cubicBezTo>
                    <a:pt x="7332" y="11381"/>
                    <a:pt x="7318" y="11369"/>
                    <a:pt x="7303" y="11370"/>
                  </a:cubicBezTo>
                  <a:moveTo>
                    <a:pt x="6530" y="11380"/>
                  </a:moveTo>
                  <a:cubicBezTo>
                    <a:pt x="6514" y="11380"/>
                    <a:pt x="6502" y="11394"/>
                    <a:pt x="6502" y="11409"/>
                  </a:cubicBezTo>
                  <a:cubicBezTo>
                    <a:pt x="6503" y="11425"/>
                    <a:pt x="6517" y="11437"/>
                    <a:pt x="6532" y="11437"/>
                  </a:cubicBezTo>
                  <a:cubicBezTo>
                    <a:pt x="6548" y="11436"/>
                    <a:pt x="6560" y="11422"/>
                    <a:pt x="6559" y="11407"/>
                  </a:cubicBezTo>
                  <a:cubicBezTo>
                    <a:pt x="6559" y="11391"/>
                    <a:pt x="6545" y="11379"/>
                    <a:pt x="6530" y="11380"/>
                  </a:cubicBezTo>
                  <a:moveTo>
                    <a:pt x="7205" y="11485"/>
                  </a:moveTo>
                  <a:cubicBezTo>
                    <a:pt x="7189" y="11486"/>
                    <a:pt x="7177" y="11500"/>
                    <a:pt x="7178" y="11515"/>
                  </a:cubicBezTo>
                  <a:cubicBezTo>
                    <a:pt x="7179" y="11531"/>
                    <a:pt x="7192" y="11543"/>
                    <a:pt x="7208" y="11542"/>
                  </a:cubicBezTo>
                  <a:cubicBezTo>
                    <a:pt x="7223" y="11542"/>
                    <a:pt x="7236" y="11528"/>
                    <a:pt x="7235" y="11513"/>
                  </a:cubicBezTo>
                  <a:cubicBezTo>
                    <a:pt x="7234" y="11497"/>
                    <a:pt x="7221" y="11485"/>
                    <a:pt x="7205" y="11485"/>
                  </a:cubicBezTo>
                  <a:moveTo>
                    <a:pt x="8043" y="11557"/>
                  </a:moveTo>
                  <a:cubicBezTo>
                    <a:pt x="8028" y="11558"/>
                    <a:pt x="8015" y="11571"/>
                    <a:pt x="8016" y="11587"/>
                  </a:cubicBezTo>
                  <a:cubicBezTo>
                    <a:pt x="8017" y="11603"/>
                    <a:pt x="8030" y="11615"/>
                    <a:pt x="8046" y="11614"/>
                  </a:cubicBezTo>
                  <a:cubicBezTo>
                    <a:pt x="8062" y="11614"/>
                    <a:pt x="8074" y="11600"/>
                    <a:pt x="8073" y="11584"/>
                  </a:cubicBezTo>
                  <a:cubicBezTo>
                    <a:pt x="8072" y="11569"/>
                    <a:pt x="8059" y="11557"/>
                    <a:pt x="8043" y="11557"/>
                  </a:cubicBezTo>
                  <a:moveTo>
                    <a:pt x="7812" y="11432"/>
                  </a:moveTo>
                  <a:cubicBezTo>
                    <a:pt x="7796" y="11432"/>
                    <a:pt x="7784" y="11446"/>
                    <a:pt x="7784" y="11462"/>
                  </a:cubicBezTo>
                  <a:cubicBezTo>
                    <a:pt x="7785" y="11477"/>
                    <a:pt x="7799" y="11490"/>
                    <a:pt x="7814" y="11489"/>
                  </a:cubicBezTo>
                  <a:cubicBezTo>
                    <a:pt x="7830" y="11488"/>
                    <a:pt x="7842" y="11475"/>
                    <a:pt x="7841" y="11459"/>
                  </a:cubicBezTo>
                  <a:cubicBezTo>
                    <a:pt x="7841" y="11443"/>
                    <a:pt x="7827" y="11431"/>
                    <a:pt x="7812" y="11432"/>
                  </a:cubicBezTo>
                  <a:moveTo>
                    <a:pt x="8213" y="11818"/>
                  </a:moveTo>
                  <a:cubicBezTo>
                    <a:pt x="8197" y="11819"/>
                    <a:pt x="8185" y="11832"/>
                    <a:pt x="8186" y="11848"/>
                  </a:cubicBezTo>
                  <a:cubicBezTo>
                    <a:pt x="8186" y="11864"/>
                    <a:pt x="8200" y="11876"/>
                    <a:pt x="8216" y="11875"/>
                  </a:cubicBezTo>
                  <a:cubicBezTo>
                    <a:pt x="8231" y="11875"/>
                    <a:pt x="8243" y="11861"/>
                    <a:pt x="8243" y="11845"/>
                  </a:cubicBezTo>
                  <a:cubicBezTo>
                    <a:pt x="8242" y="11830"/>
                    <a:pt x="8229" y="11818"/>
                    <a:pt x="8213" y="11818"/>
                  </a:cubicBezTo>
                  <a:moveTo>
                    <a:pt x="8355" y="11794"/>
                  </a:moveTo>
                  <a:cubicBezTo>
                    <a:pt x="8339" y="11795"/>
                    <a:pt x="8327" y="11808"/>
                    <a:pt x="8328" y="11824"/>
                  </a:cubicBezTo>
                  <a:cubicBezTo>
                    <a:pt x="8328" y="11839"/>
                    <a:pt x="8342" y="11852"/>
                    <a:pt x="8357" y="11851"/>
                  </a:cubicBezTo>
                  <a:cubicBezTo>
                    <a:pt x="8373" y="11850"/>
                    <a:pt x="8385" y="11837"/>
                    <a:pt x="8385" y="11821"/>
                  </a:cubicBezTo>
                  <a:cubicBezTo>
                    <a:pt x="8384" y="11805"/>
                    <a:pt x="8370" y="11793"/>
                    <a:pt x="8355" y="11794"/>
                  </a:cubicBezTo>
                  <a:moveTo>
                    <a:pt x="8200" y="12512"/>
                  </a:moveTo>
                  <a:cubicBezTo>
                    <a:pt x="8184" y="12513"/>
                    <a:pt x="8172" y="12526"/>
                    <a:pt x="8172" y="12542"/>
                  </a:cubicBezTo>
                  <a:cubicBezTo>
                    <a:pt x="8173" y="12558"/>
                    <a:pt x="8186" y="12570"/>
                    <a:pt x="8202" y="12569"/>
                  </a:cubicBezTo>
                  <a:cubicBezTo>
                    <a:pt x="8218" y="12569"/>
                    <a:pt x="8230" y="12555"/>
                    <a:pt x="8229" y="12539"/>
                  </a:cubicBezTo>
                  <a:cubicBezTo>
                    <a:pt x="8229" y="12524"/>
                    <a:pt x="8215" y="12512"/>
                    <a:pt x="8200" y="12512"/>
                  </a:cubicBezTo>
                  <a:moveTo>
                    <a:pt x="6916" y="12611"/>
                  </a:moveTo>
                  <a:cubicBezTo>
                    <a:pt x="6900" y="12612"/>
                    <a:pt x="6888" y="12625"/>
                    <a:pt x="6889" y="12641"/>
                  </a:cubicBezTo>
                  <a:cubicBezTo>
                    <a:pt x="6890" y="12657"/>
                    <a:pt x="6903" y="12669"/>
                    <a:pt x="6919" y="12668"/>
                  </a:cubicBezTo>
                  <a:cubicBezTo>
                    <a:pt x="6935" y="12667"/>
                    <a:pt x="6947" y="12654"/>
                    <a:pt x="6946" y="12638"/>
                  </a:cubicBezTo>
                  <a:cubicBezTo>
                    <a:pt x="6945" y="12623"/>
                    <a:pt x="6932" y="12610"/>
                    <a:pt x="6916" y="12611"/>
                  </a:cubicBezTo>
                  <a:moveTo>
                    <a:pt x="7092" y="12572"/>
                  </a:moveTo>
                  <a:cubicBezTo>
                    <a:pt x="7076" y="12573"/>
                    <a:pt x="7064" y="12586"/>
                    <a:pt x="7065" y="12602"/>
                  </a:cubicBezTo>
                  <a:cubicBezTo>
                    <a:pt x="7066" y="12618"/>
                    <a:pt x="7079" y="12630"/>
                    <a:pt x="7095" y="12629"/>
                  </a:cubicBezTo>
                  <a:cubicBezTo>
                    <a:pt x="7111" y="12628"/>
                    <a:pt x="7123" y="12615"/>
                    <a:pt x="7122" y="12599"/>
                  </a:cubicBezTo>
                  <a:cubicBezTo>
                    <a:pt x="7121" y="12583"/>
                    <a:pt x="7108" y="12571"/>
                    <a:pt x="7092" y="12572"/>
                  </a:cubicBezTo>
                  <a:moveTo>
                    <a:pt x="8076" y="12733"/>
                  </a:moveTo>
                  <a:cubicBezTo>
                    <a:pt x="8060" y="12734"/>
                    <a:pt x="8048" y="12747"/>
                    <a:pt x="8049" y="12763"/>
                  </a:cubicBezTo>
                  <a:cubicBezTo>
                    <a:pt x="8050" y="12779"/>
                    <a:pt x="8063" y="12791"/>
                    <a:pt x="8079" y="12790"/>
                  </a:cubicBezTo>
                  <a:cubicBezTo>
                    <a:pt x="8094" y="12790"/>
                    <a:pt x="8106" y="12776"/>
                    <a:pt x="8106" y="12761"/>
                  </a:cubicBezTo>
                  <a:cubicBezTo>
                    <a:pt x="8105" y="12745"/>
                    <a:pt x="8092" y="12733"/>
                    <a:pt x="8076" y="12733"/>
                  </a:cubicBezTo>
                  <a:moveTo>
                    <a:pt x="8213" y="13164"/>
                  </a:moveTo>
                  <a:cubicBezTo>
                    <a:pt x="8197" y="13165"/>
                    <a:pt x="8185" y="13178"/>
                    <a:pt x="8186" y="13194"/>
                  </a:cubicBezTo>
                  <a:cubicBezTo>
                    <a:pt x="8186" y="13210"/>
                    <a:pt x="8200" y="13222"/>
                    <a:pt x="8216" y="13221"/>
                  </a:cubicBezTo>
                  <a:cubicBezTo>
                    <a:pt x="8231" y="13220"/>
                    <a:pt x="8243" y="13207"/>
                    <a:pt x="8243" y="13191"/>
                  </a:cubicBezTo>
                  <a:cubicBezTo>
                    <a:pt x="8242" y="13175"/>
                    <a:pt x="8229" y="13163"/>
                    <a:pt x="8213" y="13164"/>
                  </a:cubicBezTo>
                  <a:moveTo>
                    <a:pt x="7796" y="12898"/>
                  </a:moveTo>
                  <a:cubicBezTo>
                    <a:pt x="7780" y="12899"/>
                    <a:pt x="7768" y="12912"/>
                    <a:pt x="7769" y="12928"/>
                  </a:cubicBezTo>
                  <a:cubicBezTo>
                    <a:pt x="7770" y="12944"/>
                    <a:pt x="7783" y="12956"/>
                    <a:pt x="7799" y="12955"/>
                  </a:cubicBezTo>
                  <a:cubicBezTo>
                    <a:pt x="7815" y="12954"/>
                    <a:pt x="7827" y="12941"/>
                    <a:pt x="7826" y="12925"/>
                  </a:cubicBezTo>
                  <a:cubicBezTo>
                    <a:pt x="7825" y="12909"/>
                    <a:pt x="7812" y="12897"/>
                    <a:pt x="7796" y="12898"/>
                  </a:cubicBezTo>
                  <a:moveTo>
                    <a:pt x="8053" y="12897"/>
                  </a:moveTo>
                  <a:cubicBezTo>
                    <a:pt x="8037" y="12897"/>
                    <a:pt x="8025" y="12911"/>
                    <a:pt x="8026" y="12926"/>
                  </a:cubicBezTo>
                  <a:cubicBezTo>
                    <a:pt x="8027" y="12942"/>
                    <a:pt x="8040" y="12954"/>
                    <a:pt x="8056" y="12954"/>
                  </a:cubicBezTo>
                  <a:cubicBezTo>
                    <a:pt x="8071" y="12953"/>
                    <a:pt x="8084" y="12939"/>
                    <a:pt x="8083" y="12924"/>
                  </a:cubicBezTo>
                  <a:cubicBezTo>
                    <a:pt x="8082" y="12908"/>
                    <a:pt x="8069" y="12896"/>
                    <a:pt x="8053" y="12897"/>
                  </a:cubicBezTo>
                  <a:moveTo>
                    <a:pt x="7534" y="12870"/>
                  </a:moveTo>
                  <a:cubicBezTo>
                    <a:pt x="7518" y="12871"/>
                    <a:pt x="7506" y="12884"/>
                    <a:pt x="7507" y="12900"/>
                  </a:cubicBezTo>
                  <a:cubicBezTo>
                    <a:pt x="7508" y="12916"/>
                    <a:pt x="7521" y="12928"/>
                    <a:pt x="7537" y="12927"/>
                  </a:cubicBezTo>
                  <a:cubicBezTo>
                    <a:pt x="7553" y="12927"/>
                    <a:pt x="7565" y="12913"/>
                    <a:pt x="7564" y="12897"/>
                  </a:cubicBezTo>
                  <a:cubicBezTo>
                    <a:pt x="7563" y="12882"/>
                    <a:pt x="7550" y="12870"/>
                    <a:pt x="7534" y="12870"/>
                  </a:cubicBezTo>
                  <a:moveTo>
                    <a:pt x="7237" y="13099"/>
                  </a:moveTo>
                  <a:cubicBezTo>
                    <a:pt x="7222" y="13099"/>
                    <a:pt x="7209" y="13113"/>
                    <a:pt x="7210" y="13129"/>
                  </a:cubicBezTo>
                  <a:cubicBezTo>
                    <a:pt x="7211" y="13144"/>
                    <a:pt x="7224" y="13157"/>
                    <a:pt x="7240" y="13156"/>
                  </a:cubicBezTo>
                  <a:cubicBezTo>
                    <a:pt x="7256" y="13155"/>
                    <a:pt x="7268" y="13142"/>
                    <a:pt x="7267" y="13126"/>
                  </a:cubicBezTo>
                  <a:cubicBezTo>
                    <a:pt x="7266" y="13110"/>
                    <a:pt x="7253" y="13098"/>
                    <a:pt x="7237" y="13099"/>
                  </a:cubicBezTo>
                  <a:moveTo>
                    <a:pt x="7544" y="13229"/>
                  </a:moveTo>
                  <a:cubicBezTo>
                    <a:pt x="7528" y="13230"/>
                    <a:pt x="7516" y="13243"/>
                    <a:pt x="7517" y="13259"/>
                  </a:cubicBezTo>
                  <a:cubicBezTo>
                    <a:pt x="7518" y="13275"/>
                    <a:pt x="7531" y="13287"/>
                    <a:pt x="7547" y="13286"/>
                  </a:cubicBezTo>
                  <a:cubicBezTo>
                    <a:pt x="7563" y="13286"/>
                    <a:pt x="7575" y="13272"/>
                    <a:pt x="7574" y="13256"/>
                  </a:cubicBezTo>
                  <a:cubicBezTo>
                    <a:pt x="7573" y="13241"/>
                    <a:pt x="7560" y="13228"/>
                    <a:pt x="7544" y="13229"/>
                  </a:cubicBezTo>
                  <a:moveTo>
                    <a:pt x="7733" y="13125"/>
                  </a:moveTo>
                  <a:cubicBezTo>
                    <a:pt x="7717" y="13126"/>
                    <a:pt x="7705" y="13139"/>
                    <a:pt x="7706" y="13155"/>
                  </a:cubicBezTo>
                  <a:cubicBezTo>
                    <a:pt x="7707" y="13171"/>
                    <a:pt x="7720" y="13183"/>
                    <a:pt x="7736" y="13182"/>
                  </a:cubicBezTo>
                  <a:cubicBezTo>
                    <a:pt x="7752" y="13181"/>
                    <a:pt x="7764" y="13168"/>
                    <a:pt x="7763" y="13152"/>
                  </a:cubicBezTo>
                  <a:cubicBezTo>
                    <a:pt x="7763" y="13136"/>
                    <a:pt x="7749" y="13124"/>
                    <a:pt x="7733" y="13125"/>
                  </a:cubicBezTo>
                  <a:moveTo>
                    <a:pt x="7994" y="13145"/>
                  </a:moveTo>
                  <a:cubicBezTo>
                    <a:pt x="7978" y="13145"/>
                    <a:pt x="7966" y="13159"/>
                    <a:pt x="7967" y="13174"/>
                  </a:cubicBezTo>
                  <a:cubicBezTo>
                    <a:pt x="7968" y="13190"/>
                    <a:pt x="7981" y="13202"/>
                    <a:pt x="7997" y="13202"/>
                  </a:cubicBezTo>
                  <a:cubicBezTo>
                    <a:pt x="8013" y="13201"/>
                    <a:pt x="8025" y="13188"/>
                    <a:pt x="8024" y="13172"/>
                  </a:cubicBezTo>
                  <a:cubicBezTo>
                    <a:pt x="8023" y="13156"/>
                    <a:pt x="8010" y="13144"/>
                    <a:pt x="7994" y="13145"/>
                  </a:cubicBezTo>
                  <a:moveTo>
                    <a:pt x="7867" y="13269"/>
                  </a:moveTo>
                  <a:cubicBezTo>
                    <a:pt x="7851" y="13269"/>
                    <a:pt x="7839" y="13283"/>
                    <a:pt x="7840" y="13298"/>
                  </a:cubicBezTo>
                  <a:cubicBezTo>
                    <a:pt x="7841" y="13314"/>
                    <a:pt x="7854" y="13326"/>
                    <a:pt x="7870" y="13326"/>
                  </a:cubicBezTo>
                  <a:cubicBezTo>
                    <a:pt x="7886" y="13325"/>
                    <a:pt x="7898" y="13311"/>
                    <a:pt x="7897" y="13296"/>
                  </a:cubicBezTo>
                  <a:cubicBezTo>
                    <a:pt x="7896" y="13280"/>
                    <a:pt x="7883" y="13268"/>
                    <a:pt x="7867" y="13269"/>
                  </a:cubicBezTo>
                  <a:moveTo>
                    <a:pt x="8621" y="13291"/>
                  </a:moveTo>
                  <a:cubicBezTo>
                    <a:pt x="8605" y="13292"/>
                    <a:pt x="8593" y="13305"/>
                    <a:pt x="8594" y="13321"/>
                  </a:cubicBezTo>
                  <a:cubicBezTo>
                    <a:pt x="8594" y="13337"/>
                    <a:pt x="8608" y="13349"/>
                    <a:pt x="8623" y="13348"/>
                  </a:cubicBezTo>
                  <a:cubicBezTo>
                    <a:pt x="8639" y="13348"/>
                    <a:pt x="8651" y="13334"/>
                    <a:pt x="8650" y="13318"/>
                  </a:cubicBezTo>
                  <a:cubicBezTo>
                    <a:pt x="8650" y="13303"/>
                    <a:pt x="8636" y="13291"/>
                    <a:pt x="8621" y="13291"/>
                  </a:cubicBezTo>
                  <a:moveTo>
                    <a:pt x="7932" y="13529"/>
                  </a:moveTo>
                  <a:cubicBezTo>
                    <a:pt x="7917" y="13530"/>
                    <a:pt x="7904" y="13543"/>
                    <a:pt x="7905" y="13559"/>
                  </a:cubicBezTo>
                  <a:cubicBezTo>
                    <a:pt x="7906" y="13575"/>
                    <a:pt x="7919" y="13587"/>
                    <a:pt x="7935" y="13586"/>
                  </a:cubicBezTo>
                  <a:cubicBezTo>
                    <a:pt x="7951" y="13586"/>
                    <a:pt x="7963" y="13572"/>
                    <a:pt x="7962" y="13557"/>
                  </a:cubicBezTo>
                  <a:cubicBezTo>
                    <a:pt x="7961" y="13541"/>
                    <a:pt x="7948" y="13529"/>
                    <a:pt x="7932" y="13529"/>
                  </a:cubicBezTo>
                  <a:moveTo>
                    <a:pt x="7326" y="13533"/>
                  </a:moveTo>
                  <a:cubicBezTo>
                    <a:pt x="7310" y="13533"/>
                    <a:pt x="7298" y="13547"/>
                    <a:pt x="7298" y="13563"/>
                  </a:cubicBezTo>
                  <a:cubicBezTo>
                    <a:pt x="7299" y="13578"/>
                    <a:pt x="7312" y="13591"/>
                    <a:pt x="7328" y="13590"/>
                  </a:cubicBezTo>
                  <a:cubicBezTo>
                    <a:pt x="7344" y="13589"/>
                    <a:pt x="7356" y="13576"/>
                    <a:pt x="7355" y="13560"/>
                  </a:cubicBezTo>
                  <a:cubicBezTo>
                    <a:pt x="7354" y="13544"/>
                    <a:pt x="7341" y="13532"/>
                    <a:pt x="7326" y="13533"/>
                  </a:cubicBezTo>
                  <a:moveTo>
                    <a:pt x="7665" y="13539"/>
                  </a:moveTo>
                  <a:cubicBezTo>
                    <a:pt x="7649" y="13540"/>
                    <a:pt x="7637" y="13553"/>
                    <a:pt x="7638" y="13569"/>
                  </a:cubicBezTo>
                  <a:cubicBezTo>
                    <a:pt x="7639" y="13585"/>
                    <a:pt x="7652" y="13597"/>
                    <a:pt x="7668" y="13596"/>
                  </a:cubicBezTo>
                  <a:cubicBezTo>
                    <a:pt x="7683" y="13596"/>
                    <a:pt x="7695" y="13582"/>
                    <a:pt x="7695" y="13566"/>
                  </a:cubicBezTo>
                  <a:cubicBezTo>
                    <a:pt x="7694" y="13551"/>
                    <a:pt x="7681" y="13538"/>
                    <a:pt x="7665" y="13539"/>
                  </a:cubicBezTo>
                  <a:moveTo>
                    <a:pt x="8438" y="13673"/>
                  </a:moveTo>
                  <a:cubicBezTo>
                    <a:pt x="8422" y="13674"/>
                    <a:pt x="8410" y="13687"/>
                    <a:pt x="8411" y="13703"/>
                  </a:cubicBezTo>
                  <a:cubicBezTo>
                    <a:pt x="8412" y="13719"/>
                    <a:pt x="8425" y="13731"/>
                    <a:pt x="8441" y="13730"/>
                  </a:cubicBezTo>
                  <a:cubicBezTo>
                    <a:pt x="8456" y="13729"/>
                    <a:pt x="8469" y="13716"/>
                    <a:pt x="8468" y="13700"/>
                  </a:cubicBezTo>
                  <a:cubicBezTo>
                    <a:pt x="8467" y="13684"/>
                    <a:pt x="8454" y="13672"/>
                    <a:pt x="8438" y="13673"/>
                  </a:cubicBezTo>
                  <a:moveTo>
                    <a:pt x="8467" y="13856"/>
                  </a:moveTo>
                  <a:cubicBezTo>
                    <a:pt x="8452" y="13856"/>
                    <a:pt x="8439" y="13870"/>
                    <a:pt x="8440" y="13886"/>
                  </a:cubicBezTo>
                  <a:cubicBezTo>
                    <a:pt x="8441" y="13901"/>
                    <a:pt x="8454" y="13913"/>
                    <a:pt x="8470" y="13913"/>
                  </a:cubicBezTo>
                  <a:cubicBezTo>
                    <a:pt x="8486" y="13912"/>
                    <a:pt x="8498" y="13899"/>
                    <a:pt x="8497" y="13883"/>
                  </a:cubicBezTo>
                  <a:cubicBezTo>
                    <a:pt x="8496" y="13867"/>
                    <a:pt x="8483" y="13855"/>
                    <a:pt x="8467" y="13856"/>
                  </a:cubicBezTo>
                  <a:moveTo>
                    <a:pt x="8004" y="13843"/>
                  </a:moveTo>
                  <a:cubicBezTo>
                    <a:pt x="7988" y="13843"/>
                    <a:pt x="7976" y="13857"/>
                    <a:pt x="7977" y="13873"/>
                  </a:cubicBezTo>
                  <a:cubicBezTo>
                    <a:pt x="7978" y="13888"/>
                    <a:pt x="7991" y="13900"/>
                    <a:pt x="8007" y="13900"/>
                  </a:cubicBezTo>
                  <a:cubicBezTo>
                    <a:pt x="8022" y="13899"/>
                    <a:pt x="8035" y="13886"/>
                    <a:pt x="8034" y="13870"/>
                  </a:cubicBezTo>
                  <a:cubicBezTo>
                    <a:pt x="8033" y="13854"/>
                    <a:pt x="8020" y="13842"/>
                    <a:pt x="8004" y="13843"/>
                  </a:cubicBezTo>
                  <a:moveTo>
                    <a:pt x="7433" y="13846"/>
                  </a:moveTo>
                  <a:cubicBezTo>
                    <a:pt x="7417" y="13847"/>
                    <a:pt x="7405" y="13860"/>
                    <a:pt x="7406" y="13876"/>
                  </a:cubicBezTo>
                  <a:cubicBezTo>
                    <a:pt x="7407" y="13891"/>
                    <a:pt x="7420" y="13904"/>
                    <a:pt x="7436" y="13903"/>
                  </a:cubicBezTo>
                  <a:cubicBezTo>
                    <a:pt x="7452" y="13902"/>
                    <a:pt x="7464" y="13889"/>
                    <a:pt x="7463" y="13873"/>
                  </a:cubicBezTo>
                  <a:cubicBezTo>
                    <a:pt x="7462" y="13857"/>
                    <a:pt x="7449" y="13845"/>
                    <a:pt x="7433" y="13846"/>
                  </a:cubicBezTo>
                  <a:moveTo>
                    <a:pt x="7270" y="13934"/>
                  </a:moveTo>
                  <a:cubicBezTo>
                    <a:pt x="7254" y="13935"/>
                    <a:pt x="7242" y="13948"/>
                    <a:pt x="7243" y="13964"/>
                  </a:cubicBezTo>
                  <a:cubicBezTo>
                    <a:pt x="7244" y="13980"/>
                    <a:pt x="7257" y="13992"/>
                    <a:pt x="7273" y="13991"/>
                  </a:cubicBezTo>
                  <a:cubicBezTo>
                    <a:pt x="7289" y="13990"/>
                    <a:pt x="7301" y="13977"/>
                    <a:pt x="7300" y="13961"/>
                  </a:cubicBezTo>
                  <a:cubicBezTo>
                    <a:pt x="7299" y="13945"/>
                    <a:pt x="7286" y="13933"/>
                    <a:pt x="7270" y="13934"/>
                  </a:cubicBezTo>
                  <a:moveTo>
                    <a:pt x="7055" y="13957"/>
                  </a:moveTo>
                  <a:cubicBezTo>
                    <a:pt x="7039" y="13958"/>
                    <a:pt x="7027" y="13971"/>
                    <a:pt x="7028" y="13987"/>
                  </a:cubicBezTo>
                  <a:cubicBezTo>
                    <a:pt x="7029" y="14002"/>
                    <a:pt x="7042" y="14015"/>
                    <a:pt x="7057" y="14014"/>
                  </a:cubicBezTo>
                  <a:cubicBezTo>
                    <a:pt x="7073" y="14013"/>
                    <a:pt x="7086" y="14000"/>
                    <a:pt x="7085" y="13984"/>
                  </a:cubicBezTo>
                  <a:cubicBezTo>
                    <a:pt x="7084" y="13968"/>
                    <a:pt x="7070" y="13956"/>
                    <a:pt x="7055" y="13957"/>
                  </a:cubicBezTo>
                  <a:moveTo>
                    <a:pt x="6908" y="13960"/>
                  </a:moveTo>
                  <a:cubicBezTo>
                    <a:pt x="6892" y="13961"/>
                    <a:pt x="6880" y="13974"/>
                    <a:pt x="6881" y="13990"/>
                  </a:cubicBezTo>
                  <a:cubicBezTo>
                    <a:pt x="6882" y="14006"/>
                    <a:pt x="6895" y="14018"/>
                    <a:pt x="6911" y="14017"/>
                  </a:cubicBezTo>
                  <a:cubicBezTo>
                    <a:pt x="6926" y="14016"/>
                    <a:pt x="6939" y="14003"/>
                    <a:pt x="6938" y="13987"/>
                  </a:cubicBezTo>
                  <a:cubicBezTo>
                    <a:pt x="6937" y="13972"/>
                    <a:pt x="6924" y="13959"/>
                    <a:pt x="6908" y="13960"/>
                  </a:cubicBezTo>
                  <a:moveTo>
                    <a:pt x="7883" y="13836"/>
                  </a:moveTo>
                  <a:cubicBezTo>
                    <a:pt x="7868" y="13837"/>
                    <a:pt x="7855" y="13850"/>
                    <a:pt x="7856" y="13866"/>
                  </a:cubicBezTo>
                  <a:cubicBezTo>
                    <a:pt x="7857" y="13882"/>
                    <a:pt x="7870" y="13894"/>
                    <a:pt x="7886" y="13893"/>
                  </a:cubicBezTo>
                  <a:cubicBezTo>
                    <a:pt x="7902" y="13892"/>
                    <a:pt x="7914" y="13879"/>
                    <a:pt x="7913" y="13863"/>
                  </a:cubicBezTo>
                  <a:cubicBezTo>
                    <a:pt x="7913" y="13848"/>
                    <a:pt x="7899" y="13835"/>
                    <a:pt x="7883" y="13836"/>
                  </a:cubicBezTo>
                  <a:moveTo>
                    <a:pt x="8376" y="13852"/>
                  </a:moveTo>
                  <a:cubicBezTo>
                    <a:pt x="8360" y="13853"/>
                    <a:pt x="8348" y="13867"/>
                    <a:pt x="8349" y="13882"/>
                  </a:cubicBezTo>
                  <a:cubicBezTo>
                    <a:pt x="8350" y="13898"/>
                    <a:pt x="8363" y="13910"/>
                    <a:pt x="8379" y="13909"/>
                  </a:cubicBezTo>
                  <a:cubicBezTo>
                    <a:pt x="8395" y="13909"/>
                    <a:pt x="8407" y="13895"/>
                    <a:pt x="8406" y="13880"/>
                  </a:cubicBezTo>
                  <a:cubicBezTo>
                    <a:pt x="8405" y="13864"/>
                    <a:pt x="8392" y="13852"/>
                    <a:pt x="8376" y="13852"/>
                  </a:cubicBezTo>
                  <a:moveTo>
                    <a:pt x="8614" y="13487"/>
                  </a:moveTo>
                  <a:cubicBezTo>
                    <a:pt x="8598" y="13488"/>
                    <a:pt x="8586" y="13501"/>
                    <a:pt x="8587" y="13517"/>
                  </a:cubicBezTo>
                  <a:cubicBezTo>
                    <a:pt x="8588" y="13533"/>
                    <a:pt x="8601" y="13545"/>
                    <a:pt x="8617" y="13544"/>
                  </a:cubicBezTo>
                  <a:cubicBezTo>
                    <a:pt x="8633" y="13543"/>
                    <a:pt x="8645" y="13530"/>
                    <a:pt x="8644" y="13514"/>
                  </a:cubicBezTo>
                  <a:cubicBezTo>
                    <a:pt x="8643" y="13498"/>
                    <a:pt x="8630" y="13486"/>
                    <a:pt x="8614" y="13487"/>
                  </a:cubicBezTo>
                  <a:moveTo>
                    <a:pt x="7277" y="12815"/>
                  </a:moveTo>
                  <a:cubicBezTo>
                    <a:pt x="7261" y="12816"/>
                    <a:pt x="7249" y="12829"/>
                    <a:pt x="7249" y="12845"/>
                  </a:cubicBezTo>
                  <a:cubicBezTo>
                    <a:pt x="7250" y="12861"/>
                    <a:pt x="7263" y="12873"/>
                    <a:pt x="7279" y="12872"/>
                  </a:cubicBezTo>
                  <a:cubicBezTo>
                    <a:pt x="7295" y="12871"/>
                    <a:pt x="7307" y="12858"/>
                    <a:pt x="7306" y="12842"/>
                  </a:cubicBezTo>
                  <a:cubicBezTo>
                    <a:pt x="7306" y="12826"/>
                    <a:pt x="7292" y="12814"/>
                    <a:pt x="7277" y="12815"/>
                  </a:cubicBezTo>
                  <a:moveTo>
                    <a:pt x="7681" y="12883"/>
                  </a:moveTo>
                  <a:cubicBezTo>
                    <a:pt x="7665" y="12884"/>
                    <a:pt x="7653" y="12897"/>
                    <a:pt x="7654" y="12913"/>
                  </a:cubicBezTo>
                  <a:cubicBezTo>
                    <a:pt x="7655" y="12929"/>
                    <a:pt x="7668" y="12941"/>
                    <a:pt x="7684" y="12940"/>
                  </a:cubicBezTo>
                  <a:cubicBezTo>
                    <a:pt x="7700" y="12940"/>
                    <a:pt x="7712" y="12926"/>
                    <a:pt x="7711" y="12911"/>
                  </a:cubicBezTo>
                  <a:cubicBezTo>
                    <a:pt x="7710" y="12895"/>
                    <a:pt x="7697" y="12883"/>
                    <a:pt x="7681" y="12883"/>
                  </a:cubicBezTo>
                  <a:moveTo>
                    <a:pt x="6785" y="13101"/>
                  </a:moveTo>
                  <a:cubicBezTo>
                    <a:pt x="6770" y="13102"/>
                    <a:pt x="6757" y="13115"/>
                    <a:pt x="6758" y="13131"/>
                  </a:cubicBezTo>
                  <a:cubicBezTo>
                    <a:pt x="6759" y="13147"/>
                    <a:pt x="6772" y="13159"/>
                    <a:pt x="6788" y="13158"/>
                  </a:cubicBezTo>
                  <a:cubicBezTo>
                    <a:pt x="6804" y="13157"/>
                    <a:pt x="6816" y="13144"/>
                    <a:pt x="6815" y="13128"/>
                  </a:cubicBezTo>
                  <a:cubicBezTo>
                    <a:pt x="6814" y="13113"/>
                    <a:pt x="6801" y="13100"/>
                    <a:pt x="6785" y="13101"/>
                  </a:cubicBezTo>
                  <a:moveTo>
                    <a:pt x="6414" y="13468"/>
                  </a:moveTo>
                  <a:cubicBezTo>
                    <a:pt x="6398" y="13469"/>
                    <a:pt x="6386" y="13482"/>
                    <a:pt x="6387" y="13498"/>
                  </a:cubicBezTo>
                  <a:cubicBezTo>
                    <a:pt x="6388" y="13514"/>
                    <a:pt x="6401" y="13526"/>
                    <a:pt x="6417" y="13525"/>
                  </a:cubicBezTo>
                  <a:cubicBezTo>
                    <a:pt x="6432" y="13525"/>
                    <a:pt x="6445" y="13511"/>
                    <a:pt x="6444" y="13495"/>
                  </a:cubicBezTo>
                  <a:cubicBezTo>
                    <a:pt x="6443" y="13480"/>
                    <a:pt x="6430" y="13468"/>
                    <a:pt x="6414" y="13468"/>
                  </a:cubicBezTo>
                  <a:moveTo>
                    <a:pt x="6549" y="12949"/>
                  </a:moveTo>
                  <a:cubicBezTo>
                    <a:pt x="6533" y="12949"/>
                    <a:pt x="6521" y="12963"/>
                    <a:pt x="6522" y="12979"/>
                  </a:cubicBezTo>
                  <a:cubicBezTo>
                    <a:pt x="6523" y="12994"/>
                    <a:pt x="6536" y="13007"/>
                    <a:pt x="6552" y="13006"/>
                  </a:cubicBezTo>
                  <a:cubicBezTo>
                    <a:pt x="6568" y="13005"/>
                    <a:pt x="6580" y="12992"/>
                    <a:pt x="6579" y="12976"/>
                  </a:cubicBezTo>
                  <a:cubicBezTo>
                    <a:pt x="6578" y="12960"/>
                    <a:pt x="6565" y="12948"/>
                    <a:pt x="6549" y="12949"/>
                  </a:cubicBezTo>
                  <a:moveTo>
                    <a:pt x="7241" y="12753"/>
                  </a:moveTo>
                  <a:cubicBezTo>
                    <a:pt x="7225" y="12754"/>
                    <a:pt x="7213" y="12767"/>
                    <a:pt x="7213" y="12783"/>
                  </a:cubicBezTo>
                  <a:cubicBezTo>
                    <a:pt x="7214" y="12799"/>
                    <a:pt x="7228" y="12811"/>
                    <a:pt x="7243" y="12810"/>
                  </a:cubicBezTo>
                  <a:cubicBezTo>
                    <a:pt x="7259" y="12809"/>
                    <a:pt x="7271" y="12796"/>
                    <a:pt x="7270" y="12780"/>
                  </a:cubicBezTo>
                  <a:cubicBezTo>
                    <a:pt x="7270" y="12764"/>
                    <a:pt x="7256" y="12752"/>
                    <a:pt x="7241" y="12753"/>
                  </a:cubicBezTo>
                  <a:moveTo>
                    <a:pt x="7326" y="12564"/>
                  </a:moveTo>
                  <a:cubicBezTo>
                    <a:pt x="7310" y="12564"/>
                    <a:pt x="7298" y="12578"/>
                    <a:pt x="7298" y="12594"/>
                  </a:cubicBezTo>
                  <a:cubicBezTo>
                    <a:pt x="7299" y="12609"/>
                    <a:pt x="7312" y="12621"/>
                    <a:pt x="7328" y="12621"/>
                  </a:cubicBezTo>
                  <a:cubicBezTo>
                    <a:pt x="7344" y="12620"/>
                    <a:pt x="7356" y="12607"/>
                    <a:pt x="7355" y="12591"/>
                  </a:cubicBezTo>
                  <a:cubicBezTo>
                    <a:pt x="7354" y="12575"/>
                    <a:pt x="7341" y="12563"/>
                    <a:pt x="7326" y="12564"/>
                  </a:cubicBezTo>
                  <a:moveTo>
                    <a:pt x="7404" y="12544"/>
                  </a:moveTo>
                  <a:cubicBezTo>
                    <a:pt x="7388" y="12545"/>
                    <a:pt x="7376" y="12558"/>
                    <a:pt x="7377" y="12574"/>
                  </a:cubicBezTo>
                  <a:cubicBezTo>
                    <a:pt x="7377" y="12590"/>
                    <a:pt x="7391" y="12602"/>
                    <a:pt x="7406" y="12601"/>
                  </a:cubicBezTo>
                  <a:cubicBezTo>
                    <a:pt x="7422" y="12600"/>
                    <a:pt x="7434" y="12587"/>
                    <a:pt x="7434" y="12571"/>
                  </a:cubicBezTo>
                  <a:cubicBezTo>
                    <a:pt x="7433" y="12556"/>
                    <a:pt x="7419" y="12543"/>
                    <a:pt x="7404" y="12544"/>
                  </a:cubicBezTo>
                  <a:moveTo>
                    <a:pt x="7639" y="12707"/>
                  </a:moveTo>
                  <a:cubicBezTo>
                    <a:pt x="7623" y="12708"/>
                    <a:pt x="7611" y="12721"/>
                    <a:pt x="7612" y="12737"/>
                  </a:cubicBezTo>
                  <a:cubicBezTo>
                    <a:pt x="7612" y="12753"/>
                    <a:pt x="7626" y="12765"/>
                    <a:pt x="7641" y="12764"/>
                  </a:cubicBezTo>
                  <a:cubicBezTo>
                    <a:pt x="7657" y="12764"/>
                    <a:pt x="7669" y="12750"/>
                    <a:pt x="7668" y="12734"/>
                  </a:cubicBezTo>
                  <a:cubicBezTo>
                    <a:pt x="7668" y="12719"/>
                    <a:pt x="7655" y="12707"/>
                    <a:pt x="7639" y="12707"/>
                  </a:cubicBezTo>
                  <a:moveTo>
                    <a:pt x="7854" y="12688"/>
                  </a:moveTo>
                  <a:cubicBezTo>
                    <a:pt x="7838" y="12689"/>
                    <a:pt x="7826" y="12702"/>
                    <a:pt x="7827" y="12718"/>
                  </a:cubicBezTo>
                  <a:cubicBezTo>
                    <a:pt x="7828" y="12733"/>
                    <a:pt x="7841" y="12746"/>
                    <a:pt x="7857" y="12745"/>
                  </a:cubicBezTo>
                  <a:cubicBezTo>
                    <a:pt x="7872" y="12744"/>
                    <a:pt x="7885" y="12731"/>
                    <a:pt x="7884" y="12715"/>
                  </a:cubicBezTo>
                  <a:cubicBezTo>
                    <a:pt x="7883" y="12699"/>
                    <a:pt x="7870" y="12687"/>
                    <a:pt x="7854" y="12688"/>
                  </a:cubicBezTo>
                  <a:moveTo>
                    <a:pt x="8259" y="13536"/>
                  </a:moveTo>
                  <a:cubicBezTo>
                    <a:pt x="8243" y="13537"/>
                    <a:pt x="8231" y="13550"/>
                    <a:pt x="8231" y="13566"/>
                  </a:cubicBezTo>
                  <a:cubicBezTo>
                    <a:pt x="8232" y="13582"/>
                    <a:pt x="8245" y="13594"/>
                    <a:pt x="8261" y="13593"/>
                  </a:cubicBezTo>
                  <a:cubicBezTo>
                    <a:pt x="8277" y="13592"/>
                    <a:pt x="8289" y="13579"/>
                    <a:pt x="8288" y="13563"/>
                  </a:cubicBezTo>
                  <a:cubicBezTo>
                    <a:pt x="8288" y="13547"/>
                    <a:pt x="8274" y="13535"/>
                    <a:pt x="8259" y="13536"/>
                  </a:cubicBezTo>
                  <a:moveTo>
                    <a:pt x="8417" y="13003"/>
                  </a:moveTo>
                  <a:cubicBezTo>
                    <a:pt x="8401" y="13004"/>
                    <a:pt x="8389" y="13017"/>
                    <a:pt x="8390" y="13033"/>
                  </a:cubicBezTo>
                  <a:cubicBezTo>
                    <a:pt x="8391" y="13049"/>
                    <a:pt x="8404" y="13061"/>
                    <a:pt x="8420" y="13060"/>
                  </a:cubicBezTo>
                  <a:cubicBezTo>
                    <a:pt x="8435" y="13060"/>
                    <a:pt x="8448" y="13046"/>
                    <a:pt x="8447" y="13030"/>
                  </a:cubicBezTo>
                  <a:cubicBezTo>
                    <a:pt x="8446" y="13015"/>
                    <a:pt x="8433" y="13003"/>
                    <a:pt x="8417" y="13003"/>
                  </a:cubicBezTo>
                  <a:moveTo>
                    <a:pt x="8668" y="13110"/>
                  </a:moveTo>
                  <a:cubicBezTo>
                    <a:pt x="8652" y="13111"/>
                    <a:pt x="8640" y="13124"/>
                    <a:pt x="8641" y="13140"/>
                  </a:cubicBezTo>
                  <a:cubicBezTo>
                    <a:pt x="8642" y="13156"/>
                    <a:pt x="8655" y="13168"/>
                    <a:pt x="8671" y="13167"/>
                  </a:cubicBezTo>
                  <a:cubicBezTo>
                    <a:pt x="8686" y="13167"/>
                    <a:pt x="8699" y="13153"/>
                    <a:pt x="8698" y="13137"/>
                  </a:cubicBezTo>
                  <a:cubicBezTo>
                    <a:pt x="8697" y="13122"/>
                    <a:pt x="8684" y="13110"/>
                    <a:pt x="8668" y="13110"/>
                  </a:cubicBezTo>
                  <a:moveTo>
                    <a:pt x="6706" y="12758"/>
                  </a:moveTo>
                  <a:cubicBezTo>
                    <a:pt x="6690" y="12759"/>
                    <a:pt x="6678" y="12772"/>
                    <a:pt x="6679" y="12788"/>
                  </a:cubicBezTo>
                  <a:cubicBezTo>
                    <a:pt x="6679" y="12803"/>
                    <a:pt x="6693" y="12816"/>
                    <a:pt x="6708" y="12815"/>
                  </a:cubicBezTo>
                  <a:cubicBezTo>
                    <a:pt x="6724" y="12814"/>
                    <a:pt x="6736" y="12801"/>
                    <a:pt x="6736" y="12785"/>
                  </a:cubicBezTo>
                  <a:cubicBezTo>
                    <a:pt x="6735" y="12769"/>
                    <a:pt x="6721" y="12757"/>
                    <a:pt x="6706" y="12758"/>
                  </a:cubicBezTo>
                  <a:moveTo>
                    <a:pt x="8652" y="11509"/>
                  </a:moveTo>
                  <a:cubicBezTo>
                    <a:pt x="8637" y="11509"/>
                    <a:pt x="8624" y="11523"/>
                    <a:pt x="8625" y="11538"/>
                  </a:cubicBezTo>
                  <a:cubicBezTo>
                    <a:pt x="8626" y="11554"/>
                    <a:pt x="8639" y="11566"/>
                    <a:pt x="8655" y="11566"/>
                  </a:cubicBezTo>
                  <a:cubicBezTo>
                    <a:pt x="8671" y="11565"/>
                    <a:pt x="8683" y="11551"/>
                    <a:pt x="8682" y="11536"/>
                  </a:cubicBezTo>
                  <a:cubicBezTo>
                    <a:pt x="8682" y="11520"/>
                    <a:pt x="8668" y="11508"/>
                    <a:pt x="8652" y="11509"/>
                  </a:cubicBezTo>
                  <a:moveTo>
                    <a:pt x="7919" y="11897"/>
                  </a:moveTo>
                  <a:cubicBezTo>
                    <a:pt x="7904" y="11897"/>
                    <a:pt x="7891" y="11911"/>
                    <a:pt x="7892" y="11926"/>
                  </a:cubicBezTo>
                  <a:cubicBezTo>
                    <a:pt x="7893" y="11942"/>
                    <a:pt x="7906" y="11955"/>
                    <a:pt x="7922" y="11954"/>
                  </a:cubicBezTo>
                  <a:cubicBezTo>
                    <a:pt x="7938" y="11953"/>
                    <a:pt x="7950" y="11940"/>
                    <a:pt x="7949" y="11924"/>
                  </a:cubicBezTo>
                  <a:cubicBezTo>
                    <a:pt x="7948" y="11908"/>
                    <a:pt x="7935" y="11896"/>
                    <a:pt x="7919" y="11897"/>
                  </a:cubicBezTo>
                  <a:moveTo>
                    <a:pt x="7689" y="12068"/>
                  </a:moveTo>
                  <a:cubicBezTo>
                    <a:pt x="7673" y="12069"/>
                    <a:pt x="7661" y="12082"/>
                    <a:pt x="7662" y="12098"/>
                  </a:cubicBezTo>
                  <a:cubicBezTo>
                    <a:pt x="7663" y="12114"/>
                    <a:pt x="7676" y="12126"/>
                    <a:pt x="7692" y="12125"/>
                  </a:cubicBezTo>
                  <a:cubicBezTo>
                    <a:pt x="7708" y="12124"/>
                    <a:pt x="7720" y="12111"/>
                    <a:pt x="7719" y="12095"/>
                  </a:cubicBezTo>
                  <a:cubicBezTo>
                    <a:pt x="7718" y="12079"/>
                    <a:pt x="7705" y="12067"/>
                    <a:pt x="7689" y="12068"/>
                  </a:cubicBezTo>
                  <a:moveTo>
                    <a:pt x="7577" y="12058"/>
                  </a:moveTo>
                  <a:cubicBezTo>
                    <a:pt x="7561" y="12059"/>
                    <a:pt x="7549" y="12072"/>
                    <a:pt x="7550" y="12088"/>
                  </a:cubicBezTo>
                  <a:cubicBezTo>
                    <a:pt x="7550" y="12104"/>
                    <a:pt x="7564" y="12116"/>
                    <a:pt x="7579" y="12115"/>
                  </a:cubicBezTo>
                  <a:cubicBezTo>
                    <a:pt x="7595" y="12114"/>
                    <a:pt x="7607" y="12101"/>
                    <a:pt x="7607" y="12085"/>
                  </a:cubicBezTo>
                  <a:cubicBezTo>
                    <a:pt x="7606" y="12069"/>
                    <a:pt x="7592" y="12057"/>
                    <a:pt x="7577" y="12058"/>
                  </a:cubicBezTo>
                  <a:moveTo>
                    <a:pt x="6329" y="10531"/>
                  </a:moveTo>
                  <a:cubicBezTo>
                    <a:pt x="6313" y="10532"/>
                    <a:pt x="6301" y="10545"/>
                    <a:pt x="6302" y="10561"/>
                  </a:cubicBezTo>
                  <a:cubicBezTo>
                    <a:pt x="6303" y="10577"/>
                    <a:pt x="6316" y="10589"/>
                    <a:pt x="6332" y="10588"/>
                  </a:cubicBezTo>
                  <a:cubicBezTo>
                    <a:pt x="6347" y="10587"/>
                    <a:pt x="6359" y="10574"/>
                    <a:pt x="6359" y="10558"/>
                  </a:cubicBezTo>
                  <a:cubicBezTo>
                    <a:pt x="6358" y="10543"/>
                    <a:pt x="6345" y="10530"/>
                    <a:pt x="6329" y="10531"/>
                  </a:cubicBezTo>
                  <a:moveTo>
                    <a:pt x="7190" y="11911"/>
                  </a:moveTo>
                  <a:cubicBezTo>
                    <a:pt x="7174" y="11912"/>
                    <a:pt x="7162" y="11925"/>
                    <a:pt x="7163" y="11941"/>
                  </a:cubicBezTo>
                  <a:cubicBezTo>
                    <a:pt x="7164" y="11957"/>
                    <a:pt x="7177" y="11969"/>
                    <a:pt x="7193" y="11968"/>
                  </a:cubicBezTo>
                  <a:cubicBezTo>
                    <a:pt x="7209" y="11968"/>
                    <a:pt x="7221" y="11954"/>
                    <a:pt x="7220" y="11938"/>
                  </a:cubicBezTo>
                  <a:cubicBezTo>
                    <a:pt x="7219" y="11923"/>
                    <a:pt x="7206" y="11911"/>
                    <a:pt x="7190" y="11911"/>
                  </a:cubicBezTo>
                  <a:moveTo>
                    <a:pt x="7337" y="11887"/>
                  </a:moveTo>
                  <a:cubicBezTo>
                    <a:pt x="7321" y="11888"/>
                    <a:pt x="7309" y="11901"/>
                    <a:pt x="7310" y="11917"/>
                  </a:cubicBezTo>
                  <a:cubicBezTo>
                    <a:pt x="7311" y="11932"/>
                    <a:pt x="7324" y="11945"/>
                    <a:pt x="7340" y="11944"/>
                  </a:cubicBezTo>
                  <a:cubicBezTo>
                    <a:pt x="7355" y="11943"/>
                    <a:pt x="7368" y="11930"/>
                    <a:pt x="7367" y="11914"/>
                  </a:cubicBezTo>
                  <a:cubicBezTo>
                    <a:pt x="7366" y="11898"/>
                    <a:pt x="7353" y="11886"/>
                    <a:pt x="7337" y="11887"/>
                  </a:cubicBezTo>
                  <a:moveTo>
                    <a:pt x="7117" y="10751"/>
                  </a:moveTo>
                  <a:cubicBezTo>
                    <a:pt x="7101" y="10752"/>
                    <a:pt x="7089" y="10766"/>
                    <a:pt x="7090" y="10781"/>
                  </a:cubicBezTo>
                  <a:cubicBezTo>
                    <a:pt x="7090" y="10797"/>
                    <a:pt x="7104" y="10809"/>
                    <a:pt x="7119" y="10808"/>
                  </a:cubicBezTo>
                  <a:cubicBezTo>
                    <a:pt x="7135" y="10808"/>
                    <a:pt x="7147" y="10794"/>
                    <a:pt x="7147" y="10779"/>
                  </a:cubicBezTo>
                  <a:cubicBezTo>
                    <a:pt x="7146" y="10763"/>
                    <a:pt x="7132" y="10751"/>
                    <a:pt x="7117" y="10751"/>
                  </a:cubicBezTo>
                  <a:moveTo>
                    <a:pt x="7401" y="10634"/>
                  </a:moveTo>
                  <a:cubicBezTo>
                    <a:pt x="7385" y="10635"/>
                    <a:pt x="7373" y="10648"/>
                    <a:pt x="7373" y="10664"/>
                  </a:cubicBezTo>
                  <a:cubicBezTo>
                    <a:pt x="7374" y="10680"/>
                    <a:pt x="7387" y="10692"/>
                    <a:pt x="7403" y="10691"/>
                  </a:cubicBezTo>
                  <a:cubicBezTo>
                    <a:pt x="7419" y="10690"/>
                    <a:pt x="7431" y="10677"/>
                    <a:pt x="7430" y="10661"/>
                  </a:cubicBezTo>
                  <a:cubicBezTo>
                    <a:pt x="7430" y="10645"/>
                    <a:pt x="7416" y="10633"/>
                    <a:pt x="7401" y="10634"/>
                  </a:cubicBezTo>
                  <a:moveTo>
                    <a:pt x="7494" y="10747"/>
                  </a:moveTo>
                  <a:cubicBezTo>
                    <a:pt x="7478" y="10747"/>
                    <a:pt x="7466" y="10761"/>
                    <a:pt x="7466" y="10776"/>
                  </a:cubicBezTo>
                  <a:cubicBezTo>
                    <a:pt x="7467" y="10792"/>
                    <a:pt x="7480" y="10804"/>
                    <a:pt x="7496" y="10804"/>
                  </a:cubicBezTo>
                  <a:cubicBezTo>
                    <a:pt x="7512" y="10803"/>
                    <a:pt x="7524" y="10789"/>
                    <a:pt x="7523" y="10774"/>
                  </a:cubicBezTo>
                  <a:cubicBezTo>
                    <a:pt x="7523" y="10758"/>
                    <a:pt x="7509" y="10746"/>
                    <a:pt x="7494" y="10747"/>
                  </a:cubicBezTo>
                  <a:moveTo>
                    <a:pt x="7768" y="10639"/>
                  </a:moveTo>
                  <a:cubicBezTo>
                    <a:pt x="7752" y="10640"/>
                    <a:pt x="7740" y="10653"/>
                    <a:pt x="7740" y="10669"/>
                  </a:cubicBezTo>
                  <a:cubicBezTo>
                    <a:pt x="7741" y="10685"/>
                    <a:pt x="7754" y="10697"/>
                    <a:pt x="7770" y="10696"/>
                  </a:cubicBezTo>
                  <a:cubicBezTo>
                    <a:pt x="7786" y="10695"/>
                    <a:pt x="7798" y="10682"/>
                    <a:pt x="7797" y="10666"/>
                  </a:cubicBezTo>
                  <a:cubicBezTo>
                    <a:pt x="7797" y="10650"/>
                    <a:pt x="7783" y="10638"/>
                    <a:pt x="7768" y="10639"/>
                  </a:cubicBezTo>
                  <a:moveTo>
                    <a:pt x="7968" y="10615"/>
                  </a:moveTo>
                  <a:cubicBezTo>
                    <a:pt x="7952" y="10615"/>
                    <a:pt x="7940" y="10629"/>
                    <a:pt x="7941" y="10644"/>
                  </a:cubicBezTo>
                  <a:cubicBezTo>
                    <a:pt x="7942" y="10660"/>
                    <a:pt x="7955" y="10672"/>
                    <a:pt x="7971" y="10672"/>
                  </a:cubicBezTo>
                  <a:cubicBezTo>
                    <a:pt x="7987" y="10671"/>
                    <a:pt x="7999" y="10657"/>
                    <a:pt x="7998" y="10642"/>
                  </a:cubicBezTo>
                  <a:cubicBezTo>
                    <a:pt x="7997" y="10626"/>
                    <a:pt x="7984" y="10614"/>
                    <a:pt x="7968" y="10615"/>
                  </a:cubicBezTo>
                  <a:moveTo>
                    <a:pt x="8154" y="10551"/>
                  </a:moveTo>
                  <a:cubicBezTo>
                    <a:pt x="8138" y="10551"/>
                    <a:pt x="8126" y="10565"/>
                    <a:pt x="8127" y="10581"/>
                  </a:cubicBezTo>
                  <a:cubicBezTo>
                    <a:pt x="8128" y="10596"/>
                    <a:pt x="8141" y="10609"/>
                    <a:pt x="8157" y="10608"/>
                  </a:cubicBezTo>
                  <a:cubicBezTo>
                    <a:pt x="8173" y="10607"/>
                    <a:pt x="8185" y="10594"/>
                    <a:pt x="8184" y="10578"/>
                  </a:cubicBezTo>
                  <a:cubicBezTo>
                    <a:pt x="8183" y="10562"/>
                    <a:pt x="8170" y="10550"/>
                    <a:pt x="8154" y="10551"/>
                  </a:cubicBezTo>
                  <a:moveTo>
                    <a:pt x="8154" y="11143"/>
                  </a:moveTo>
                  <a:cubicBezTo>
                    <a:pt x="8138" y="11144"/>
                    <a:pt x="8126" y="11157"/>
                    <a:pt x="8127" y="11173"/>
                  </a:cubicBezTo>
                  <a:cubicBezTo>
                    <a:pt x="8128" y="11189"/>
                    <a:pt x="8141" y="11201"/>
                    <a:pt x="8157" y="11200"/>
                  </a:cubicBezTo>
                  <a:cubicBezTo>
                    <a:pt x="8173" y="11199"/>
                    <a:pt x="8185" y="11186"/>
                    <a:pt x="8184" y="11170"/>
                  </a:cubicBezTo>
                  <a:cubicBezTo>
                    <a:pt x="8183" y="11154"/>
                    <a:pt x="8170" y="11142"/>
                    <a:pt x="8154" y="11143"/>
                  </a:cubicBezTo>
                  <a:moveTo>
                    <a:pt x="7993" y="10996"/>
                  </a:moveTo>
                  <a:cubicBezTo>
                    <a:pt x="7977" y="10997"/>
                    <a:pt x="7965" y="11010"/>
                    <a:pt x="7966" y="11026"/>
                  </a:cubicBezTo>
                  <a:cubicBezTo>
                    <a:pt x="7966" y="11042"/>
                    <a:pt x="7980" y="11054"/>
                    <a:pt x="7995" y="11053"/>
                  </a:cubicBezTo>
                  <a:cubicBezTo>
                    <a:pt x="8011" y="11052"/>
                    <a:pt x="8023" y="11039"/>
                    <a:pt x="8022" y="11023"/>
                  </a:cubicBezTo>
                  <a:cubicBezTo>
                    <a:pt x="8022" y="11007"/>
                    <a:pt x="8008" y="10995"/>
                    <a:pt x="7993" y="10996"/>
                  </a:cubicBezTo>
                  <a:moveTo>
                    <a:pt x="7807" y="11060"/>
                  </a:moveTo>
                  <a:cubicBezTo>
                    <a:pt x="7791" y="11060"/>
                    <a:pt x="7779" y="11074"/>
                    <a:pt x="7780" y="11090"/>
                  </a:cubicBezTo>
                  <a:cubicBezTo>
                    <a:pt x="7780" y="11105"/>
                    <a:pt x="7794" y="11118"/>
                    <a:pt x="7809" y="11117"/>
                  </a:cubicBezTo>
                  <a:cubicBezTo>
                    <a:pt x="7825" y="11116"/>
                    <a:pt x="7837" y="11103"/>
                    <a:pt x="7837" y="11087"/>
                  </a:cubicBezTo>
                  <a:cubicBezTo>
                    <a:pt x="7836" y="11071"/>
                    <a:pt x="7822" y="11059"/>
                    <a:pt x="7807" y="11060"/>
                  </a:cubicBezTo>
                  <a:moveTo>
                    <a:pt x="7649" y="11063"/>
                  </a:moveTo>
                  <a:cubicBezTo>
                    <a:pt x="7634" y="11064"/>
                    <a:pt x="7621" y="11077"/>
                    <a:pt x="7622" y="11093"/>
                  </a:cubicBezTo>
                  <a:cubicBezTo>
                    <a:pt x="7623" y="11109"/>
                    <a:pt x="7636" y="11121"/>
                    <a:pt x="7652" y="11120"/>
                  </a:cubicBezTo>
                  <a:cubicBezTo>
                    <a:pt x="7668" y="11120"/>
                    <a:pt x="7680" y="11106"/>
                    <a:pt x="7679" y="11090"/>
                  </a:cubicBezTo>
                  <a:cubicBezTo>
                    <a:pt x="7678" y="11075"/>
                    <a:pt x="7665" y="11062"/>
                    <a:pt x="7649" y="11063"/>
                  </a:cubicBezTo>
                  <a:moveTo>
                    <a:pt x="7376" y="11079"/>
                  </a:moveTo>
                  <a:cubicBezTo>
                    <a:pt x="7360" y="11080"/>
                    <a:pt x="7348" y="11093"/>
                    <a:pt x="7349" y="11109"/>
                  </a:cubicBezTo>
                  <a:cubicBezTo>
                    <a:pt x="7350" y="11125"/>
                    <a:pt x="7363" y="11137"/>
                    <a:pt x="7379" y="11136"/>
                  </a:cubicBezTo>
                  <a:cubicBezTo>
                    <a:pt x="7394" y="11136"/>
                    <a:pt x="7407" y="11122"/>
                    <a:pt x="7406" y="11106"/>
                  </a:cubicBezTo>
                  <a:cubicBezTo>
                    <a:pt x="7405" y="11091"/>
                    <a:pt x="7392" y="11079"/>
                    <a:pt x="7376" y="11079"/>
                  </a:cubicBezTo>
                  <a:moveTo>
                    <a:pt x="7175" y="11055"/>
                  </a:moveTo>
                  <a:cubicBezTo>
                    <a:pt x="7160" y="11055"/>
                    <a:pt x="7147" y="11069"/>
                    <a:pt x="7148" y="11085"/>
                  </a:cubicBezTo>
                  <a:cubicBezTo>
                    <a:pt x="7149" y="11100"/>
                    <a:pt x="7162" y="11113"/>
                    <a:pt x="7178" y="11112"/>
                  </a:cubicBezTo>
                  <a:cubicBezTo>
                    <a:pt x="7194" y="11111"/>
                    <a:pt x="7206" y="11098"/>
                    <a:pt x="7205" y="11082"/>
                  </a:cubicBezTo>
                  <a:cubicBezTo>
                    <a:pt x="7204" y="11066"/>
                    <a:pt x="7191" y="11054"/>
                    <a:pt x="7175" y="11055"/>
                  </a:cubicBezTo>
                  <a:moveTo>
                    <a:pt x="6975" y="11089"/>
                  </a:moveTo>
                  <a:cubicBezTo>
                    <a:pt x="6959" y="11090"/>
                    <a:pt x="6947" y="11103"/>
                    <a:pt x="6948" y="11119"/>
                  </a:cubicBezTo>
                  <a:cubicBezTo>
                    <a:pt x="6949" y="11135"/>
                    <a:pt x="6962" y="11147"/>
                    <a:pt x="6977" y="11146"/>
                  </a:cubicBezTo>
                  <a:cubicBezTo>
                    <a:pt x="6993" y="11145"/>
                    <a:pt x="7005" y="11132"/>
                    <a:pt x="7005" y="11116"/>
                  </a:cubicBezTo>
                  <a:cubicBezTo>
                    <a:pt x="7004" y="11100"/>
                    <a:pt x="6991" y="11088"/>
                    <a:pt x="6975" y="11089"/>
                  </a:cubicBezTo>
                  <a:moveTo>
                    <a:pt x="6516" y="10998"/>
                  </a:moveTo>
                  <a:cubicBezTo>
                    <a:pt x="6500" y="10998"/>
                    <a:pt x="6488" y="11012"/>
                    <a:pt x="6488" y="11027"/>
                  </a:cubicBezTo>
                  <a:cubicBezTo>
                    <a:pt x="6489" y="11043"/>
                    <a:pt x="6503" y="11055"/>
                    <a:pt x="6518" y="11055"/>
                  </a:cubicBezTo>
                  <a:cubicBezTo>
                    <a:pt x="6534" y="11054"/>
                    <a:pt x="6546" y="11040"/>
                    <a:pt x="6545" y="11025"/>
                  </a:cubicBezTo>
                  <a:cubicBezTo>
                    <a:pt x="6545" y="11009"/>
                    <a:pt x="6531" y="10997"/>
                    <a:pt x="6516" y="10998"/>
                  </a:cubicBezTo>
                  <a:moveTo>
                    <a:pt x="6676" y="11074"/>
                  </a:moveTo>
                  <a:cubicBezTo>
                    <a:pt x="6660" y="11075"/>
                    <a:pt x="6648" y="11089"/>
                    <a:pt x="6649" y="11104"/>
                  </a:cubicBezTo>
                  <a:cubicBezTo>
                    <a:pt x="6650" y="11120"/>
                    <a:pt x="6663" y="11132"/>
                    <a:pt x="6679" y="11131"/>
                  </a:cubicBezTo>
                  <a:cubicBezTo>
                    <a:pt x="6695" y="11131"/>
                    <a:pt x="6707" y="11117"/>
                    <a:pt x="6706" y="11102"/>
                  </a:cubicBezTo>
                  <a:cubicBezTo>
                    <a:pt x="6705" y="11086"/>
                    <a:pt x="6692" y="11074"/>
                    <a:pt x="6676" y="11074"/>
                  </a:cubicBezTo>
                  <a:moveTo>
                    <a:pt x="6906" y="10972"/>
                  </a:moveTo>
                  <a:cubicBezTo>
                    <a:pt x="6890" y="10973"/>
                    <a:pt x="6878" y="10986"/>
                    <a:pt x="6879" y="11002"/>
                  </a:cubicBezTo>
                  <a:cubicBezTo>
                    <a:pt x="6880" y="11017"/>
                    <a:pt x="6893" y="11030"/>
                    <a:pt x="6909" y="11029"/>
                  </a:cubicBezTo>
                  <a:cubicBezTo>
                    <a:pt x="6925" y="11028"/>
                    <a:pt x="6937" y="11015"/>
                    <a:pt x="6936" y="10999"/>
                  </a:cubicBezTo>
                  <a:cubicBezTo>
                    <a:pt x="6935" y="10983"/>
                    <a:pt x="6922" y="10971"/>
                    <a:pt x="6906" y="10972"/>
                  </a:cubicBezTo>
                  <a:moveTo>
                    <a:pt x="8536" y="11074"/>
                  </a:moveTo>
                  <a:cubicBezTo>
                    <a:pt x="8520" y="11075"/>
                    <a:pt x="8508" y="11089"/>
                    <a:pt x="8509" y="11104"/>
                  </a:cubicBezTo>
                  <a:cubicBezTo>
                    <a:pt x="8509" y="11120"/>
                    <a:pt x="8523" y="11132"/>
                    <a:pt x="8538" y="11131"/>
                  </a:cubicBezTo>
                  <a:cubicBezTo>
                    <a:pt x="8554" y="11131"/>
                    <a:pt x="8566" y="11117"/>
                    <a:pt x="8566" y="11102"/>
                  </a:cubicBezTo>
                  <a:cubicBezTo>
                    <a:pt x="8565" y="11086"/>
                    <a:pt x="8551" y="11074"/>
                    <a:pt x="8536" y="11074"/>
                  </a:cubicBezTo>
                  <a:moveTo>
                    <a:pt x="8384" y="10967"/>
                  </a:moveTo>
                  <a:cubicBezTo>
                    <a:pt x="8368" y="10967"/>
                    <a:pt x="8356" y="10981"/>
                    <a:pt x="8357" y="10997"/>
                  </a:cubicBezTo>
                  <a:cubicBezTo>
                    <a:pt x="8358" y="11012"/>
                    <a:pt x="8371" y="11025"/>
                    <a:pt x="8387" y="11024"/>
                  </a:cubicBezTo>
                  <a:cubicBezTo>
                    <a:pt x="8403" y="11023"/>
                    <a:pt x="8415" y="11010"/>
                    <a:pt x="8414" y="10994"/>
                  </a:cubicBezTo>
                  <a:cubicBezTo>
                    <a:pt x="8413" y="10978"/>
                    <a:pt x="8400" y="10966"/>
                    <a:pt x="8384" y="10967"/>
                  </a:cubicBezTo>
                  <a:moveTo>
                    <a:pt x="6549" y="10512"/>
                  </a:moveTo>
                  <a:cubicBezTo>
                    <a:pt x="6533" y="10512"/>
                    <a:pt x="6521" y="10526"/>
                    <a:pt x="6522" y="10541"/>
                  </a:cubicBezTo>
                  <a:cubicBezTo>
                    <a:pt x="6523" y="10557"/>
                    <a:pt x="6536" y="10569"/>
                    <a:pt x="6552" y="10569"/>
                  </a:cubicBezTo>
                  <a:cubicBezTo>
                    <a:pt x="6568" y="10568"/>
                    <a:pt x="6580" y="10554"/>
                    <a:pt x="6579" y="10539"/>
                  </a:cubicBezTo>
                  <a:cubicBezTo>
                    <a:pt x="6578" y="10523"/>
                    <a:pt x="6565" y="10511"/>
                    <a:pt x="6549" y="10512"/>
                  </a:cubicBezTo>
                  <a:moveTo>
                    <a:pt x="6554" y="10307"/>
                  </a:moveTo>
                  <a:cubicBezTo>
                    <a:pt x="6538" y="10308"/>
                    <a:pt x="6526" y="10321"/>
                    <a:pt x="6527" y="10337"/>
                  </a:cubicBezTo>
                  <a:cubicBezTo>
                    <a:pt x="6528" y="10353"/>
                    <a:pt x="6541" y="10365"/>
                    <a:pt x="6557" y="10364"/>
                  </a:cubicBezTo>
                  <a:cubicBezTo>
                    <a:pt x="6572" y="10363"/>
                    <a:pt x="6585" y="10350"/>
                    <a:pt x="6584" y="10334"/>
                  </a:cubicBezTo>
                  <a:cubicBezTo>
                    <a:pt x="6583" y="10318"/>
                    <a:pt x="6570" y="10306"/>
                    <a:pt x="6554" y="10307"/>
                  </a:cubicBezTo>
                  <a:moveTo>
                    <a:pt x="6764" y="10180"/>
                  </a:moveTo>
                  <a:cubicBezTo>
                    <a:pt x="6749" y="10181"/>
                    <a:pt x="6736" y="10194"/>
                    <a:pt x="6737" y="10210"/>
                  </a:cubicBezTo>
                  <a:cubicBezTo>
                    <a:pt x="6738" y="10226"/>
                    <a:pt x="6751" y="10238"/>
                    <a:pt x="6767" y="10237"/>
                  </a:cubicBezTo>
                  <a:cubicBezTo>
                    <a:pt x="6783" y="10236"/>
                    <a:pt x="6795" y="10223"/>
                    <a:pt x="6794" y="10207"/>
                  </a:cubicBezTo>
                  <a:cubicBezTo>
                    <a:pt x="6794" y="10191"/>
                    <a:pt x="6780" y="10179"/>
                    <a:pt x="6764" y="10180"/>
                  </a:cubicBezTo>
                  <a:moveTo>
                    <a:pt x="6960" y="10136"/>
                  </a:moveTo>
                  <a:cubicBezTo>
                    <a:pt x="6944" y="10137"/>
                    <a:pt x="6932" y="10150"/>
                    <a:pt x="6933" y="10166"/>
                  </a:cubicBezTo>
                  <a:cubicBezTo>
                    <a:pt x="6934" y="10181"/>
                    <a:pt x="6947" y="10194"/>
                    <a:pt x="6963" y="10193"/>
                  </a:cubicBezTo>
                  <a:cubicBezTo>
                    <a:pt x="6979" y="10192"/>
                    <a:pt x="6991" y="10179"/>
                    <a:pt x="6990" y="10163"/>
                  </a:cubicBezTo>
                  <a:cubicBezTo>
                    <a:pt x="6989" y="10147"/>
                    <a:pt x="6976" y="10135"/>
                    <a:pt x="6960" y="10136"/>
                  </a:cubicBezTo>
                  <a:moveTo>
                    <a:pt x="6989" y="9999"/>
                  </a:moveTo>
                  <a:cubicBezTo>
                    <a:pt x="6974" y="9999"/>
                    <a:pt x="6962" y="10013"/>
                    <a:pt x="6962" y="10029"/>
                  </a:cubicBezTo>
                  <a:cubicBezTo>
                    <a:pt x="6963" y="10044"/>
                    <a:pt x="6976" y="10057"/>
                    <a:pt x="6992" y="10056"/>
                  </a:cubicBezTo>
                  <a:cubicBezTo>
                    <a:pt x="7008" y="10055"/>
                    <a:pt x="7020" y="10042"/>
                    <a:pt x="7019" y="10026"/>
                  </a:cubicBezTo>
                  <a:cubicBezTo>
                    <a:pt x="7019" y="10010"/>
                    <a:pt x="7005" y="9998"/>
                    <a:pt x="6989" y="9999"/>
                  </a:cubicBezTo>
                  <a:moveTo>
                    <a:pt x="7215" y="9891"/>
                  </a:moveTo>
                  <a:cubicBezTo>
                    <a:pt x="7199" y="9892"/>
                    <a:pt x="7187" y="9905"/>
                    <a:pt x="7187" y="9921"/>
                  </a:cubicBezTo>
                  <a:cubicBezTo>
                    <a:pt x="7188" y="9937"/>
                    <a:pt x="7202" y="9949"/>
                    <a:pt x="7217" y="9948"/>
                  </a:cubicBezTo>
                  <a:cubicBezTo>
                    <a:pt x="7233" y="9947"/>
                    <a:pt x="7245" y="9934"/>
                    <a:pt x="7244" y="9918"/>
                  </a:cubicBezTo>
                  <a:cubicBezTo>
                    <a:pt x="7244" y="9903"/>
                    <a:pt x="7230" y="9890"/>
                    <a:pt x="7215" y="9891"/>
                  </a:cubicBezTo>
                  <a:moveTo>
                    <a:pt x="8551" y="11627"/>
                  </a:moveTo>
                  <a:cubicBezTo>
                    <a:pt x="8535" y="11628"/>
                    <a:pt x="8523" y="11641"/>
                    <a:pt x="8523" y="11657"/>
                  </a:cubicBezTo>
                  <a:cubicBezTo>
                    <a:pt x="8524" y="11673"/>
                    <a:pt x="8538" y="11685"/>
                    <a:pt x="8553" y="11684"/>
                  </a:cubicBezTo>
                  <a:cubicBezTo>
                    <a:pt x="8569" y="11684"/>
                    <a:pt x="8581" y="11670"/>
                    <a:pt x="8580" y="11654"/>
                  </a:cubicBezTo>
                  <a:cubicBezTo>
                    <a:pt x="8580" y="11639"/>
                    <a:pt x="8566" y="11627"/>
                    <a:pt x="8551" y="11627"/>
                  </a:cubicBezTo>
                  <a:moveTo>
                    <a:pt x="8383" y="10520"/>
                  </a:moveTo>
                  <a:cubicBezTo>
                    <a:pt x="8368" y="10521"/>
                    <a:pt x="8355" y="10534"/>
                    <a:pt x="8356" y="10550"/>
                  </a:cubicBezTo>
                  <a:cubicBezTo>
                    <a:pt x="8357" y="10566"/>
                    <a:pt x="8370" y="10578"/>
                    <a:pt x="8386" y="10577"/>
                  </a:cubicBezTo>
                  <a:cubicBezTo>
                    <a:pt x="8402" y="10576"/>
                    <a:pt x="8414" y="10563"/>
                    <a:pt x="8413" y="10547"/>
                  </a:cubicBezTo>
                  <a:cubicBezTo>
                    <a:pt x="8412" y="10531"/>
                    <a:pt x="8399" y="10519"/>
                    <a:pt x="8383" y="10520"/>
                  </a:cubicBezTo>
                  <a:moveTo>
                    <a:pt x="8035" y="10230"/>
                  </a:moveTo>
                  <a:cubicBezTo>
                    <a:pt x="8020" y="10230"/>
                    <a:pt x="8007" y="10244"/>
                    <a:pt x="8008" y="10259"/>
                  </a:cubicBezTo>
                  <a:cubicBezTo>
                    <a:pt x="8009" y="10275"/>
                    <a:pt x="8022" y="10287"/>
                    <a:pt x="8038" y="10287"/>
                  </a:cubicBezTo>
                  <a:cubicBezTo>
                    <a:pt x="8054" y="10286"/>
                    <a:pt x="8066" y="10272"/>
                    <a:pt x="8065" y="10257"/>
                  </a:cubicBezTo>
                  <a:cubicBezTo>
                    <a:pt x="8064" y="10241"/>
                    <a:pt x="8051" y="10229"/>
                    <a:pt x="8035" y="10230"/>
                  </a:cubicBezTo>
                  <a:moveTo>
                    <a:pt x="8178" y="10241"/>
                  </a:moveTo>
                  <a:cubicBezTo>
                    <a:pt x="8129" y="10241"/>
                    <a:pt x="8090" y="10280"/>
                    <a:pt x="8090" y="10328"/>
                  </a:cubicBezTo>
                  <a:cubicBezTo>
                    <a:pt x="8090" y="10376"/>
                    <a:pt x="8129" y="10416"/>
                    <a:pt x="8178" y="10416"/>
                  </a:cubicBezTo>
                  <a:cubicBezTo>
                    <a:pt x="8226" y="10416"/>
                    <a:pt x="8265" y="10377"/>
                    <a:pt x="8265" y="10328"/>
                  </a:cubicBezTo>
                  <a:cubicBezTo>
                    <a:pt x="8265" y="10280"/>
                    <a:pt x="8226" y="10241"/>
                    <a:pt x="8178" y="10241"/>
                  </a:cubicBezTo>
                  <a:moveTo>
                    <a:pt x="8618" y="10476"/>
                  </a:moveTo>
                  <a:cubicBezTo>
                    <a:pt x="8570" y="10476"/>
                    <a:pt x="8531" y="10514"/>
                    <a:pt x="8531" y="10562"/>
                  </a:cubicBezTo>
                  <a:cubicBezTo>
                    <a:pt x="8531" y="10610"/>
                    <a:pt x="8570" y="10650"/>
                    <a:pt x="8618" y="10650"/>
                  </a:cubicBezTo>
                  <a:cubicBezTo>
                    <a:pt x="8666" y="10650"/>
                    <a:pt x="8705" y="10611"/>
                    <a:pt x="8705" y="10562"/>
                  </a:cubicBezTo>
                  <a:cubicBezTo>
                    <a:pt x="8705" y="10514"/>
                    <a:pt x="8666" y="10476"/>
                    <a:pt x="8618" y="10476"/>
                  </a:cubicBezTo>
                  <a:moveTo>
                    <a:pt x="7314" y="9720"/>
                  </a:moveTo>
                  <a:cubicBezTo>
                    <a:pt x="7266" y="9720"/>
                    <a:pt x="7227" y="9759"/>
                    <a:pt x="7227" y="9807"/>
                  </a:cubicBezTo>
                  <a:cubicBezTo>
                    <a:pt x="7227" y="9855"/>
                    <a:pt x="7266" y="9894"/>
                    <a:pt x="7314" y="9894"/>
                  </a:cubicBezTo>
                  <a:cubicBezTo>
                    <a:pt x="7362" y="9894"/>
                    <a:pt x="7401" y="9855"/>
                    <a:pt x="7401" y="9807"/>
                  </a:cubicBezTo>
                  <a:cubicBezTo>
                    <a:pt x="7401" y="9759"/>
                    <a:pt x="7362" y="9720"/>
                    <a:pt x="7314" y="9720"/>
                  </a:cubicBezTo>
                  <a:moveTo>
                    <a:pt x="7524" y="8839"/>
                  </a:moveTo>
                  <a:cubicBezTo>
                    <a:pt x="7476" y="8839"/>
                    <a:pt x="7437" y="8878"/>
                    <a:pt x="7437" y="8926"/>
                  </a:cubicBezTo>
                  <a:cubicBezTo>
                    <a:pt x="7437" y="8974"/>
                    <a:pt x="7476" y="9014"/>
                    <a:pt x="7524" y="9014"/>
                  </a:cubicBezTo>
                  <a:cubicBezTo>
                    <a:pt x="7572" y="9014"/>
                    <a:pt x="7612" y="8975"/>
                    <a:pt x="7612" y="8926"/>
                  </a:cubicBezTo>
                  <a:cubicBezTo>
                    <a:pt x="7612" y="8878"/>
                    <a:pt x="7572" y="8839"/>
                    <a:pt x="7524" y="8839"/>
                  </a:cubicBezTo>
                  <a:moveTo>
                    <a:pt x="7289" y="8656"/>
                  </a:moveTo>
                  <a:cubicBezTo>
                    <a:pt x="7241" y="8656"/>
                    <a:pt x="7202" y="8695"/>
                    <a:pt x="7202" y="8744"/>
                  </a:cubicBezTo>
                  <a:cubicBezTo>
                    <a:pt x="7202" y="8792"/>
                    <a:pt x="7241" y="8831"/>
                    <a:pt x="7289" y="8831"/>
                  </a:cubicBezTo>
                  <a:cubicBezTo>
                    <a:pt x="7337" y="8831"/>
                    <a:pt x="7377" y="8792"/>
                    <a:pt x="7377" y="8744"/>
                  </a:cubicBezTo>
                  <a:cubicBezTo>
                    <a:pt x="7377" y="8695"/>
                    <a:pt x="7338" y="8656"/>
                    <a:pt x="7289" y="8656"/>
                  </a:cubicBezTo>
                  <a:moveTo>
                    <a:pt x="7754" y="8120"/>
                  </a:moveTo>
                  <a:cubicBezTo>
                    <a:pt x="7706" y="8120"/>
                    <a:pt x="7667" y="8159"/>
                    <a:pt x="7667" y="8207"/>
                  </a:cubicBezTo>
                  <a:cubicBezTo>
                    <a:pt x="7667" y="8255"/>
                    <a:pt x="7706" y="8294"/>
                    <a:pt x="7754" y="8294"/>
                  </a:cubicBezTo>
                  <a:cubicBezTo>
                    <a:pt x="7802" y="8294"/>
                    <a:pt x="7841" y="8255"/>
                    <a:pt x="7841" y="8207"/>
                  </a:cubicBezTo>
                  <a:cubicBezTo>
                    <a:pt x="7841" y="8159"/>
                    <a:pt x="7802" y="8120"/>
                    <a:pt x="7754" y="8120"/>
                  </a:cubicBezTo>
                  <a:moveTo>
                    <a:pt x="6428" y="7743"/>
                  </a:moveTo>
                  <a:cubicBezTo>
                    <a:pt x="6380" y="7743"/>
                    <a:pt x="6341" y="7782"/>
                    <a:pt x="6341" y="7830"/>
                  </a:cubicBezTo>
                  <a:cubicBezTo>
                    <a:pt x="6341" y="7878"/>
                    <a:pt x="6380" y="7917"/>
                    <a:pt x="6428" y="7917"/>
                  </a:cubicBezTo>
                  <a:cubicBezTo>
                    <a:pt x="6476" y="7917"/>
                    <a:pt x="6515" y="7878"/>
                    <a:pt x="6515" y="7830"/>
                  </a:cubicBezTo>
                  <a:cubicBezTo>
                    <a:pt x="6515" y="7782"/>
                    <a:pt x="6476" y="7743"/>
                    <a:pt x="6428" y="7743"/>
                  </a:cubicBezTo>
                  <a:moveTo>
                    <a:pt x="8562" y="7772"/>
                  </a:moveTo>
                  <a:cubicBezTo>
                    <a:pt x="8514" y="7772"/>
                    <a:pt x="8474" y="7811"/>
                    <a:pt x="8474" y="7859"/>
                  </a:cubicBezTo>
                  <a:cubicBezTo>
                    <a:pt x="8474" y="7908"/>
                    <a:pt x="8514" y="7947"/>
                    <a:pt x="8562" y="7947"/>
                  </a:cubicBezTo>
                  <a:cubicBezTo>
                    <a:pt x="8610" y="7947"/>
                    <a:pt x="8649" y="7908"/>
                    <a:pt x="8649" y="7859"/>
                  </a:cubicBezTo>
                  <a:cubicBezTo>
                    <a:pt x="8649" y="7811"/>
                    <a:pt x="8610" y="7772"/>
                    <a:pt x="8562" y="7772"/>
                  </a:cubicBezTo>
                  <a:moveTo>
                    <a:pt x="7862" y="9217"/>
                  </a:moveTo>
                  <a:cubicBezTo>
                    <a:pt x="7814" y="9217"/>
                    <a:pt x="7775" y="9257"/>
                    <a:pt x="7775" y="9305"/>
                  </a:cubicBezTo>
                  <a:cubicBezTo>
                    <a:pt x="7775" y="9353"/>
                    <a:pt x="7814" y="9392"/>
                    <a:pt x="7862" y="9392"/>
                  </a:cubicBezTo>
                  <a:cubicBezTo>
                    <a:pt x="7910" y="9392"/>
                    <a:pt x="7949" y="9353"/>
                    <a:pt x="7949" y="9305"/>
                  </a:cubicBezTo>
                  <a:cubicBezTo>
                    <a:pt x="7949" y="9257"/>
                    <a:pt x="7910" y="9217"/>
                    <a:pt x="7862" y="9217"/>
                  </a:cubicBezTo>
                  <a:moveTo>
                    <a:pt x="6687" y="8389"/>
                  </a:moveTo>
                  <a:cubicBezTo>
                    <a:pt x="6639" y="8389"/>
                    <a:pt x="6600" y="8428"/>
                    <a:pt x="6600" y="8476"/>
                  </a:cubicBezTo>
                  <a:cubicBezTo>
                    <a:pt x="6600" y="8524"/>
                    <a:pt x="6639" y="8563"/>
                    <a:pt x="6687" y="8563"/>
                  </a:cubicBezTo>
                  <a:cubicBezTo>
                    <a:pt x="6736" y="8563"/>
                    <a:pt x="6775" y="8524"/>
                    <a:pt x="6775" y="8476"/>
                  </a:cubicBezTo>
                  <a:cubicBezTo>
                    <a:pt x="6775" y="8428"/>
                    <a:pt x="6736" y="8389"/>
                    <a:pt x="6687" y="8389"/>
                  </a:cubicBezTo>
                  <a:moveTo>
                    <a:pt x="7549" y="7312"/>
                  </a:moveTo>
                  <a:cubicBezTo>
                    <a:pt x="7501" y="7312"/>
                    <a:pt x="7461" y="7351"/>
                    <a:pt x="7461" y="7399"/>
                  </a:cubicBezTo>
                  <a:cubicBezTo>
                    <a:pt x="7461" y="7448"/>
                    <a:pt x="7501" y="7487"/>
                    <a:pt x="7549" y="7487"/>
                  </a:cubicBezTo>
                  <a:cubicBezTo>
                    <a:pt x="7597" y="7487"/>
                    <a:pt x="7636" y="7448"/>
                    <a:pt x="7636" y="7399"/>
                  </a:cubicBezTo>
                  <a:cubicBezTo>
                    <a:pt x="7636" y="7351"/>
                    <a:pt x="7597" y="7312"/>
                    <a:pt x="7549" y="7312"/>
                  </a:cubicBezTo>
                  <a:moveTo>
                    <a:pt x="6949" y="6934"/>
                  </a:moveTo>
                  <a:cubicBezTo>
                    <a:pt x="6900" y="6934"/>
                    <a:pt x="6861" y="6973"/>
                    <a:pt x="6861" y="7021"/>
                  </a:cubicBezTo>
                  <a:cubicBezTo>
                    <a:pt x="6861" y="7069"/>
                    <a:pt x="6900" y="7108"/>
                    <a:pt x="6949" y="7108"/>
                  </a:cubicBezTo>
                  <a:cubicBezTo>
                    <a:pt x="6997" y="7108"/>
                    <a:pt x="7036" y="7069"/>
                    <a:pt x="7036" y="7021"/>
                  </a:cubicBezTo>
                  <a:cubicBezTo>
                    <a:pt x="7036" y="6973"/>
                    <a:pt x="6997" y="6934"/>
                    <a:pt x="6949" y="6934"/>
                  </a:cubicBezTo>
                  <a:moveTo>
                    <a:pt x="8103" y="7775"/>
                  </a:moveTo>
                  <a:cubicBezTo>
                    <a:pt x="8055" y="7775"/>
                    <a:pt x="8016" y="7814"/>
                    <a:pt x="8016" y="7863"/>
                  </a:cubicBezTo>
                  <a:cubicBezTo>
                    <a:pt x="8016" y="7911"/>
                    <a:pt x="8055" y="7950"/>
                    <a:pt x="8103" y="7950"/>
                  </a:cubicBezTo>
                  <a:cubicBezTo>
                    <a:pt x="8151" y="7950"/>
                    <a:pt x="8191" y="7911"/>
                    <a:pt x="8191" y="7863"/>
                  </a:cubicBezTo>
                  <a:cubicBezTo>
                    <a:pt x="8191" y="7814"/>
                    <a:pt x="8151" y="7775"/>
                    <a:pt x="8103" y="7775"/>
                  </a:cubicBezTo>
                  <a:moveTo>
                    <a:pt x="7868" y="8493"/>
                  </a:moveTo>
                  <a:cubicBezTo>
                    <a:pt x="7820" y="8493"/>
                    <a:pt x="7781" y="8532"/>
                    <a:pt x="7781" y="8580"/>
                  </a:cubicBezTo>
                  <a:cubicBezTo>
                    <a:pt x="7781" y="8629"/>
                    <a:pt x="7820" y="8668"/>
                    <a:pt x="7868" y="8668"/>
                  </a:cubicBezTo>
                  <a:cubicBezTo>
                    <a:pt x="7917" y="8668"/>
                    <a:pt x="7956" y="8629"/>
                    <a:pt x="7956" y="8580"/>
                  </a:cubicBezTo>
                  <a:cubicBezTo>
                    <a:pt x="7956" y="8532"/>
                    <a:pt x="7917" y="8493"/>
                    <a:pt x="7868" y="8493"/>
                  </a:cubicBezTo>
                  <a:moveTo>
                    <a:pt x="6968" y="9159"/>
                  </a:moveTo>
                  <a:cubicBezTo>
                    <a:pt x="6920" y="9159"/>
                    <a:pt x="6881" y="9198"/>
                    <a:pt x="6881" y="9246"/>
                  </a:cubicBezTo>
                  <a:cubicBezTo>
                    <a:pt x="6881" y="9294"/>
                    <a:pt x="6920" y="9333"/>
                    <a:pt x="6968" y="9333"/>
                  </a:cubicBezTo>
                  <a:cubicBezTo>
                    <a:pt x="7016" y="9333"/>
                    <a:pt x="7055" y="9294"/>
                    <a:pt x="7055" y="9246"/>
                  </a:cubicBezTo>
                  <a:cubicBezTo>
                    <a:pt x="7055" y="9198"/>
                    <a:pt x="7016" y="9159"/>
                    <a:pt x="6968" y="9159"/>
                  </a:cubicBezTo>
                  <a:moveTo>
                    <a:pt x="6185" y="8173"/>
                  </a:moveTo>
                  <a:cubicBezTo>
                    <a:pt x="6137" y="8173"/>
                    <a:pt x="6098" y="8213"/>
                    <a:pt x="6098" y="8261"/>
                  </a:cubicBezTo>
                  <a:cubicBezTo>
                    <a:pt x="6098" y="8309"/>
                    <a:pt x="6137" y="8348"/>
                    <a:pt x="6185" y="8348"/>
                  </a:cubicBezTo>
                  <a:cubicBezTo>
                    <a:pt x="6233" y="8348"/>
                    <a:pt x="6272" y="8309"/>
                    <a:pt x="6272" y="8261"/>
                  </a:cubicBezTo>
                  <a:cubicBezTo>
                    <a:pt x="6272" y="8212"/>
                    <a:pt x="6233" y="8173"/>
                    <a:pt x="6185" y="8173"/>
                  </a:cubicBezTo>
                  <a:moveTo>
                    <a:pt x="6682" y="9015"/>
                  </a:moveTo>
                  <a:cubicBezTo>
                    <a:pt x="6634" y="9015"/>
                    <a:pt x="6595" y="9054"/>
                    <a:pt x="6595" y="9102"/>
                  </a:cubicBezTo>
                  <a:cubicBezTo>
                    <a:pt x="6595" y="9151"/>
                    <a:pt x="6634" y="9190"/>
                    <a:pt x="6682" y="9190"/>
                  </a:cubicBezTo>
                  <a:cubicBezTo>
                    <a:pt x="6731" y="9190"/>
                    <a:pt x="6770" y="9151"/>
                    <a:pt x="6770" y="9102"/>
                  </a:cubicBezTo>
                  <a:cubicBezTo>
                    <a:pt x="6770" y="9054"/>
                    <a:pt x="6731" y="9015"/>
                    <a:pt x="6682" y="9015"/>
                  </a:cubicBezTo>
                  <a:moveTo>
                    <a:pt x="6364" y="11083"/>
                  </a:moveTo>
                  <a:cubicBezTo>
                    <a:pt x="6316" y="11083"/>
                    <a:pt x="6277" y="11122"/>
                    <a:pt x="6277" y="11170"/>
                  </a:cubicBezTo>
                  <a:cubicBezTo>
                    <a:pt x="6277" y="11218"/>
                    <a:pt x="6316" y="11257"/>
                    <a:pt x="6364" y="11257"/>
                  </a:cubicBezTo>
                  <a:cubicBezTo>
                    <a:pt x="6412" y="11257"/>
                    <a:pt x="6452" y="11218"/>
                    <a:pt x="6452" y="11170"/>
                  </a:cubicBezTo>
                  <a:cubicBezTo>
                    <a:pt x="6452" y="11122"/>
                    <a:pt x="6413" y="11083"/>
                    <a:pt x="6364" y="11083"/>
                  </a:cubicBezTo>
                  <a:moveTo>
                    <a:pt x="6609" y="11823"/>
                  </a:moveTo>
                  <a:cubicBezTo>
                    <a:pt x="6561" y="11823"/>
                    <a:pt x="6522" y="11862"/>
                    <a:pt x="6522" y="11910"/>
                  </a:cubicBezTo>
                  <a:cubicBezTo>
                    <a:pt x="6522" y="11958"/>
                    <a:pt x="6561" y="11998"/>
                    <a:pt x="6609" y="11998"/>
                  </a:cubicBezTo>
                  <a:cubicBezTo>
                    <a:pt x="6657" y="11998"/>
                    <a:pt x="6696" y="11959"/>
                    <a:pt x="6696" y="11910"/>
                  </a:cubicBezTo>
                  <a:cubicBezTo>
                    <a:pt x="6696" y="11862"/>
                    <a:pt x="6657" y="11823"/>
                    <a:pt x="6609" y="11823"/>
                  </a:cubicBezTo>
                  <a:moveTo>
                    <a:pt x="7010" y="11849"/>
                  </a:moveTo>
                  <a:cubicBezTo>
                    <a:pt x="6962" y="11849"/>
                    <a:pt x="6923" y="11888"/>
                    <a:pt x="6923" y="11937"/>
                  </a:cubicBezTo>
                  <a:cubicBezTo>
                    <a:pt x="6923" y="11985"/>
                    <a:pt x="6962" y="12024"/>
                    <a:pt x="7010" y="12024"/>
                  </a:cubicBezTo>
                  <a:cubicBezTo>
                    <a:pt x="7059" y="12024"/>
                    <a:pt x="7098" y="11985"/>
                    <a:pt x="7098" y="11937"/>
                  </a:cubicBezTo>
                  <a:cubicBezTo>
                    <a:pt x="7098" y="11888"/>
                    <a:pt x="7059" y="11849"/>
                    <a:pt x="7010" y="11849"/>
                  </a:cubicBezTo>
                  <a:moveTo>
                    <a:pt x="7066" y="12179"/>
                  </a:moveTo>
                  <a:cubicBezTo>
                    <a:pt x="7018" y="12179"/>
                    <a:pt x="6979" y="12218"/>
                    <a:pt x="6979" y="12266"/>
                  </a:cubicBezTo>
                  <a:cubicBezTo>
                    <a:pt x="6979" y="12314"/>
                    <a:pt x="7018" y="12353"/>
                    <a:pt x="7066" y="12353"/>
                  </a:cubicBezTo>
                  <a:cubicBezTo>
                    <a:pt x="7114" y="12353"/>
                    <a:pt x="7153" y="12314"/>
                    <a:pt x="7153" y="12266"/>
                  </a:cubicBezTo>
                  <a:cubicBezTo>
                    <a:pt x="7153" y="12218"/>
                    <a:pt x="7114" y="12179"/>
                    <a:pt x="7066" y="12179"/>
                  </a:cubicBezTo>
                  <a:moveTo>
                    <a:pt x="6576" y="13045"/>
                  </a:moveTo>
                  <a:cubicBezTo>
                    <a:pt x="6528" y="13045"/>
                    <a:pt x="6489" y="13084"/>
                    <a:pt x="6489" y="13132"/>
                  </a:cubicBezTo>
                  <a:cubicBezTo>
                    <a:pt x="6489" y="13180"/>
                    <a:pt x="6528" y="13220"/>
                    <a:pt x="6576" y="13220"/>
                  </a:cubicBezTo>
                  <a:cubicBezTo>
                    <a:pt x="6625" y="13220"/>
                    <a:pt x="6664" y="13180"/>
                    <a:pt x="6664" y="13132"/>
                  </a:cubicBezTo>
                  <a:cubicBezTo>
                    <a:pt x="6664" y="13084"/>
                    <a:pt x="6625" y="13045"/>
                    <a:pt x="6576" y="13045"/>
                  </a:cubicBezTo>
                  <a:moveTo>
                    <a:pt x="6521" y="13771"/>
                  </a:moveTo>
                  <a:cubicBezTo>
                    <a:pt x="6473" y="13771"/>
                    <a:pt x="6434" y="13810"/>
                    <a:pt x="6434" y="13858"/>
                  </a:cubicBezTo>
                  <a:cubicBezTo>
                    <a:pt x="6434" y="13906"/>
                    <a:pt x="6473" y="13946"/>
                    <a:pt x="6521" y="13946"/>
                  </a:cubicBezTo>
                  <a:cubicBezTo>
                    <a:pt x="6569" y="13946"/>
                    <a:pt x="6608" y="13907"/>
                    <a:pt x="6608" y="13858"/>
                  </a:cubicBezTo>
                  <a:cubicBezTo>
                    <a:pt x="6608" y="13810"/>
                    <a:pt x="6569" y="13771"/>
                    <a:pt x="6521" y="13771"/>
                  </a:cubicBezTo>
                  <a:moveTo>
                    <a:pt x="7702" y="12371"/>
                  </a:moveTo>
                  <a:cubicBezTo>
                    <a:pt x="7654" y="12371"/>
                    <a:pt x="7615" y="12410"/>
                    <a:pt x="7615" y="12459"/>
                  </a:cubicBezTo>
                  <a:cubicBezTo>
                    <a:pt x="7615" y="12507"/>
                    <a:pt x="7654" y="12546"/>
                    <a:pt x="7702" y="12546"/>
                  </a:cubicBezTo>
                  <a:cubicBezTo>
                    <a:pt x="7750" y="12546"/>
                    <a:pt x="7789" y="12507"/>
                    <a:pt x="7789" y="12459"/>
                  </a:cubicBezTo>
                  <a:cubicBezTo>
                    <a:pt x="7789" y="12410"/>
                    <a:pt x="7750" y="12371"/>
                    <a:pt x="7702" y="12371"/>
                  </a:cubicBezTo>
                  <a:moveTo>
                    <a:pt x="8485" y="12756"/>
                  </a:moveTo>
                  <a:cubicBezTo>
                    <a:pt x="8437" y="12756"/>
                    <a:pt x="8398" y="12795"/>
                    <a:pt x="8398" y="12843"/>
                  </a:cubicBezTo>
                  <a:cubicBezTo>
                    <a:pt x="8398" y="12892"/>
                    <a:pt x="8437" y="12931"/>
                    <a:pt x="8485" y="12931"/>
                  </a:cubicBezTo>
                  <a:cubicBezTo>
                    <a:pt x="8533" y="12931"/>
                    <a:pt x="8572" y="12892"/>
                    <a:pt x="8572" y="12843"/>
                  </a:cubicBezTo>
                  <a:cubicBezTo>
                    <a:pt x="8572" y="12795"/>
                    <a:pt x="8533" y="12756"/>
                    <a:pt x="8485" y="12756"/>
                  </a:cubicBezTo>
                  <a:moveTo>
                    <a:pt x="6276" y="13392"/>
                  </a:moveTo>
                  <a:cubicBezTo>
                    <a:pt x="6228" y="13392"/>
                    <a:pt x="6189" y="13432"/>
                    <a:pt x="6189" y="13480"/>
                  </a:cubicBezTo>
                  <a:cubicBezTo>
                    <a:pt x="6189" y="13528"/>
                    <a:pt x="6228" y="13567"/>
                    <a:pt x="6276" y="13567"/>
                  </a:cubicBezTo>
                  <a:cubicBezTo>
                    <a:pt x="6325" y="13567"/>
                    <a:pt x="6364" y="13528"/>
                    <a:pt x="6364" y="13480"/>
                  </a:cubicBezTo>
                  <a:cubicBezTo>
                    <a:pt x="6364" y="13431"/>
                    <a:pt x="6325" y="13392"/>
                    <a:pt x="6276" y="13392"/>
                  </a:cubicBezTo>
                  <a:moveTo>
                    <a:pt x="8505" y="13523"/>
                  </a:moveTo>
                  <a:cubicBezTo>
                    <a:pt x="8464" y="13523"/>
                    <a:pt x="8430" y="13556"/>
                    <a:pt x="8430" y="13597"/>
                  </a:cubicBezTo>
                  <a:cubicBezTo>
                    <a:pt x="8430" y="13638"/>
                    <a:pt x="8464" y="13671"/>
                    <a:pt x="8505" y="13671"/>
                  </a:cubicBezTo>
                  <a:cubicBezTo>
                    <a:pt x="8546" y="13671"/>
                    <a:pt x="8579" y="13638"/>
                    <a:pt x="8579" y="13597"/>
                  </a:cubicBezTo>
                  <a:cubicBezTo>
                    <a:pt x="8579" y="13556"/>
                    <a:pt x="8546" y="13523"/>
                    <a:pt x="8505" y="13523"/>
                  </a:cubicBezTo>
                  <a:moveTo>
                    <a:pt x="8586" y="13768"/>
                  </a:moveTo>
                  <a:cubicBezTo>
                    <a:pt x="8545" y="13768"/>
                    <a:pt x="8512" y="13801"/>
                    <a:pt x="8512" y="13842"/>
                  </a:cubicBezTo>
                  <a:cubicBezTo>
                    <a:pt x="8512" y="13883"/>
                    <a:pt x="8545" y="13916"/>
                    <a:pt x="8586" y="13916"/>
                  </a:cubicBezTo>
                  <a:cubicBezTo>
                    <a:pt x="8627" y="13916"/>
                    <a:pt x="8660" y="13883"/>
                    <a:pt x="8660" y="13842"/>
                  </a:cubicBezTo>
                  <a:cubicBezTo>
                    <a:pt x="8660" y="13801"/>
                    <a:pt x="8627" y="13768"/>
                    <a:pt x="8586" y="13768"/>
                  </a:cubicBezTo>
                  <a:moveTo>
                    <a:pt x="8381" y="10202"/>
                  </a:moveTo>
                  <a:cubicBezTo>
                    <a:pt x="8353" y="10202"/>
                    <a:pt x="8330" y="10224"/>
                    <a:pt x="8330" y="10252"/>
                  </a:cubicBezTo>
                  <a:cubicBezTo>
                    <a:pt x="8330" y="10280"/>
                    <a:pt x="8353" y="10303"/>
                    <a:pt x="8381" y="10303"/>
                  </a:cubicBezTo>
                  <a:cubicBezTo>
                    <a:pt x="8408" y="10303"/>
                    <a:pt x="8431" y="10280"/>
                    <a:pt x="8431" y="10252"/>
                  </a:cubicBezTo>
                  <a:cubicBezTo>
                    <a:pt x="8431" y="10224"/>
                    <a:pt x="8409" y="10202"/>
                    <a:pt x="8381" y="10202"/>
                  </a:cubicBezTo>
                  <a:moveTo>
                    <a:pt x="8625" y="11126"/>
                  </a:moveTo>
                  <a:cubicBezTo>
                    <a:pt x="8597" y="11126"/>
                    <a:pt x="8575" y="11148"/>
                    <a:pt x="8575" y="11176"/>
                  </a:cubicBezTo>
                  <a:cubicBezTo>
                    <a:pt x="8575" y="11204"/>
                    <a:pt x="8598" y="11227"/>
                    <a:pt x="8625" y="11227"/>
                  </a:cubicBezTo>
                  <a:cubicBezTo>
                    <a:pt x="8653" y="11227"/>
                    <a:pt x="8676" y="11204"/>
                    <a:pt x="8676" y="11176"/>
                  </a:cubicBezTo>
                  <a:cubicBezTo>
                    <a:pt x="8676" y="11148"/>
                    <a:pt x="8653" y="11126"/>
                    <a:pt x="8625" y="11126"/>
                  </a:cubicBezTo>
                  <a:moveTo>
                    <a:pt x="8625" y="11395"/>
                  </a:moveTo>
                  <a:cubicBezTo>
                    <a:pt x="8597" y="11395"/>
                    <a:pt x="8575" y="11418"/>
                    <a:pt x="8575" y="11445"/>
                  </a:cubicBezTo>
                  <a:cubicBezTo>
                    <a:pt x="8575" y="11473"/>
                    <a:pt x="8598" y="11496"/>
                    <a:pt x="8625" y="11496"/>
                  </a:cubicBezTo>
                  <a:cubicBezTo>
                    <a:pt x="8653" y="11496"/>
                    <a:pt x="8676" y="11473"/>
                    <a:pt x="8676" y="11445"/>
                  </a:cubicBezTo>
                  <a:cubicBezTo>
                    <a:pt x="8676" y="11418"/>
                    <a:pt x="8653" y="11395"/>
                    <a:pt x="8625" y="11395"/>
                  </a:cubicBezTo>
                  <a:moveTo>
                    <a:pt x="8748" y="11087"/>
                  </a:moveTo>
                  <a:cubicBezTo>
                    <a:pt x="8720" y="11087"/>
                    <a:pt x="8697" y="11109"/>
                    <a:pt x="8697" y="11137"/>
                  </a:cubicBezTo>
                  <a:cubicBezTo>
                    <a:pt x="8697" y="11165"/>
                    <a:pt x="8720" y="11188"/>
                    <a:pt x="8748" y="11188"/>
                  </a:cubicBezTo>
                  <a:cubicBezTo>
                    <a:pt x="8776" y="11188"/>
                    <a:pt x="8798" y="11165"/>
                    <a:pt x="8798" y="11137"/>
                  </a:cubicBezTo>
                  <a:cubicBezTo>
                    <a:pt x="8798" y="11109"/>
                    <a:pt x="8776" y="11087"/>
                    <a:pt x="8748" y="11087"/>
                  </a:cubicBezTo>
                  <a:moveTo>
                    <a:pt x="8557" y="10684"/>
                  </a:moveTo>
                  <a:cubicBezTo>
                    <a:pt x="8529" y="10684"/>
                    <a:pt x="8506" y="10706"/>
                    <a:pt x="8506" y="10734"/>
                  </a:cubicBezTo>
                  <a:cubicBezTo>
                    <a:pt x="8506" y="10762"/>
                    <a:pt x="8529" y="10785"/>
                    <a:pt x="8557" y="10785"/>
                  </a:cubicBezTo>
                  <a:cubicBezTo>
                    <a:pt x="8585" y="10785"/>
                    <a:pt x="8607" y="10762"/>
                    <a:pt x="8607" y="10734"/>
                  </a:cubicBezTo>
                  <a:cubicBezTo>
                    <a:pt x="8607" y="10706"/>
                    <a:pt x="8585" y="10684"/>
                    <a:pt x="8557" y="10684"/>
                  </a:cubicBezTo>
                  <a:moveTo>
                    <a:pt x="6563" y="10383"/>
                  </a:moveTo>
                  <a:cubicBezTo>
                    <a:pt x="6536" y="10383"/>
                    <a:pt x="6513" y="10406"/>
                    <a:pt x="6513" y="10433"/>
                  </a:cubicBezTo>
                  <a:cubicBezTo>
                    <a:pt x="6513" y="10461"/>
                    <a:pt x="6536" y="10484"/>
                    <a:pt x="6563" y="10484"/>
                  </a:cubicBezTo>
                  <a:cubicBezTo>
                    <a:pt x="6591" y="10484"/>
                    <a:pt x="6614" y="10461"/>
                    <a:pt x="6614" y="10433"/>
                  </a:cubicBezTo>
                  <a:cubicBezTo>
                    <a:pt x="6614" y="10406"/>
                    <a:pt x="6591" y="10383"/>
                    <a:pt x="6563" y="10383"/>
                  </a:cubicBezTo>
                  <a:moveTo>
                    <a:pt x="6322" y="10878"/>
                  </a:moveTo>
                  <a:cubicBezTo>
                    <a:pt x="6294" y="10878"/>
                    <a:pt x="6271" y="10900"/>
                    <a:pt x="6271" y="10928"/>
                  </a:cubicBezTo>
                  <a:cubicBezTo>
                    <a:pt x="6271" y="10956"/>
                    <a:pt x="6294" y="10979"/>
                    <a:pt x="6322" y="10979"/>
                  </a:cubicBezTo>
                  <a:cubicBezTo>
                    <a:pt x="6350" y="10979"/>
                    <a:pt x="6372" y="10956"/>
                    <a:pt x="6372" y="10928"/>
                  </a:cubicBezTo>
                  <a:cubicBezTo>
                    <a:pt x="6373" y="10901"/>
                    <a:pt x="6350" y="10878"/>
                    <a:pt x="6322" y="10878"/>
                  </a:cubicBezTo>
                  <a:moveTo>
                    <a:pt x="6663" y="10587"/>
                  </a:moveTo>
                  <a:cubicBezTo>
                    <a:pt x="6635" y="10587"/>
                    <a:pt x="6612" y="10610"/>
                    <a:pt x="6612" y="10638"/>
                  </a:cubicBezTo>
                  <a:cubicBezTo>
                    <a:pt x="6612" y="10666"/>
                    <a:pt x="6635" y="10689"/>
                    <a:pt x="6663" y="10689"/>
                  </a:cubicBezTo>
                  <a:cubicBezTo>
                    <a:pt x="6691" y="10689"/>
                    <a:pt x="6713" y="10666"/>
                    <a:pt x="6713" y="10638"/>
                  </a:cubicBezTo>
                  <a:cubicBezTo>
                    <a:pt x="6713" y="10610"/>
                    <a:pt x="6691" y="10587"/>
                    <a:pt x="6663" y="10587"/>
                  </a:cubicBezTo>
                  <a:moveTo>
                    <a:pt x="6863" y="10710"/>
                  </a:moveTo>
                  <a:cubicBezTo>
                    <a:pt x="6836" y="10710"/>
                    <a:pt x="6813" y="10733"/>
                    <a:pt x="6813" y="10760"/>
                  </a:cubicBezTo>
                  <a:cubicBezTo>
                    <a:pt x="6813" y="10788"/>
                    <a:pt x="6836" y="10811"/>
                    <a:pt x="6863" y="10811"/>
                  </a:cubicBezTo>
                  <a:cubicBezTo>
                    <a:pt x="6892" y="10811"/>
                    <a:pt x="6914" y="10788"/>
                    <a:pt x="6914" y="10760"/>
                  </a:cubicBezTo>
                  <a:cubicBezTo>
                    <a:pt x="6914" y="10733"/>
                    <a:pt x="6892" y="10710"/>
                    <a:pt x="6863" y="10710"/>
                  </a:cubicBezTo>
                  <a:moveTo>
                    <a:pt x="7074" y="10631"/>
                  </a:moveTo>
                  <a:cubicBezTo>
                    <a:pt x="7046" y="10631"/>
                    <a:pt x="7023" y="10654"/>
                    <a:pt x="7023" y="10682"/>
                  </a:cubicBezTo>
                  <a:cubicBezTo>
                    <a:pt x="7023" y="10710"/>
                    <a:pt x="7046" y="10733"/>
                    <a:pt x="7074" y="10733"/>
                  </a:cubicBezTo>
                  <a:cubicBezTo>
                    <a:pt x="7102" y="10733"/>
                    <a:pt x="7124" y="10710"/>
                    <a:pt x="7124" y="10682"/>
                  </a:cubicBezTo>
                  <a:cubicBezTo>
                    <a:pt x="7125" y="10654"/>
                    <a:pt x="7102" y="10631"/>
                    <a:pt x="7074" y="10631"/>
                  </a:cubicBezTo>
                  <a:moveTo>
                    <a:pt x="7240" y="10729"/>
                  </a:moveTo>
                  <a:cubicBezTo>
                    <a:pt x="7212" y="10729"/>
                    <a:pt x="7190" y="10752"/>
                    <a:pt x="7190" y="10780"/>
                  </a:cubicBezTo>
                  <a:cubicBezTo>
                    <a:pt x="7190" y="10808"/>
                    <a:pt x="7213" y="10830"/>
                    <a:pt x="7240" y="10830"/>
                  </a:cubicBezTo>
                  <a:cubicBezTo>
                    <a:pt x="7268" y="10830"/>
                    <a:pt x="7291" y="10808"/>
                    <a:pt x="7291" y="10780"/>
                  </a:cubicBezTo>
                  <a:cubicBezTo>
                    <a:pt x="7291" y="10752"/>
                    <a:pt x="7268" y="10729"/>
                    <a:pt x="7240" y="10729"/>
                  </a:cubicBezTo>
                  <a:moveTo>
                    <a:pt x="7501" y="10627"/>
                  </a:moveTo>
                  <a:cubicBezTo>
                    <a:pt x="7473" y="10627"/>
                    <a:pt x="7451" y="10649"/>
                    <a:pt x="7451" y="10677"/>
                  </a:cubicBezTo>
                  <a:cubicBezTo>
                    <a:pt x="7451" y="10705"/>
                    <a:pt x="7474" y="10728"/>
                    <a:pt x="7501" y="10728"/>
                  </a:cubicBezTo>
                  <a:cubicBezTo>
                    <a:pt x="7529" y="10728"/>
                    <a:pt x="7552" y="10705"/>
                    <a:pt x="7552" y="10677"/>
                  </a:cubicBezTo>
                  <a:cubicBezTo>
                    <a:pt x="7552" y="10649"/>
                    <a:pt x="7529" y="10627"/>
                    <a:pt x="7501" y="10627"/>
                  </a:cubicBezTo>
                  <a:moveTo>
                    <a:pt x="7661" y="10705"/>
                  </a:moveTo>
                  <a:cubicBezTo>
                    <a:pt x="7633" y="10705"/>
                    <a:pt x="7611" y="10728"/>
                    <a:pt x="7611" y="10755"/>
                  </a:cubicBezTo>
                  <a:cubicBezTo>
                    <a:pt x="7611" y="10783"/>
                    <a:pt x="7633" y="10806"/>
                    <a:pt x="7661" y="10806"/>
                  </a:cubicBezTo>
                  <a:cubicBezTo>
                    <a:pt x="7689" y="10806"/>
                    <a:pt x="7712" y="10783"/>
                    <a:pt x="7712" y="10755"/>
                  </a:cubicBezTo>
                  <a:cubicBezTo>
                    <a:pt x="7712" y="10728"/>
                    <a:pt x="7689" y="10705"/>
                    <a:pt x="7661" y="10705"/>
                  </a:cubicBezTo>
                  <a:moveTo>
                    <a:pt x="6639" y="10950"/>
                  </a:moveTo>
                  <a:cubicBezTo>
                    <a:pt x="6610" y="10950"/>
                    <a:pt x="6588" y="10972"/>
                    <a:pt x="6588" y="11000"/>
                  </a:cubicBezTo>
                  <a:cubicBezTo>
                    <a:pt x="6588" y="11028"/>
                    <a:pt x="6611" y="11051"/>
                    <a:pt x="6639" y="11051"/>
                  </a:cubicBezTo>
                  <a:cubicBezTo>
                    <a:pt x="6667" y="11051"/>
                    <a:pt x="6689" y="11028"/>
                    <a:pt x="6689" y="11000"/>
                  </a:cubicBezTo>
                  <a:cubicBezTo>
                    <a:pt x="6689" y="10972"/>
                    <a:pt x="6666" y="10950"/>
                    <a:pt x="6639" y="10950"/>
                  </a:cubicBezTo>
                  <a:moveTo>
                    <a:pt x="6898" y="11111"/>
                  </a:moveTo>
                  <a:cubicBezTo>
                    <a:pt x="6870" y="11111"/>
                    <a:pt x="6847" y="11134"/>
                    <a:pt x="6847" y="11162"/>
                  </a:cubicBezTo>
                  <a:cubicBezTo>
                    <a:pt x="6847" y="11190"/>
                    <a:pt x="6870" y="11212"/>
                    <a:pt x="6898" y="11212"/>
                  </a:cubicBezTo>
                  <a:cubicBezTo>
                    <a:pt x="6926" y="11212"/>
                    <a:pt x="6948" y="11189"/>
                    <a:pt x="6948" y="11162"/>
                  </a:cubicBezTo>
                  <a:cubicBezTo>
                    <a:pt x="6949" y="11134"/>
                    <a:pt x="6926" y="11111"/>
                    <a:pt x="6898" y="11111"/>
                  </a:cubicBezTo>
                  <a:moveTo>
                    <a:pt x="7103" y="10964"/>
                  </a:moveTo>
                  <a:cubicBezTo>
                    <a:pt x="7075" y="10964"/>
                    <a:pt x="7053" y="10987"/>
                    <a:pt x="7053" y="11015"/>
                  </a:cubicBezTo>
                  <a:cubicBezTo>
                    <a:pt x="7053" y="11043"/>
                    <a:pt x="7076" y="11065"/>
                    <a:pt x="7103" y="11065"/>
                  </a:cubicBezTo>
                  <a:cubicBezTo>
                    <a:pt x="7131" y="11065"/>
                    <a:pt x="7154" y="11043"/>
                    <a:pt x="7154" y="11015"/>
                  </a:cubicBezTo>
                  <a:cubicBezTo>
                    <a:pt x="7154" y="10987"/>
                    <a:pt x="7131" y="10964"/>
                    <a:pt x="7103" y="10964"/>
                  </a:cubicBezTo>
                  <a:moveTo>
                    <a:pt x="7285" y="11131"/>
                  </a:moveTo>
                  <a:cubicBezTo>
                    <a:pt x="7257" y="11131"/>
                    <a:pt x="7234" y="11153"/>
                    <a:pt x="7234" y="11181"/>
                  </a:cubicBezTo>
                  <a:cubicBezTo>
                    <a:pt x="7234" y="11209"/>
                    <a:pt x="7257" y="11232"/>
                    <a:pt x="7285" y="11232"/>
                  </a:cubicBezTo>
                  <a:cubicBezTo>
                    <a:pt x="7312" y="11232"/>
                    <a:pt x="7335" y="11209"/>
                    <a:pt x="7335" y="11181"/>
                  </a:cubicBezTo>
                  <a:cubicBezTo>
                    <a:pt x="7335" y="11153"/>
                    <a:pt x="7312" y="11131"/>
                    <a:pt x="7285" y="11131"/>
                  </a:cubicBezTo>
                  <a:moveTo>
                    <a:pt x="6886" y="13010"/>
                  </a:moveTo>
                  <a:cubicBezTo>
                    <a:pt x="6858" y="13010"/>
                    <a:pt x="6836" y="13033"/>
                    <a:pt x="6836" y="13060"/>
                  </a:cubicBezTo>
                  <a:cubicBezTo>
                    <a:pt x="6836" y="13088"/>
                    <a:pt x="6859" y="13111"/>
                    <a:pt x="6886" y="13111"/>
                  </a:cubicBezTo>
                  <a:cubicBezTo>
                    <a:pt x="6914" y="13111"/>
                    <a:pt x="6937" y="13088"/>
                    <a:pt x="6937" y="13060"/>
                  </a:cubicBezTo>
                  <a:cubicBezTo>
                    <a:pt x="6937" y="13033"/>
                    <a:pt x="6914" y="13010"/>
                    <a:pt x="6886" y="13010"/>
                  </a:cubicBezTo>
                  <a:moveTo>
                    <a:pt x="7125" y="13142"/>
                  </a:moveTo>
                  <a:cubicBezTo>
                    <a:pt x="7097" y="13142"/>
                    <a:pt x="7074" y="13165"/>
                    <a:pt x="7074" y="13193"/>
                  </a:cubicBezTo>
                  <a:cubicBezTo>
                    <a:pt x="7074" y="13220"/>
                    <a:pt x="7097" y="13243"/>
                    <a:pt x="7125" y="13243"/>
                  </a:cubicBezTo>
                  <a:cubicBezTo>
                    <a:pt x="7153" y="13243"/>
                    <a:pt x="7175" y="13220"/>
                    <a:pt x="7175" y="13193"/>
                  </a:cubicBezTo>
                  <a:cubicBezTo>
                    <a:pt x="7175" y="13165"/>
                    <a:pt x="7152" y="13142"/>
                    <a:pt x="7125" y="13142"/>
                  </a:cubicBezTo>
                  <a:moveTo>
                    <a:pt x="7490" y="13109"/>
                  </a:moveTo>
                  <a:cubicBezTo>
                    <a:pt x="7462" y="13109"/>
                    <a:pt x="7439" y="13132"/>
                    <a:pt x="7439" y="13160"/>
                  </a:cubicBezTo>
                  <a:cubicBezTo>
                    <a:pt x="7439" y="13188"/>
                    <a:pt x="7462" y="13210"/>
                    <a:pt x="7490" y="13210"/>
                  </a:cubicBezTo>
                  <a:cubicBezTo>
                    <a:pt x="7518" y="13210"/>
                    <a:pt x="7541" y="13188"/>
                    <a:pt x="7541" y="13160"/>
                  </a:cubicBezTo>
                  <a:cubicBezTo>
                    <a:pt x="7541" y="13132"/>
                    <a:pt x="7518" y="13109"/>
                    <a:pt x="7490" y="13109"/>
                  </a:cubicBezTo>
                  <a:moveTo>
                    <a:pt x="7744" y="12640"/>
                  </a:moveTo>
                  <a:cubicBezTo>
                    <a:pt x="7716" y="12640"/>
                    <a:pt x="7694" y="12662"/>
                    <a:pt x="7694" y="12690"/>
                  </a:cubicBezTo>
                  <a:cubicBezTo>
                    <a:pt x="7694" y="12718"/>
                    <a:pt x="7717" y="12741"/>
                    <a:pt x="7744" y="12741"/>
                  </a:cubicBezTo>
                  <a:cubicBezTo>
                    <a:pt x="7773" y="12741"/>
                    <a:pt x="7795" y="12718"/>
                    <a:pt x="7795" y="12690"/>
                  </a:cubicBezTo>
                  <a:cubicBezTo>
                    <a:pt x="7795" y="12662"/>
                    <a:pt x="7772" y="12640"/>
                    <a:pt x="7744" y="12640"/>
                  </a:cubicBezTo>
                  <a:moveTo>
                    <a:pt x="7771" y="13207"/>
                  </a:moveTo>
                  <a:cubicBezTo>
                    <a:pt x="7743" y="13207"/>
                    <a:pt x="7720" y="13230"/>
                    <a:pt x="7720" y="13258"/>
                  </a:cubicBezTo>
                  <a:cubicBezTo>
                    <a:pt x="7720" y="13286"/>
                    <a:pt x="7743" y="13308"/>
                    <a:pt x="7771" y="13308"/>
                  </a:cubicBezTo>
                  <a:cubicBezTo>
                    <a:pt x="7799" y="13308"/>
                    <a:pt x="7821" y="13286"/>
                    <a:pt x="7821" y="13258"/>
                  </a:cubicBezTo>
                  <a:cubicBezTo>
                    <a:pt x="7821" y="13230"/>
                    <a:pt x="7798" y="13207"/>
                    <a:pt x="7771" y="13207"/>
                  </a:cubicBezTo>
                  <a:moveTo>
                    <a:pt x="8084" y="13168"/>
                  </a:moveTo>
                  <a:cubicBezTo>
                    <a:pt x="8056" y="13168"/>
                    <a:pt x="8033" y="13191"/>
                    <a:pt x="8033" y="13219"/>
                  </a:cubicBezTo>
                  <a:cubicBezTo>
                    <a:pt x="8033" y="13247"/>
                    <a:pt x="8056" y="13269"/>
                    <a:pt x="8084" y="13269"/>
                  </a:cubicBezTo>
                  <a:cubicBezTo>
                    <a:pt x="8112" y="13269"/>
                    <a:pt x="8134" y="13247"/>
                    <a:pt x="8134" y="13219"/>
                  </a:cubicBezTo>
                  <a:cubicBezTo>
                    <a:pt x="8134" y="13191"/>
                    <a:pt x="8112" y="13168"/>
                    <a:pt x="8084" y="13168"/>
                  </a:cubicBezTo>
                  <a:moveTo>
                    <a:pt x="8306" y="13207"/>
                  </a:moveTo>
                  <a:cubicBezTo>
                    <a:pt x="8278" y="13207"/>
                    <a:pt x="8255" y="13230"/>
                    <a:pt x="8255" y="13258"/>
                  </a:cubicBezTo>
                  <a:cubicBezTo>
                    <a:pt x="8255" y="13286"/>
                    <a:pt x="8278" y="13308"/>
                    <a:pt x="8306" y="13308"/>
                  </a:cubicBezTo>
                  <a:cubicBezTo>
                    <a:pt x="8333" y="13308"/>
                    <a:pt x="8356" y="13286"/>
                    <a:pt x="8356" y="13258"/>
                  </a:cubicBezTo>
                  <a:cubicBezTo>
                    <a:pt x="8356" y="13230"/>
                    <a:pt x="8334" y="13207"/>
                    <a:pt x="8306" y="13207"/>
                  </a:cubicBezTo>
                  <a:moveTo>
                    <a:pt x="8345" y="13462"/>
                  </a:moveTo>
                  <a:cubicBezTo>
                    <a:pt x="8317" y="13462"/>
                    <a:pt x="8294" y="13484"/>
                    <a:pt x="8294" y="13512"/>
                  </a:cubicBezTo>
                  <a:cubicBezTo>
                    <a:pt x="8294" y="13540"/>
                    <a:pt x="8317" y="13563"/>
                    <a:pt x="8345" y="13563"/>
                  </a:cubicBezTo>
                  <a:cubicBezTo>
                    <a:pt x="8372" y="13563"/>
                    <a:pt x="8395" y="13540"/>
                    <a:pt x="8395" y="13512"/>
                  </a:cubicBezTo>
                  <a:cubicBezTo>
                    <a:pt x="8395" y="13484"/>
                    <a:pt x="8373" y="13462"/>
                    <a:pt x="8345" y="13462"/>
                  </a:cubicBezTo>
                  <a:moveTo>
                    <a:pt x="8182" y="13586"/>
                  </a:moveTo>
                  <a:cubicBezTo>
                    <a:pt x="8154" y="13586"/>
                    <a:pt x="8131" y="13608"/>
                    <a:pt x="8131" y="13636"/>
                  </a:cubicBezTo>
                  <a:cubicBezTo>
                    <a:pt x="8131" y="13664"/>
                    <a:pt x="8154" y="13687"/>
                    <a:pt x="8182" y="13687"/>
                  </a:cubicBezTo>
                  <a:cubicBezTo>
                    <a:pt x="8210" y="13687"/>
                    <a:pt x="8232" y="13664"/>
                    <a:pt x="8232" y="13636"/>
                  </a:cubicBezTo>
                  <a:cubicBezTo>
                    <a:pt x="8232" y="13608"/>
                    <a:pt x="8210" y="13586"/>
                    <a:pt x="8182" y="13586"/>
                  </a:cubicBezTo>
                  <a:moveTo>
                    <a:pt x="8025" y="13449"/>
                  </a:moveTo>
                  <a:cubicBezTo>
                    <a:pt x="7997" y="13449"/>
                    <a:pt x="7974" y="13471"/>
                    <a:pt x="7974" y="13499"/>
                  </a:cubicBezTo>
                  <a:cubicBezTo>
                    <a:pt x="7974" y="13527"/>
                    <a:pt x="7997" y="13550"/>
                    <a:pt x="8025" y="13550"/>
                  </a:cubicBezTo>
                  <a:cubicBezTo>
                    <a:pt x="8053" y="13550"/>
                    <a:pt x="8075" y="13527"/>
                    <a:pt x="8075" y="13499"/>
                  </a:cubicBezTo>
                  <a:cubicBezTo>
                    <a:pt x="8075" y="13471"/>
                    <a:pt x="8053" y="13449"/>
                    <a:pt x="8025" y="13449"/>
                  </a:cubicBezTo>
                  <a:moveTo>
                    <a:pt x="7855" y="13579"/>
                  </a:moveTo>
                  <a:cubicBezTo>
                    <a:pt x="7827" y="13579"/>
                    <a:pt x="7805" y="13602"/>
                    <a:pt x="7805" y="13630"/>
                  </a:cubicBezTo>
                  <a:cubicBezTo>
                    <a:pt x="7805" y="13658"/>
                    <a:pt x="7828" y="13680"/>
                    <a:pt x="7855" y="13680"/>
                  </a:cubicBezTo>
                  <a:cubicBezTo>
                    <a:pt x="7883" y="13680"/>
                    <a:pt x="7906" y="13657"/>
                    <a:pt x="7906" y="13630"/>
                  </a:cubicBezTo>
                  <a:cubicBezTo>
                    <a:pt x="7906" y="13602"/>
                    <a:pt x="7883" y="13579"/>
                    <a:pt x="7855" y="13579"/>
                  </a:cubicBezTo>
                  <a:moveTo>
                    <a:pt x="7705" y="13436"/>
                  </a:moveTo>
                  <a:cubicBezTo>
                    <a:pt x="7677" y="13436"/>
                    <a:pt x="7655" y="13458"/>
                    <a:pt x="7655" y="13486"/>
                  </a:cubicBezTo>
                  <a:cubicBezTo>
                    <a:pt x="7655" y="13514"/>
                    <a:pt x="7677" y="13537"/>
                    <a:pt x="7705" y="13537"/>
                  </a:cubicBezTo>
                  <a:cubicBezTo>
                    <a:pt x="7733" y="13537"/>
                    <a:pt x="7756" y="13514"/>
                    <a:pt x="7756" y="13486"/>
                  </a:cubicBezTo>
                  <a:cubicBezTo>
                    <a:pt x="7756" y="13458"/>
                    <a:pt x="7733" y="13436"/>
                    <a:pt x="7705" y="13436"/>
                  </a:cubicBezTo>
                  <a:moveTo>
                    <a:pt x="7562" y="13573"/>
                  </a:moveTo>
                  <a:cubicBezTo>
                    <a:pt x="7534" y="13573"/>
                    <a:pt x="7511" y="13595"/>
                    <a:pt x="7511" y="13623"/>
                  </a:cubicBezTo>
                  <a:cubicBezTo>
                    <a:pt x="7511" y="13651"/>
                    <a:pt x="7534" y="13674"/>
                    <a:pt x="7562" y="13674"/>
                  </a:cubicBezTo>
                  <a:cubicBezTo>
                    <a:pt x="7590" y="13674"/>
                    <a:pt x="7612" y="13651"/>
                    <a:pt x="7612" y="13623"/>
                  </a:cubicBezTo>
                  <a:cubicBezTo>
                    <a:pt x="7612" y="13595"/>
                    <a:pt x="7590" y="13573"/>
                    <a:pt x="7562" y="13573"/>
                  </a:cubicBezTo>
                  <a:moveTo>
                    <a:pt x="7418" y="13462"/>
                  </a:moveTo>
                  <a:cubicBezTo>
                    <a:pt x="7390" y="13462"/>
                    <a:pt x="7368" y="13484"/>
                    <a:pt x="7368" y="13512"/>
                  </a:cubicBezTo>
                  <a:cubicBezTo>
                    <a:pt x="7368" y="13540"/>
                    <a:pt x="7390" y="13563"/>
                    <a:pt x="7418" y="13563"/>
                  </a:cubicBezTo>
                  <a:cubicBezTo>
                    <a:pt x="7446" y="13563"/>
                    <a:pt x="7469" y="13540"/>
                    <a:pt x="7469" y="13512"/>
                  </a:cubicBezTo>
                  <a:cubicBezTo>
                    <a:pt x="7469" y="13484"/>
                    <a:pt x="7446" y="13462"/>
                    <a:pt x="7418" y="13462"/>
                  </a:cubicBezTo>
                  <a:moveTo>
                    <a:pt x="7249" y="13586"/>
                  </a:moveTo>
                  <a:cubicBezTo>
                    <a:pt x="7221" y="13586"/>
                    <a:pt x="7198" y="13608"/>
                    <a:pt x="7198" y="13636"/>
                  </a:cubicBezTo>
                  <a:cubicBezTo>
                    <a:pt x="7198" y="13664"/>
                    <a:pt x="7221" y="13687"/>
                    <a:pt x="7249" y="13687"/>
                  </a:cubicBezTo>
                  <a:cubicBezTo>
                    <a:pt x="7276" y="13687"/>
                    <a:pt x="7299" y="13664"/>
                    <a:pt x="7299" y="13636"/>
                  </a:cubicBezTo>
                  <a:cubicBezTo>
                    <a:pt x="7299" y="13608"/>
                    <a:pt x="7277" y="13586"/>
                    <a:pt x="7249" y="13586"/>
                  </a:cubicBezTo>
                  <a:moveTo>
                    <a:pt x="7112" y="13449"/>
                  </a:moveTo>
                  <a:cubicBezTo>
                    <a:pt x="7084" y="13449"/>
                    <a:pt x="7061" y="13471"/>
                    <a:pt x="7061" y="13499"/>
                  </a:cubicBezTo>
                  <a:cubicBezTo>
                    <a:pt x="7061" y="13527"/>
                    <a:pt x="7084" y="13550"/>
                    <a:pt x="7112" y="13550"/>
                  </a:cubicBezTo>
                  <a:cubicBezTo>
                    <a:pt x="7139" y="13550"/>
                    <a:pt x="7162" y="13527"/>
                    <a:pt x="7162" y="13499"/>
                  </a:cubicBezTo>
                  <a:cubicBezTo>
                    <a:pt x="7162" y="13471"/>
                    <a:pt x="7139" y="13449"/>
                    <a:pt x="7112" y="13449"/>
                  </a:cubicBezTo>
                  <a:moveTo>
                    <a:pt x="6935" y="13592"/>
                  </a:moveTo>
                  <a:cubicBezTo>
                    <a:pt x="6907" y="13592"/>
                    <a:pt x="6885" y="13615"/>
                    <a:pt x="6885" y="13643"/>
                  </a:cubicBezTo>
                  <a:cubicBezTo>
                    <a:pt x="6885" y="13671"/>
                    <a:pt x="6908" y="13693"/>
                    <a:pt x="6935" y="13693"/>
                  </a:cubicBezTo>
                  <a:cubicBezTo>
                    <a:pt x="6963" y="13693"/>
                    <a:pt x="6986" y="13671"/>
                    <a:pt x="6986" y="13643"/>
                  </a:cubicBezTo>
                  <a:cubicBezTo>
                    <a:pt x="6986" y="13615"/>
                    <a:pt x="6963" y="13592"/>
                    <a:pt x="6935" y="13592"/>
                  </a:cubicBezTo>
                  <a:moveTo>
                    <a:pt x="6792" y="13442"/>
                  </a:moveTo>
                  <a:cubicBezTo>
                    <a:pt x="6764" y="13442"/>
                    <a:pt x="6741" y="13465"/>
                    <a:pt x="6741" y="13493"/>
                  </a:cubicBezTo>
                  <a:cubicBezTo>
                    <a:pt x="6741" y="13521"/>
                    <a:pt x="6764" y="13543"/>
                    <a:pt x="6792" y="13543"/>
                  </a:cubicBezTo>
                  <a:cubicBezTo>
                    <a:pt x="6820" y="13543"/>
                    <a:pt x="6842" y="13520"/>
                    <a:pt x="6842" y="13493"/>
                  </a:cubicBezTo>
                  <a:cubicBezTo>
                    <a:pt x="6842" y="13465"/>
                    <a:pt x="6820" y="13442"/>
                    <a:pt x="6792" y="13442"/>
                  </a:cubicBezTo>
                  <a:moveTo>
                    <a:pt x="6687" y="13586"/>
                  </a:moveTo>
                  <a:cubicBezTo>
                    <a:pt x="6659" y="13586"/>
                    <a:pt x="6637" y="13608"/>
                    <a:pt x="6637" y="13636"/>
                  </a:cubicBezTo>
                  <a:cubicBezTo>
                    <a:pt x="6637" y="13664"/>
                    <a:pt x="6660" y="13687"/>
                    <a:pt x="6687" y="13687"/>
                  </a:cubicBezTo>
                  <a:cubicBezTo>
                    <a:pt x="6715" y="13687"/>
                    <a:pt x="6738" y="13664"/>
                    <a:pt x="6738" y="13636"/>
                  </a:cubicBezTo>
                  <a:cubicBezTo>
                    <a:pt x="6738" y="13608"/>
                    <a:pt x="6715" y="13586"/>
                    <a:pt x="6687" y="13586"/>
                  </a:cubicBezTo>
                  <a:moveTo>
                    <a:pt x="6818" y="13912"/>
                  </a:moveTo>
                  <a:cubicBezTo>
                    <a:pt x="6790" y="13912"/>
                    <a:pt x="6767" y="13935"/>
                    <a:pt x="6767" y="13962"/>
                  </a:cubicBezTo>
                  <a:cubicBezTo>
                    <a:pt x="6767" y="13990"/>
                    <a:pt x="6790" y="14013"/>
                    <a:pt x="6818" y="14013"/>
                  </a:cubicBezTo>
                  <a:cubicBezTo>
                    <a:pt x="6846" y="14013"/>
                    <a:pt x="6868" y="13990"/>
                    <a:pt x="6868" y="13962"/>
                  </a:cubicBezTo>
                  <a:cubicBezTo>
                    <a:pt x="6868" y="13935"/>
                    <a:pt x="6846" y="13912"/>
                    <a:pt x="6818" y="13912"/>
                  </a:cubicBezTo>
                  <a:moveTo>
                    <a:pt x="7177" y="13860"/>
                  </a:moveTo>
                  <a:cubicBezTo>
                    <a:pt x="7149" y="13860"/>
                    <a:pt x="7126" y="13882"/>
                    <a:pt x="7126" y="13910"/>
                  </a:cubicBezTo>
                  <a:cubicBezTo>
                    <a:pt x="7126" y="13938"/>
                    <a:pt x="7149" y="13961"/>
                    <a:pt x="7177" y="13961"/>
                  </a:cubicBezTo>
                  <a:cubicBezTo>
                    <a:pt x="7205" y="13961"/>
                    <a:pt x="7227" y="13938"/>
                    <a:pt x="7227" y="13910"/>
                  </a:cubicBezTo>
                  <a:cubicBezTo>
                    <a:pt x="7227" y="13882"/>
                    <a:pt x="7205" y="13860"/>
                    <a:pt x="7177" y="13860"/>
                  </a:cubicBezTo>
                  <a:moveTo>
                    <a:pt x="7431" y="13918"/>
                  </a:moveTo>
                  <a:cubicBezTo>
                    <a:pt x="7403" y="13918"/>
                    <a:pt x="7381" y="13941"/>
                    <a:pt x="7381" y="13969"/>
                  </a:cubicBezTo>
                  <a:cubicBezTo>
                    <a:pt x="7381" y="13997"/>
                    <a:pt x="7403" y="14019"/>
                    <a:pt x="7431" y="14019"/>
                  </a:cubicBezTo>
                  <a:cubicBezTo>
                    <a:pt x="7459" y="14019"/>
                    <a:pt x="7482" y="13997"/>
                    <a:pt x="7482" y="13969"/>
                  </a:cubicBezTo>
                  <a:cubicBezTo>
                    <a:pt x="7482" y="13941"/>
                    <a:pt x="7459" y="13918"/>
                    <a:pt x="7431" y="13918"/>
                  </a:cubicBezTo>
                  <a:moveTo>
                    <a:pt x="7686" y="13853"/>
                  </a:moveTo>
                  <a:cubicBezTo>
                    <a:pt x="7658" y="13853"/>
                    <a:pt x="7635" y="13876"/>
                    <a:pt x="7635" y="13904"/>
                  </a:cubicBezTo>
                  <a:cubicBezTo>
                    <a:pt x="7635" y="13932"/>
                    <a:pt x="7658" y="13954"/>
                    <a:pt x="7686" y="13954"/>
                  </a:cubicBezTo>
                  <a:cubicBezTo>
                    <a:pt x="7714" y="13954"/>
                    <a:pt x="7736" y="13932"/>
                    <a:pt x="7736" y="13904"/>
                  </a:cubicBezTo>
                  <a:cubicBezTo>
                    <a:pt x="7736" y="13876"/>
                    <a:pt x="7714" y="13853"/>
                    <a:pt x="7686" y="13853"/>
                  </a:cubicBezTo>
                  <a:moveTo>
                    <a:pt x="7940" y="13899"/>
                  </a:moveTo>
                  <a:cubicBezTo>
                    <a:pt x="7912" y="13899"/>
                    <a:pt x="7890" y="13922"/>
                    <a:pt x="7890" y="13949"/>
                  </a:cubicBezTo>
                  <a:cubicBezTo>
                    <a:pt x="7890" y="13977"/>
                    <a:pt x="7912" y="14000"/>
                    <a:pt x="7940" y="14000"/>
                  </a:cubicBezTo>
                  <a:cubicBezTo>
                    <a:pt x="7968" y="14000"/>
                    <a:pt x="7991" y="13977"/>
                    <a:pt x="7991" y="13949"/>
                  </a:cubicBezTo>
                  <a:cubicBezTo>
                    <a:pt x="7991" y="13922"/>
                    <a:pt x="7968" y="13899"/>
                    <a:pt x="7940" y="13899"/>
                  </a:cubicBezTo>
                  <a:moveTo>
                    <a:pt x="8227" y="13866"/>
                  </a:moveTo>
                  <a:cubicBezTo>
                    <a:pt x="8199" y="13866"/>
                    <a:pt x="8177" y="13889"/>
                    <a:pt x="8177" y="13917"/>
                  </a:cubicBezTo>
                  <a:cubicBezTo>
                    <a:pt x="8177" y="13945"/>
                    <a:pt x="8199" y="13967"/>
                    <a:pt x="8227" y="13967"/>
                  </a:cubicBezTo>
                  <a:cubicBezTo>
                    <a:pt x="8255" y="13967"/>
                    <a:pt x="8278" y="13945"/>
                    <a:pt x="8278" y="13917"/>
                  </a:cubicBezTo>
                  <a:cubicBezTo>
                    <a:pt x="8278" y="13889"/>
                    <a:pt x="8255" y="13866"/>
                    <a:pt x="8227" y="13866"/>
                  </a:cubicBezTo>
                  <a:moveTo>
                    <a:pt x="7901" y="12894"/>
                  </a:moveTo>
                  <a:cubicBezTo>
                    <a:pt x="7873" y="12894"/>
                    <a:pt x="7851" y="12917"/>
                    <a:pt x="7851" y="12944"/>
                  </a:cubicBezTo>
                  <a:cubicBezTo>
                    <a:pt x="7851" y="12973"/>
                    <a:pt x="7873" y="12995"/>
                    <a:pt x="7901" y="12995"/>
                  </a:cubicBezTo>
                  <a:cubicBezTo>
                    <a:pt x="7929" y="12995"/>
                    <a:pt x="7952" y="12972"/>
                    <a:pt x="7952" y="12944"/>
                  </a:cubicBezTo>
                  <a:cubicBezTo>
                    <a:pt x="7951" y="12917"/>
                    <a:pt x="7929" y="12894"/>
                    <a:pt x="7901" y="12894"/>
                  </a:cubicBezTo>
                  <a:moveTo>
                    <a:pt x="7412" y="10969"/>
                  </a:moveTo>
                  <a:cubicBezTo>
                    <a:pt x="7384" y="10969"/>
                    <a:pt x="7361" y="10992"/>
                    <a:pt x="7361" y="11020"/>
                  </a:cubicBezTo>
                  <a:cubicBezTo>
                    <a:pt x="7361" y="11047"/>
                    <a:pt x="7384" y="11070"/>
                    <a:pt x="7412" y="11070"/>
                  </a:cubicBezTo>
                  <a:cubicBezTo>
                    <a:pt x="7440" y="11070"/>
                    <a:pt x="7462" y="11047"/>
                    <a:pt x="7462" y="11020"/>
                  </a:cubicBezTo>
                  <a:cubicBezTo>
                    <a:pt x="7462" y="10992"/>
                    <a:pt x="7440" y="10969"/>
                    <a:pt x="7412" y="10969"/>
                  </a:cubicBezTo>
                  <a:moveTo>
                    <a:pt x="7568" y="11111"/>
                  </a:moveTo>
                  <a:cubicBezTo>
                    <a:pt x="7540" y="11111"/>
                    <a:pt x="7518" y="11134"/>
                    <a:pt x="7518" y="11162"/>
                  </a:cubicBezTo>
                  <a:cubicBezTo>
                    <a:pt x="7518" y="11190"/>
                    <a:pt x="7540" y="11212"/>
                    <a:pt x="7568" y="11212"/>
                  </a:cubicBezTo>
                  <a:cubicBezTo>
                    <a:pt x="7596" y="11212"/>
                    <a:pt x="7619" y="11189"/>
                    <a:pt x="7619" y="11162"/>
                  </a:cubicBezTo>
                  <a:cubicBezTo>
                    <a:pt x="7619" y="11134"/>
                    <a:pt x="7596" y="11111"/>
                    <a:pt x="7568" y="11111"/>
                  </a:cubicBezTo>
                  <a:moveTo>
                    <a:pt x="6751" y="11341"/>
                  </a:moveTo>
                  <a:cubicBezTo>
                    <a:pt x="6723" y="11341"/>
                    <a:pt x="6701" y="11364"/>
                    <a:pt x="6701" y="11392"/>
                  </a:cubicBezTo>
                  <a:cubicBezTo>
                    <a:pt x="6701" y="11419"/>
                    <a:pt x="6723" y="11442"/>
                    <a:pt x="6751" y="11442"/>
                  </a:cubicBezTo>
                  <a:cubicBezTo>
                    <a:pt x="6779" y="11442"/>
                    <a:pt x="6802" y="11419"/>
                    <a:pt x="6802" y="11392"/>
                  </a:cubicBezTo>
                  <a:cubicBezTo>
                    <a:pt x="6802" y="11364"/>
                    <a:pt x="6779" y="11341"/>
                    <a:pt x="6751" y="11341"/>
                  </a:cubicBezTo>
                  <a:moveTo>
                    <a:pt x="6962" y="11464"/>
                  </a:moveTo>
                  <a:cubicBezTo>
                    <a:pt x="6934" y="11464"/>
                    <a:pt x="6911" y="11486"/>
                    <a:pt x="6911" y="11514"/>
                  </a:cubicBezTo>
                  <a:cubicBezTo>
                    <a:pt x="6911" y="11542"/>
                    <a:pt x="6934" y="11565"/>
                    <a:pt x="6962" y="11565"/>
                  </a:cubicBezTo>
                  <a:cubicBezTo>
                    <a:pt x="6989" y="11565"/>
                    <a:pt x="7012" y="11542"/>
                    <a:pt x="7012" y="11514"/>
                  </a:cubicBezTo>
                  <a:cubicBezTo>
                    <a:pt x="7012" y="11486"/>
                    <a:pt x="6989" y="11464"/>
                    <a:pt x="6962" y="11464"/>
                  </a:cubicBezTo>
                  <a:moveTo>
                    <a:pt x="7177" y="11336"/>
                  </a:moveTo>
                  <a:cubicBezTo>
                    <a:pt x="7149" y="11336"/>
                    <a:pt x="7126" y="11359"/>
                    <a:pt x="7126" y="11387"/>
                  </a:cubicBezTo>
                  <a:cubicBezTo>
                    <a:pt x="7126" y="11415"/>
                    <a:pt x="7149" y="11437"/>
                    <a:pt x="7177" y="11437"/>
                  </a:cubicBezTo>
                  <a:cubicBezTo>
                    <a:pt x="7205" y="11437"/>
                    <a:pt x="7227" y="11415"/>
                    <a:pt x="7227" y="11387"/>
                  </a:cubicBezTo>
                  <a:cubicBezTo>
                    <a:pt x="7227" y="11359"/>
                    <a:pt x="7205" y="11336"/>
                    <a:pt x="7177" y="11336"/>
                  </a:cubicBezTo>
                  <a:moveTo>
                    <a:pt x="7422" y="11473"/>
                  </a:moveTo>
                  <a:cubicBezTo>
                    <a:pt x="7394" y="11473"/>
                    <a:pt x="7371" y="11496"/>
                    <a:pt x="7371" y="11524"/>
                  </a:cubicBezTo>
                  <a:cubicBezTo>
                    <a:pt x="7371" y="11552"/>
                    <a:pt x="7394" y="11574"/>
                    <a:pt x="7422" y="11574"/>
                  </a:cubicBezTo>
                  <a:cubicBezTo>
                    <a:pt x="7449" y="11574"/>
                    <a:pt x="7472" y="11552"/>
                    <a:pt x="7472" y="11524"/>
                  </a:cubicBezTo>
                  <a:cubicBezTo>
                    <a:pt x="7472" y="11496"/>
                    <a:pt x="7449" y="11473"/>
                    <a:pt x="7422" y="11473"/>
                  </a:cubicBezTo>
                  <a:moveTo>
                    <a:pt x="7710" y="11424"/>
                  </a:moveTo>
                  <a:cubicBezTo>
                    <a:pt x="7682" y="11424"/>
                    <a:pt x="7660" y="11447"/>
                    <a:pt x="7660" y="11475"/>
                  </a:cubicBezTo>
                  <a:cubicBezTo>
                    <a:pt x="7660" y="11503"/>
                    <a:pt x="7682" y="11525"/>
                    <a:pt x="7710" y="11525"/>
                  </a:cubicBezTo>
                  <a:cubicBezTo>
                    <a:pt x="7738" y="11525"/>
                    <a:pt x="7761" y="11503"/>
                    <a:pt x="7761" y="11475"/>
                  </a:cubicBezTo>
                  <a:cubicBezTo>
                    <a:pt x="7761" y="11447"/>
                    <a:pt x="7738" y="11424"/>
                    <a:pt x="7710" y="11424"/>
                  </a:cubicBezTo>
                  <a:moveTo>
                    <a:pt x="7916" y="11542"/>
                  </a:moveTo>
                  <a:cubicBezTo>
                    <a:pt x="7888" y="11542"/>
                    <a:pt x="7865" y="11565"/>
                    <a:pt x="7865" y="11592"/>
                  </a:cubicBezTo>
                  <a:cubicBezTo>
                    <a:pt x="7865" y="11620"/>
                    <a:pt x="7888" y="11643"/>
                    <a:pt x="7916" y="11643"/>
                  </a:cubicBezTo>
                  <a:cubicBezTo>
                    <a:pt x="7944" y="11643"/>
                    <a:pt x="7966" y="11620"/>
                    <a:pt x="7966" y="11592"/>
                  </a:cubicBezTo>
                  <a:cubicBezTo>
                    <a:pt x="7966" y="11564"/>
                    <a:pt x="7944" y="11542"/>
                    <a:pt x="7916" y="11542"/>
                  </a:cubicBezTo>
                  <a:moveTo>
                    <a:pt x="8175" y="11498"/>
                  </a:moveTo>
                  <a:cubicBezTo>
                    <a:pt x="8147" y="11498"/>
                    <a:pt x="8125" y="11520"/>
                    <a:pt x="8125" y="11548"/>
                  </a:cubicBezTo>
                  <a:cubicBezTo>
                    <a:pt x="8125" y="11576"/>
                    <a:pt x="8147" y="11599"/>
                    <a:pt x="8175" y="11599"/>
                  </a:cubicBezTo>
                  <a:cubicBezTo>
                    <a:pt x="8203" y="11599"/>
                    <a:pt x="8226" y="11576"/>
                    <a:pt x="8226" y="11548"/>
                  </a:cubicBezTo>
                  <a:cubicBezTo>
                    <a:pt x="8226" y="11520"/>
                    <a:pt x="8203" y="11498"/>
                    <a:pt x="8175" y="11498"/>
                  </a:cubicBezTo>
                  <a:moveTo>
                    <a:pt x="8170" y="11889"/>
                  </a:moveTo>
                  <a:cubicBezTo>
                    <a:pt x="8142" y="11889"/>
                    <a:pt x="8120" y="11912"/>
                    <a:pt x="8120" y="11940"/>
                  </a:cubicBezTo>
                  <a:cubicBezTo>
                    <a:pt x="8120" y="11968"/>
                    <a:pt x="8142" y="11990"/>
                    <a:pt x="8170" y="11990"/>
                  </a:cubicBezTo>
                  <a:cubicBezTo>
                    <a:pt x="8198" y="11990"/>
                    <a:pt x="8221" y="11968"/>
                    <a:pt x="8221" y="11940"/>
                  </a:cubicBezTo>
                  <a:cubicBezTo>
                    <a:pt x="8221" y="11912"/>
                    <a:pt x="8198" y="11889"/>
                    <a:pt x="8170" y="11889"/>
                  </a:cubicBezTo>
                  <a:moveTo>
                    <a:pt x="7422" y="11718"/>
                  </a:moveTo>
                  <a:cubicBezTo>
                    <a:pt x="7394" y="11718"/>
                    <a:pt x="7371" y="11741"/>
                    <a:pt x="7371" y="11768"/>
                  </a:cubicBezTo>
                  <a:cubicBezTo>
                    <a:pt x="7371" y="11796"/>
                    <a:pt x="7394" y="11819"/>
                    <a:pt x="7422" y="11819"/>
                  </a:cubicBezTo>
                  <a:cubicBezTo>
                    <a:pt x="7449" y="11819"/>
                    <a:pt x="7472" y="11796"/>
                    <a:pt x="7472" y="11768"/>
                  </a:cubicBezTo>
                  <a:cubicBezTo>
                    <a:pt x="7472" y="11741"/>
                    <a:pt x="7449" y="11718"/>
                    <a:pt x="7422" y="11718"/>
                  </a:cubicBezTo>
                  <a:moveTo>
                    <a:pt x="7500" y="11963"/>
                  </a:moveTo>
                  <a:cubicBezTo>
                    <a:pt x="7472" y="11963"/>
                    <a:pt x="7449" y="11985"/>
                    <a:pt x="7449" y="12013"/>
                  </a:cubicBezTo>
                  <a:cubicBezTo>
                    <a:pt x="7449" y="12041"/>
                    <a:pt x="7472" y="12064"/>
                    <a:pt x="7500" y="12064"/>
                  </a:cubicBezTo>
                  <a:cubicBezTo>
                    <a:pt x="7528" y="12064"/>
                    <a:pt x="7550" y="12041"/>
                    <a:pt x="7550" y="12013"/>
                  </a:cubicBezTo>
                  <a:cubicBezTo>
                    <a:pt x="7550" y="11985"/>
                    <a:pt x="7528" y="11963"/>
                    <a:pt x="7500" y="11963"/>
                  </a:cubicBezTo>
                  <a:moveTo>
                    <a:pt x="7735" y="10984"/>
                  </a:moveTo>
                  <a:cubicBezTo>
                    <a:pt x="7707" y="10984"/>
                    <a:pt x="7684" y="11007"/>
                    <a:pt x="7684" y="11034"/>
                  </a:cubicBezTo>
                  <a:cubicBezTo>
                    <a:pt x="7684" y="11062"/>
                    <a:pt x="7707" y="11085"/>
                    <a:pt x="7735" y="11085"/>
                  </a:cubicBezTo>
                  <a:cubicBezTo>
                    <a:pt x="7763" y="11085"/>
                    <a:pt x="7785" y="11062"/>
                    <a:pt x="7785" y="11034"/>
                  </a:cubicBezTo>
                  <a:cubicBezTo>
                    <a:pt x="7785" y="11007"/>
                    <a:pt x="7763" y="10984"/>
                    <a:pt x="7735" y="10984"/>
                  </a:cubicBezTo>
                  <a:moveTo>
                    <a:pt x="7935" y="11126"/>
                  </a:moveTo>
                  <a:cubicBezTo>
                    <a:pt x="7907" y="11126"/>
                    <a:pt x="7885" y="11148"/>
                    <a:pt x="7885" y="11176"/>
                  </a:cubicBezTo>
                  <a:cubicBezTo>
                    <a:pt x="7885" y="11204"/>
                    <a:pt x="7907" y="11227"/>
                    <a:pt x="7935" y="11227"/>
                  </a:cubicBezTo>
                  <a:cubicBezTo>
                    <a:pt x="7963" y="11227"/>
                    <a:pt x="7986" y="11204"/>
                    <a:pt x="7986" y="11176"/>
                  </a:cubicBezTo>
                  <a:cubicBezTo>
                    <a:pt x="7986" y="11148"/>
                    <a:pt x="7963" y="11126"/>
                    <a:pt x="7935" y="11126"/>
                  </a:cubicBezTo>
                  <a:moveTo>
                    <a:pt x="7513" y="10339"/>
                  </a:moveTo>
                  <a:cubicBezTo>
                    <a:pt x="7485" y="10339"/>
                    <a:pt x="7462" y="10362"/>
                    <a:pt x="7462" y="10390"/>
                  </a:cubicBezTo>
                  <a:cubicBezTo>
                    <a:pt x="7462" y="10417"/>
                    <a:pt x="7485" y="10440"/>
                    <a:pt x="7513" y="10440"/>
                  </a:cubicBezTo>
                  <a:cubicBezTo>
                    <a:pt x="7541" y="10440"/>
                    <a:pt x="7563" y="10417"/>
                    <a:pt x="7563" y="10390"/>
                  </a:cubicBezTo>
                  <a:cubicBezTo>
                    <a:pt x="7563" y="10362"/>
                    <a:pt x="7541" y="10339"/>
                    <a:pt x="7513" y="10339"/>
                  </a:cubicBezTo>
                  <a:moveTo>
                    <a:pt x="8092" y="10979"/>
                  </a:moveTo>
                  <a:cubicBezTo>
                    <a:pt x="8064" y="10979"/>
                    <a:pt x="8041" y="11002"/>
                    <a:pt x="8041" y="11030"/>
                  </a:cubicBezTo>
                  <a:cubicBezTo>
                    <a:pt x="8041" y="11058"/>
                    <a:pt x="8064" y="11080"/>
                    <a:pt x="8092" y="11080"/>
                  </a:cubicBezTo>
                  <a:cubicBezTo>
                    <a:pt x="8120" y="11080"/>
                    <a:pt x="8142" y="11057"/>
                    <a:pt x="8142" y="11030"/>
                  </a:cubicBezTo>
                  <a:cubicBezTo>
                    <a:pt x="8142" y="11002"/>
                    <a:pt x="8120" y="10979"/>
                    <a:pt x="8092" y="10979"/>
                  </a:cubicBezTo>
                  <a:moveTo>
                    <a:pt x="8244" y="11150"/>
                  </a:moveTo>
                  <a:cubicBezTo>
                    <a:pt x="8216" y="11150"/>
                    <a:pt x="8193" y="11173"/>
                    <a:pt x="8193" y="11201"/>
                  </a:cubicBezTo>
                  <a:cubicBezTo>
                    <a:pt x="8193" y="11229"/>
                    <a:pt x="8216" y="11251"/>
                    <a:pt x="8244" y="11251"/>
                  </a:cubicBezTo>
                  <a:cubicBezTo>
                    <a:pt x="8272" y="11251"/>
                    <a:pt x="8294" y="11229"/>
                    <a:pt x="8294" y="11201"/>
                  </a:cubicBezTo>
                  <a:cubicBezTo>
                    <a:pt x="8294" y="11173"/>
                    <a:pt x="8271" y="11150"/>
                    <a:pt x="8244" y="11150"/>
                  </a:cubicBezTo>
                  <a:moveTo>
                    <a:pt x="8459" y="10994"/>
                  </a:moveTo>
                  <a:cubicBezTo>
                    <a:pt x="8431" y="10994"/>
                    <a:pt x="8408" y="11016"/>
                    <a:pt x="8408" y="11044"/>
                  </a:cubicBezTo>
                  <a:cubicBezTo>
                    <a:pt x="8408" y="11072"/>
                    <a:pt x="8431" y="11095"/>
                    <a:pt x="8459" y="11095"/>
                  </a:cubicBezTo>
                  <a:cubicBezTo>
                    <a:pt x="8487" y="11095"/>
                    <a:pt x="8509" y="11072"/>
                    <a:pt x="8509" y="11044"/>
                  </a:cubicBezTo>
                  <a:cubicBezTo>
                    <a:pt x="8509" y="11016"/>
                    <a:pt x="8487" y="10994"/>
                    <a:pt x="8459" y="10994"/>
                  </a:cubicBezTo>
                  <a:moveTo>
                    <a:pt x="8474" y="11155"/>
                  </a:moveTo>
                  <a:cubicBezTo>
                    <a:pt x="8446" y="11155"/>
                    <a:pt x="8423" y="11178"/>
                    <a:pt x="8423" y="11206"/>
                  </a:cubicBezTo>
                  <a:cubicBezTo>
                    <a:pt x="8423" y="11234"/>
                    <a:pt x="8446" y="11256"/>
                    <a:pt x="8474" y="11256"/>
                  </a:cubicBezTo>
                  <a:cubicBezTo>
                    <a:pt x="8502" y="11256"/>
                    <a:pt x="8524" y="11234"/>
                    <a:pt x="8524" y="11206"/>
                  </a:cubicBezTo>
                  <a:cubicBezTo>
                    <a:pt x="8524" y="11178"/>
                    <a:pt x="8502" y="11155"/>
                    <a:pt x="8474" y="11155"/>
                  </a:cubicBezTo>
                  <a:moveTo>
                    <a:pt x="7877" y="10602"/>
                  </a:moveTo>
                  <a:cubicBezTo>
                    <a:pt x="7849" y="10602"/>
                    <a:pt x="7826" y="10625"/>
                    <a:pt x="7826" y="10653"/>
                  </a:cubicBezTo>
                  <a:cubicBezTo>
                    <a:pt x="7826" y="10680"/>
                    <a:pt x="7849" y="10703"/>
                    <a:pt x="7877" y="10703"/>
                  </a:cubicBezTo>
                  <a:cubicBezTo>
                    <a:pt x="7905" y="10703"/>
                    <a:pt x="7927" y="10680"/>
                    <a:pt x="7927" y="10653"/>
                  </a:cubicBezTo>
                  <a:cubicBezTo>
                    <a:pt x="7927" y="10625"/>
                    <a:pt x="7905" y="10602"/>
                    <a:pt x="7877" y="10602"/>
                  </a:cubicBezTo>
                  <a:moveTo>
                    <a:pt x="8068" y="10661"/>
                  </a:moveTo>
                  <a:cubicBezTo>
                    <a:pt x="8039" y="10661"/>
                    <a:pt x="8017" y="10683"/>
                    <a:pt x="8017" y="10711"/>
                  </a:cubicBezTo>
                  <a:cubicBezTo>
                    <a:pt x="8017" y="10739"/>
                    <a:pt x="8040" y="10762"/>
                    <a:pt x="8068" y="10762"/>
                  </a:cubicBezTo>
                  <a:cubicBezTo>
                    <a:pt x="8095" y="10762"/>
                    <a:pt x="8118" y="10739"/>
                    <a:pt x="8118" y="10711"/>
                  </a:cubicBezTo>
                  <a:cubicBezTo>
                    <a:pt x="8118" y="10683"/>
                    <a:pt x="8095" y="10661"/>
                    <a:pt x="8068" y="10661"/>
                  </a:cubicBezTo>
                  <a:moveTo>
                    <a:pt x="8268" y="10529"/>
                  </a:moveTo>
                  <a:cubicBezTo>
                    <a:pt x="8240" y="10529"/>
                    <a:pt x="8218" y="10551"/>
                    <a:pt x="8218" y="10579"/>
                  </a:cubicBezTo>
                  <a:cubicBezTo>
                    <a:pt x="8218" y="10607"/>
                    <a:pt x="8240" y="10630"/>
                    <a:pt x="8268" y="10630"/>
                  </a:cubicBezTo>
                  <a:cubicBezTo>
                    <a:pt x="8296" y="10630"/>
                    <a:pt x="8319" y="10607"/>
                    <a:pt x="8319" y="10579"/>
                  </a:cubicBezTo>
                  <a:cubicBezTo>
                    <a:pt x="8319" y="10551"/>
                    <a:pt x="8296" y="10529"/>
                    <a:pt x="8268" y="10529"/>
                  </a:cubicBezTo>
                  <a:moveTo>
                    <a:pt x="7373" y="12150"/>
                  </a:moveTo>
                  <a:cubicBezTo>
                    <a:pt x="7344" y="12150"/>
                    <a:pt x="7322" y="12173"/>
                    <a:pt x="7322" y="12201"/>
                  </a:cubicBezTo>
                  <a:cubicBezTo>
                    <a:pt x="7322" y="12229"/>
                    <a:pt x="7345" y="12251"/>
                    <a:pt x="7373" y="12251"/>
                  </a:cubicBezTo>
                  <a:cubicBezTo>
                    <a:pt x="7401" y="12251"/>
                    <a:pt x="7423" y="12229"/>
                    <a:pt x="7423" y="12201"/>
                  </a:cubicBezTo>
                  <a:cubicBezTo>
                    <a:pt x="7423" y="12173"/>
                    <a:pt x="7401" y="12150"/>
                    <a:pt x="7373" y="12150"/>
                  </a:cubicBezTo>
                  <a:moveTo>
                    <a:pt x="6250" y="13644"/>
                  </a:moveTo>
                  <a:cubicBezTo>
                    <a:pt x="6222" y="13644"/>
                    <a:pt x="6200" y="13667"/>
                    <a:pt x="6200" y="13695"/>
                  </a:cubicBezTo>
                  <a:cubicBezTo>
                    <a:pt x="6200" y="13723"/>
                    <a:pt x="6222" y="13745"/>
                    <a:pt x="6250" y="13745"/>
                  </a:cubicBezTo>
                  <a:cubicBezTo>
                    <a:pt x="6278" y="13745"/>
                    <a:pt x="6301" y="13723"/>
                    <a:pt x="6301" y="13695"/>
                  </a:cubicBezTo>
                  <a:cubicBezTo>
                    <a:pt x="6301" y="13667"/>
                    <a:pt x="6278" y="13644"/>
                    <a:pt x="6250" y="13644"/>
                  </a:cubicBezTo>
                  <a:moveTo>
                    <a:pt x="6531" y="13266"/>
                  </a:moveTo>
                  <a:cubicBezTo>
                    <a:pt x="6503" y="13266"/>
                    <a:pt x="6480" y="13289"/>
                    <a:pt x="6480" y="13317"/>
                  </a:cubicBezTo>
                  <a:cubicBezTo>
                    <a:pt x="6480" y="13344"/>
                    <a:pt x="6503" y="13367"/>
                    <a:pt x="6531" y="13367"/>
                  </a:cubicBezTo>
                  <a:cubicBezTo>
                    <a:pt x="6559" y="13367"/>
                    <a:pt x="6581" y="13344"/>
                    <a:pt x="6581" y="13317"/>
                  </a:cubicBezTo>
                  <a:cubicBezTo>
                    <a:pt x="6581" y="13289"/>
                    <a:pt x="6559" y="13266"/>
                    <a:pt x="6531" y="13266"/>
                  </a:cubicBezTo>
                  <a:moveTo>
                    <a:pt x="6446" y="12985"/>
                  </a:moveTo>
                  <a:cubicBezTo>
                    <a:pt x="6418" y="12985"/>
                    <a:pt x="6395" y="13008"/>
                    <a:pt x="6395" y="13036"/>
                  </a:cubicBezTo>
                  <a:cubicBezTo>
                    <a:pt x="6395" y="13064"/>
                    <a:pt x="6418" y="13086"/>
                    <a:pt x="6446" y="13086"/>
                  </a:cubicBezTo>
                  <a:cubicBezTo>
                    <a:pt x="6474" y="13086"/>
                    <a:pt x="6496" y="13064"/>
                    <a:pt x="6496" y="13036"/>
                  </a:cubicBezTo>
                  <a:cubicBezTo>
                    <a:pt x="6497" y="13008"/>
                    <a:pt x="6474" y="12985"/>
                    <a:pt x="6446" y="12985"/>
                  </a:cubicBezTo>
                  <a:moveTo>
                    <a:pt x="6857" y="12809"/>
                  </a:moveTo>
                  <a:cubicBezTo>
                    <a:pt x="6829" y="12809"/>
                    <a:pt x="6807" y="12832"/>
                    <a:pt x="6807" y="12860"/>
                  </a:cubicBezTo>
                  <a:cubicBezTo>
                    <a:pt x="6807" y="12888"/>
                    <a:pt x="6829" y="12910"/>
                    <a:pt x="6857" y="12910"/>
                  </a:cubicBezTo>
                  <a:cubicBezTo>
                    <a:pt x="6885" y="12910"/>
                    <a:pt x="6908" y="12888"/>
                    <a:pt x="6908" y="12860"/>
                  </a:cubicBezTo>
                  <a:cubicBezTo>
                    <a:pt x="6908" y="12832"/>
                    <a:pt x="6885" y="12809"/>
                    <a:pt x="6857" y="12809"/>
                  </a:cubicBezTo>
                  <a:moveTo>
                    <a:pt x="8567" y="13194"/>
                  </a:moveTo>
                  <a:cubicBezTo>
                    <a:pt x="8539" y="13194"/>
                    <a:pt x="8516" y="13217"/>
                    <a:pt x="8516" y="13245"/>
                  </a:cubicBezTo>
                  <a:cubicBezTo>
                    <a:pt x="8516" y="13273"/>
                    <a:pt x="8539" y="13295"/>
                    <a:pt x="8567" y="13295"/>
                  </a:cubicBezTo>
                  <a:cubicBezTo>
                    <a:pt x="8595" y="13295"/>
                    <a:pt x="8617" y="13273"/>
                    <a:pt x="8617" y="13245"/>
                  </a:cubicBezTo>
                  <a:cubicBezTo>
                    <a:pt x="8617" y="13217"/>
                    <a:pt x="8594" y="13194"/>
                    <a:pt x="8567" y="13194"/>
                  </a:cubicBezTo>
                  <a:moveTo>
                    <a:pt x="8710" y="13338"/>
                  </a:moveTo>
                  <a:cubicBezTo>
                    <a:pt x="8682" y="13338"/>
                    <a:pt x="8660" y="13360"/>
                    <a:pt x="8660" y="13388"/>
                  </a:cubicBezTo>
                  <a:cubicBezTo>
                    <a:pt x="8660" y="13416"/>
                    <a:pt x="8682" y="13439"/>
                    <a:pt x="8710" y="13439"/>
                  </a:cubicBezTo>
                  <a:cubicBezTo>
                    <a:pt x="8738" y="13439"/>
                    <a:pt x="8761" y="13416"/>
                    <a:pt x="8761" y="13388"/>
                  </a:cubicBezTo>
                  <a:cubicBezTo>
                    <a:pt x="8761" y="13360"/>
                    <a:pt x="8738" y="13338"/>
                    <a:pt x="8710" y="13338"/>
                  </a:cubicBezTo>
                  <a:moveTo>
                    <a:pt x="8260" y="12737"/>
                  </a:moveTo>
                  <a:cubicBezTo>
                    <a:pt x="8232" y="12737"/>
                    <a:pt x="8209" y="12760"/>
                    <a:pt x="8209" y="12788"/>
                  </a:cubicBezTo>
                  <a:cubicBezTo>
                    <a:pt x="8209" y="12816"/>
                    <a:pt x="8232" y="12839"/>
                    <a:pt x="8260" y="12839"/>
                  </a:cubicBezTo>
                  <a:cubicBezTo>
                    <a:pt x="8288" y="12839"/>
                    <a:pt x="8310" y="12816"/>
                    <a:pt x="8310" y="12788"/>
                  </a:cubicBezTo>
                  <a:cubicBezTo>
                    <a:pt x="8310" y="12760"/>
                    <a:pt x="8288" y="12737"/>
                    <a:pt x="8260" y="12737"/>
                  </a:cubicBezTo>
                  <a:moveTo>
                    <a:pt x="8058" y="12437"/>
                  </a:moveTo>
                  <a:cubicBezTo>
                    <a:pt x="8030" y="12437"/>
                    <a:pt x="8007" y="12460"/>
                    <a:pt x="8007" y="12488"/>
                  </a:cubicBezTo>
                  <a:cubicBezTo>
                    <a:pt x="8007" y="12516"/>
                    <a:pt x="8030" y="12539"/>
                    <a:pt x="8058" y="12539"/>
                  </a:cubicBezTo>
                  <a:cubicBezTo>
                    <a:pt x="8086" y="12539"/>
                    <a:pt x="8108" y="12516"/>
                    <a:pt x="8108" y="12488"/>
                  </a:cubicBezTo>
                  <a:cubicBezTo>
                    <a:pt x="8108" y="12460"/>
                    <a:pt x="8086" y="12437"/>
                    <a:pt x="8058" y="12437"/>
                  </a:cubicBezTo>
                  <a:moveTo>
                    <a:pt x="8748" y="10862"/>
                  </a:moveTo>
                  <a:cubicBezTo>
                    <a:pt x="8720" y="10862"/>
                    <a:pt x="8697" y="10884"/>
                    <a:pt x="8697" y="10912"/>
                  </a:cubicBezTo>
                  <a:cubicBezTo>
                    <a:pt x="8697" y="10940"/>
                    <a:pt x="8720" y="10963"/>
                    <a:pt x="8748" y="10963"/>
                  </a:cubicBezTo>
                  <a:cubicBezTo>
                    <a:pt x="8776" y="10963"/>
                    <a:pt x="8798" y="10940"/>
                    <a:pt x="8798" y="10912"/>
                  </a:cubicBezTo>
                  <a:cubicBezTo>
                    <a:pt x="8798" y="10884"/>
                    <a:pt x="8776" y="10862"/>
                    <a:pt x="8748" y="10862"/>
                  </a:cubicBezTo>
                  <a:moveTo>
                    <a:pt x="7973" y="9925"/>
                  </a:moveTo>
                  <a:cubicBezTo>
                    <a:pt x="7957" y="9925"/>
                    <a:pt x="7944" y="9937"/>
                    <a:pt x="7944" y="9953"/>
                  </a:cubicBezTo>
                  <a:cubicBezTo>
                    <a:pt x="7944" y="9969"/>
                    <a:pt x="7957" y="9982"/>
                    <a:pt x="7973" y="9982"/>
                  </a:cubicBezTo>
                  <a:cubicBezTo>
                    <a:pt x="7989" y="9982"/>
                    <a:pt x="8001" y="9969"/>
                    <a:pt x="8001" y="9953"/>
                  </a:cubicBezTo>
                  <a:cubicBezTo>
                    <a:pt x="8001" y="9937"/>
                    <a:pt x="7989" y="9925"/>
                    <a:pt x="7973" y="9925"/>
                  </a:cubicBezTo>
                  <a:moveTo>
                    <a:pt x="7811" y="9977"/>
                  </a:moveTo>
                  <a:cubicBezTo>
                    <a:pt x="7762" y="9977"/>
                    <a:pt x="7723" y="10016"/>
                    <a:pt x="7723" y="10064"/>
                  </a:cubicBezTo>
                  <a:cubicBezTo>
                    <a:pt x="7723" y="10112"/>
                    <a:pt x="7762" y="10151"/>
                    <a:pt x="7811" y="10151"/>
                  </a:cubicBezTo>
                  <a:cubicBezTo>
                    <a:pt x="7859" y="10151"/>
                    <a:pt x="7898" y="10112"/>
                    <a:pt x="7898" y="10064"/>
                  </a:cubicBezTo>
                  <a:cubicBezTo>
                    <a:pt x="7898" y="10016"/>
                    <a:pt x="7859" y="9977"/>
                    <a:pt x="7811" y="9977"/>
                  </a:cubicBezTo>
                  <a:moveTo>
                    <a:pt x="9819" y="2702"/>
                  </a:moveTo>
                  <a:cubicBezTo>
                    <a:pt x="9803" y="2702"/>
                    <a:pt x="9791" y="2715"/>
                    <a:pt x="9791" y="2731"/>
                  </a:cubicBezTo>
                  <a:cubicBezTo>
                    <a:pt x="9791" y="2746"/>
                    <a:pt x="9803" y="2759"/>
                    <a:pt x="9819" y="2759"/>
                  </a:cubicBezTo>
                  <a:cubicBezTo>
                    <a:pt x="9835" y="2759"/>
                    <a:pt x="9848" y="2746"/>
                    <a:pt x="9848" y="2731"/>
                  </a:cubicBezTo>
                  <a:cubicBezTo>
                    <a:pt x="9848" y="2715"/>
                    <a:pt x="9835" y="2702"/>
                    <a:pt x="9819" y="2702"/>
                  </a:cubicBezTo>
                  <a:moveTo>
                    <a:pt x="11023" y="2996"/>
                  </a:moveTo>
                  <a:cubicBezTo>
                    <a:pt x="11008" y="2996"/>
                    <a:pt x="10995" y="3009"/>
                    <a:pt x="10995" y="3024"/>
                  </a:cubicBezTo>
                  <a:cubicBezTo>
                    <a:pt x="10995" y="3040"/>
                    <a:pt x="11008" y="3053"/>
                    <a:pt x="11023" y="3053"/>
                  </a:cubicBezTo>
                  <a:cubicBezTo>
                    <a:pt x="11039" y="3053"/>
                    <a:pt x="11052" y="3040"/>
                    <a:pt x="11052" y="3024"/>
                  </a:cubicBezTo>
                  <a:cubicBezTo>
                    <a:pt x="11052" y="3009"/>
                    <a:pt x="11039" y="2996"/>
                    <a:pt x="11023" y="2996"/>
                  </a:cubicBezTo>
                  <a:moveTo>
                    <a:pt x="5523" y="1851"/>
                  </a:moveTo>
                  <a:cubicBezTo>
                    <a:pt x="5507" y="1851"/>
                    <a:pt x="5494" y="1863"/>
                    <a:pt x="5494" y="1879"/>
                  </a:cubicBezTo>
                  <a:cubicBezTo>
                    <a:pt x="5494" y="1895"/>
                    <a:pt x="5507" y="1907"/>
                    <a:pt x="5523" y="1907"/>
                  </a:cubicBezTo>
                  <a:cubicBezTo>
                    <a:pt x="5539" y="1907"/>
                    <a:pt x="5551" y="1895"/>
                    <a:pt x="5551" y="1879"/>
                  </a:cubicBezTo>
                  <a:cubicBezTo>
                    <a:pt x="5551" y="1863"/>
                    <a:pt x="5539" y="1851"/>
                    <a:pt x="5523" y="1851"/>
                  </a:cubicBezTo>
                  <a:moveTo>
                    <a:pt x="3487" y="3505"/>
                  </a:moveTo>
                  <a:cubicBezTo>
                    <a:pt x="3471" y="3505"/>
                    <a:pt x="3458" y="3517"/>
                    <a:pt x="3458" y="3533"/>
                  </a:cubicBezTo>
                  <a:cubicBezTo>
                    <a:pt x="3458" y="3549"/>
                    <a:pt x="3471" y="3562"/>
                    <a:pt x="3487" y="3562"/>
                  </a:cubicBezTo>
                  <a:cubicBezTo>
                    <a:pt x="3503" y="3562"/>
                    <a:pt x="3516" y="3549"/>
                    <a:pt x="3516" y="3533"/>
                  </a:cubicBezTo>
                  <a:cubicBezTo>
                    <a:pt x="3516" y="3517"/>
                    <a:pt x="3503" y="3505"/>
                    <a:pt x="3487" y="3505"/>
                  </a:cubicBezTo>
                  <a:moveTo>
                    <a:pt x="5386" y="3084"/>
                  </a:moveTo>
                  <a:cubicBezTo>
                    <a:pt x="5370" y="3084"/>
                    <a:pt x="5357" y="3097"/>
                    <a:pt x="5357" y="3112"/>
                  </a:cubicBezTo>
                  <a:cubicBezTo>
                    <a:pt x="5357" y="3128"/>
                    <a:pt x="5370" y="3141"/>
                    <a:pt x="5386" y="3141"/>
                  </a:cubicBezTo>
                  <a:cubicBezTo>
                    <a:pt x="5402" y="3141"/>
                    <a:pt x="5414" y="3128"/>
                    <a:pt x="5414" y="3112"/>
                  </a:cubicBezTo>
                  <a:cubicBezTo>
                    <a:pt x="5414" y="3097"/>
                    <a:pt x="5402" y="3084"/>
                    <a:pt x="5386" y="3084"/>
                  </a:cubicBezTo>
                  <a:moveTo>
                    <a:pt x="4211" y="2046"/>
                  </a:moveTo>
                  <a:cubicBezTo>
                    <a:pt x="4195" y="2046"/>
                    <a:pt x="4183" y="2059"/>
                    <a:pt x="4183" y="2075"/>
                  </a:cubicBezTo>
                  <a:cubicBezTo>
                    <a:pt x="4183" y="2091"/>
                    <a:pt x="4195" y="2103"/>
                    <a:pt x="4211" y="2103"/>
                  </a:cubicBezTo>
                  <a:cubicBezTo>
                    <a:pt x="4227" y="2103"/>
                    <a:pt x="4240" y="2091"/>
                    <a:pt x="4240" y="2075"/>
                  </a:cubicBezTo>
                  <a:cubicBezTo>
                    <a:pt x="4240" y="2059"/>
                    <a:pt x="4227" y="2046"/>
                    <a:pt x="4211" y="2046"/>
                  </a:cubicBezTo>
                  <a:moveTo>
                    <a:pt x="6002" y="1851"/>
                  </a:moveTo>
                  <a:cubicBezTo>
                    <a:pt x="5987" y="1851"/>
                    <a:pt x="5974" y="1863"/>
                    <a:pt x="5974" y="1879"/>
                  </a:cubicBezTo>
                  <a:cubicBezTo>
                    <a:pt x="5974" y="1895"/>
                    <a:pt x="5987" y="1907"/>
                    <a:pt x="6002" y="1907"/>
                  </a:cubicBezTo>
                  <a:cubicBezTo>
                    <a:pt x="6018" y="1907"/>
                    <a:pt x="6031" y="1895"/>
                    <a:pt x="6031" y="1879"/>
                  </a:cubicBezTo>
                  <a:cubicBezTo>
                    <a:pt x="6031" y="1863"/>
                    <a:pt x="6018" y="1851"/>
                    <a:pt x="6002" y="1851"/>
                  </a:cubicBezTo>
                  <a:moveTo>
                    <a:pt x="5944" y="2907"/>
                  </a:moveTo>
                  <a:cubicBezTo>
                    <a:pt x="5928" y="2907"/>
                    <a:pt x="5915" y="2919"/>
                    <a:pt x="5915" y="2935"/>
                  </a:cubicBezTo>
                  <a:cubicBezTo>
                    <a:pt x="5915" y="2951"/>
                    <a:pt x="5928" y="2964"/>
                    <a:pt x="5944" y="2964"/>
                  </a:cubicBezTo>
                  <a:cubicBezTo>
                    <a:pt x="5959" y="2964"/>
                    <a:pt x="5972" y="2951"/>
                    <a:pt x="5972" y="2935"/>
                  </a:cubicBezTo>
                  <a:cubicBezTo>
                    <a:pt x="5972" y="2919"/>
                    <a:pt x="5959" y="2907"/>
                    <a:pt x="5944" y="2907"/>
                  </a:cubicBezTo>
                  <a:moveTo>
                    <a:pt x="5004" y="3886"/>
                  </a:moveTo>
                  <a:cubicBezTo>
                    <a:pt x="4988" y="3886"/>
                    <a:pt x="4976" y="3898"/>
                    <a:pt x="4976" y="3914"/>
                  </a:cubicBezTo>
                  <a:cubicBezTo>
                    <a:pt x="4976" y="3930"/>
                    <a:pt x="4988" y="3943"/>
                    <a:pt x="5004" y="3943"/>
                  </a:cubicBezTo>
                  <a:cubicBezTo>
                    <a:pt x="5020" y="3943"/>
                    <a:pt x="5033" y="3930"/>
                    <a:pt x="5033" y="3914"/>
                  </a:cubicBezTo>
                  <a:cubicBezTo>
                    <a:pt x="5033" y="3898"/>
                    <a:pt x="5020" y="3886"/>
                    <a:pt x="5004" y="3886"/>
                  </a:cubicBezTo>
                  <a:moveTo>
                    <a:pt x="3829" y="4414"/>
                  </a:moveTo>
                  <a:cubicBezTo>
                    <a:pt x="3814" y="4414"/>
                    <a:pt x="3801" y="4427"/>
                    <a:pt x="3801" y="4443"/>
                  </a:cubicBezTo>
                  <a:cubicBezTo>
                    <a:pt x="3801" y="4459"/>
                    <a:pt x="3814" y="4471"/>
                    <a:pt x="3829" y="4471"/>
                  </a:cubicBezTo>
                  <a:cubicBezTo>
                    <a:pt x="3845" y="4471"/>
                    <a:pt x="3858" y="4459"/>
                    <a:pt x="3858" y="4443"/>
                  </a:cubicBezTo>
                  <a:cubicBezTo>
                    <a:pt x="3858" y="4427"/>
                    <a:pt x="3845" y="4414"/>
                    <a:pt x="3829" y="4414"/>
                  </a:cubicBezTo>
                  <a:moveTo>
                    <a:pt x="3262" y="3965"/>
                  </a:moveTo>
                  <a:cubicBezTo>
                    <a:pt x="3246" y="3965"/>
                    <a:pt x="3233" y="3977"/>
                    <a:pt x="3233" y="3993"/>
                  </a:cubicBezTo>
                  <a:cubicBezTo>
                    <a:pt x="3233" y="4009"/>
                    <a:pt x="3246" y="4022"/>
                    <a:pt x="3262" y="4022"/>
                  </a:cubicBezTo>
                  <a:cubicBezTo>
                    <a:pt x="3278" y="4022"/>
                    <a:pt x="3290" y="4009"/>
                    <a:pt x="3290" y="3993"/>
                  </a:cubicBezTo>
                  <a:cubicBezTo>
                    <a:pt x="3291" y="3977"/>
                    <a:pt x="3278" y="3965"/>
                    <a:pt x="3262" y="3965"/>
                  </a:cubicBezTo>
                  <a:moveTo>
                    <a:pt x="2607" y="3671"/>
                  </a:moveTo>
                  <a:cubicBezTo>
                    <a:pt x="2591" y="3671"/>
                    <a:pt x="2579" y="3684"/>
                    <a:pt x="2579" y="3700"/>
                  </a:cubicBezTo>
                  <a:cubicBezTo>
                    <a:pt x="2579" y="3715"/>
                    <a:pt x="2591" y="3728"/>
                    <a:pt x="2607" y="3728"/>
                  </a:cubicBezTo>
                  <a:cubicBezTo>
                    <a:pt x="2623" y="3728"/>
                    <a:pt x="2636" y="3715"/>
                    <a:pt x="2636" y="3700"/>
                  </a:cubicBezTo>
                  <a:cubicBezTo>
                    <a:pt x="2636" y="3684"/>
                    <a:pt x="2623" y="3671"/>
                    <a:pt x="2607" y="3671"/>
                  </a:cubicBezTo>
                  <a:moveTo>
                    <a:pt x="1657" y="4014"/>
                  </a:moveTo>
                  <a:cubicBezTo>
                    <a:pt x="1641" y="4014"/>
                    <a:pt x="1628" y="4027"/>
                    <a:pt x="1628" y="4042"/>
                  </a:cubicBezTo>
                  <a:cubicBezTo>
                    <a:pt x="1628" y="4058"/>
                    <a:pt x="1641" y="4071"/>
                    <a:pt x="1657" y="4071"/>
                  </a:cubicBezTo>
                  <a:cubicBezTo>
                    <a:pt x="1672" y="4071"/>
                    <a:pt x="1685" y="4058"/>
                    <a:pt x="1685" y="4042"/>
                  </a:cubicBezTo>
                  <a:cubicBezTo>
                    <a:pt x="1685" y="4027"/>
                    <a:pt x="1672" y="4014"/>
                    <a:pt x="1657" y="4014"/>
                  </a:cubicBezTo>
                  <a:moveTo>
                    <a:pt x="306" y="4278"/>
                  </a:moveTo>
                  <a:cubicBezTo>
                    <a:pt x="290" y="4278"/>
                    <a:pt x="278" y="4291"/>
                    <a:pt x="278" y="4306"/>
                  </a:cubicBezTo>
                  <a:cubicBezTo>
                    <a:pt x="278" y="4322"/>
                    <a:pt x="290" y="4335"/>
                    <a:pt x="306" y="4335"/>
                  </a:cubicBezTo>
                  <a:cubicBezTo>
                    <a:pt x="322" y="4335"/>
                    <a:pt x="335" y="4322"/>
                    <a:pt x="335" y="4306"/>
                  </a:cubicBezTo>
                  <a:cubicBezTo>
                    <a:pt x="335" y="4291"/>
                    <a:pt x="322" y="4278"/>
                    <a:pt x="306" y="4278"/>
                  </a:cubicBezTo>
                  <a:moveTo>
                    <a:pt x="208" y="5492"/>
                  </a:moveTo>
                  <a:cubicBezTo>
                    <a:pt x="193" y="5492"/>
                    <a:pt x="180" y="5504"/>
                    <a:pt x="180" y="5520"/>
                  </a:cubicBezTo>
                  <a:cubicBezTo>
                    <a:pt x="180" y="5536"/>
                    <a:pt x="193" y="5549"/>
                    <a:pt x="208" y="5549"/>
                  </a:cubicBezTo>
                  <a:cubicBezTo>
                    <a:pt x="224" y="5549"/>
                    <a:pt x="237" y="5536"/>
                    <a:pt x="237" y="5520"/>
                  </a:cubicBezTo>
                  <a:cubicBezTo>
                    <a:pt x="237" y="5504"/>
                    <a:pt x="224" y="5492"/>
                    <a:pt x="208" y="5492"/>
                  </a:cubicBezTo>
                  <a:moveTo>
                    <a:pt x="2606" y="6637"/>
                  </a:moveTo>
                  <a:cubicBezTo>
                    <a:pt x="2590" y="6637"/>
                    <a:pt x="2578" y="6649"/>
                    <a:pt x="2578" y="6665"/>
                  </a:cubicBezTo>
                  <a:cubicBezTo>
                    <a:pt x="2578" y="6681"/>
                    <a:pt x="2590" y="6694"/>
                    <a:pt x="2606" y="6694"/>
                  </a:cubicBezTo>
                  <a:cubicBezTo>
                    <a:pt x="2622" y="6694"/>
                    <a:pt x="2635" y="6681"/>
                    <a:pt x="2635" y="6665"/>
                  </a:cubicBezTo>
                  <a:cubicBezTo>
                    <a:pt x="2635" y="6649"/>
                    <a:pt x="2622" y="6637"/>
                    <a:pt x="2606" y="6637"/>
                  </a:cubicBezTo>
                  <a:moveTo>
                    <a:pt x="4417" y="6461"/>
                  </a:moveTo>
                  <a:cubicBezTo>
                    <a:pt x="4401" y="6461"/>
                    <a:pt x="4388" y="6473"/>
                    <a:pt x="4388" y="6489"/>
                  </a:cubicBezTo>
                  <a:cubicBezTo>
                    <a:pt x="4388" y="6505"/>
                    <a:pt x="4401" y="6518"/>
                    <a:pt x="4417" y="6518"/>
                  </a:cubicBezTo>
                  <a:cubicBezTo>
                    <a:pt x="4433" y="6518"/>
                    <a:pt x="4445" y="6505"/>
                    <a:pt x="4445" y="6489"/>
                  </a:cubicBezTo>
                  <a:cubicBezTo>
                    <a:pt x="4445" y="6473"/>
                    <a:pt x="4433" y="6461"/>
                    <a:pt x="4417" y="6461"/>
                  </a:cubicBezTo>
                  <a:moveTo>
                    <a:pt x="5689" y="6461"/>
                  </a:moveTo>
                  <a:cubicBezTo>
                    <a:pt x="5673" y="6461"/>
                    <a:pt x="5661" y="6473"/>
                    <a:pt x="5661" y="6489"/>
                  </a:cubicBezTo>
                  <a:cubicBezTo>
                    <a:pt x="5661" y="6505"/>
                    <a:pt x="5673" y="6518"/>
                    <a:pt x="5689" y="6518"/>
                  </a:cubicBezTo>
                  <a:cubicBezTo>
                    <a:pt x="5705" y="6518"/>
                    <a:pt x="5718" y="6505"/>
                    <a:pt x="5718" y="6489"/>
                  </a:cubicBezTo>
                  <a:cubicBezTo>
                    <a:pt x="5718" y="6473"/>
                    <a:pt x="5705" y="6461"/>
                    <a:pt x="5689" y="6461"/>
                  </a:cubicBezTo>
                  <a:moveTo>
                    <a:pt x="5660" y="7635"/>
                  </a:moveTo>
                  <a:cubicBezTo>
                    <a:pt x="5644" y="7635"/>
                    <a:pt x="5631" y="7648"/>
                    <a:pt x="5631" y="7663"/>
                  </a:cubicBezTo>
                  <a:cubicBezTo>
                    <a:pt x="5631" y="7679"/>
                    <a:pt x="5644" y="7692"/>
                    <a:pt x="5660" y="7692"/>
                  </a:cubicBezTo>
                  <a:cubicBezTo>
                    <a:pt x="5676" y="7692"/>
                    <a:pt x="5688" y="7679"/>
                    <a:pt x="5688" y="7663"/>
                  </a:cubicBezTo>
                  <a:cubicBezTo>
                    <a:pt x="5688" y="7648"/>
                    <a:pt x="5676" y="7635"/>
                    <a:pt x="5660" y="7635"/>
                  </a:cubicBezTo>
                  <a:moveTo>
                    <a:pt x="11160" y="6010"/>
                  </a:moveTo>
                  <a:cubicBezTo>
                    <a:pt x="11144" y="6010"/>
                    <a:pt x="11132" y="6023"/>
                    <a:pt x="11132" y="6039"/>
                  </a:cubicBezTo>
                  <a:cubicBezTo>
                    <a:pt x="11132" y="6055"/>
                    <a:pt x="11144" y="6067"/>
                    <a:pt x="11160" y="6067"/>
                  </a:cubicBezTo>
                  <a:cubicBezTo>
                    <a:pt x="11176" y="6067"/>
                    <a:pt x="11189" y="6055"/>
                    <a:pt x="11189" y="6039"/>
                  </a:cubicBezTo>
                  <a:cubicBezTo>
                    <a:pt x="11189" y="6023"/>
                    <a:pt x="11176" y="6010"/>
                    <a:pt x="11160" y="6010"/>
                  </a:cubicBezTo>
                  <a:moveTo>
                    <a:pt x="10759" y="6588"/>
                  </a:moveTo>
                  <a:cubicBezTo>
                    <a:pt x="10743" y="6588"/>
                    <a:pt x="10730" y="6600"/>
                    <a:pt x="10730" y="6616"/>
                  </a:cubicBezTo>
                  <a:cubicBezTo>
                    <a:pt x="10730" y="6632"/>
                    <a:pt x="10743" y="6645"/>
                    <a:pt x="10759" y="6645"/>
                  </a:cubicBezTo>
                  <a:cubicBezTo>
                    <a:pt x="10775" y="6645"/>
                    <a:pt x="10787" y="6632"/>
                    <a:pt x="10787" y="6616"/>
                  </a:cubicBezTo>
                  <a:cubicBezTo>
                    <a:pt x="10787" y="6600"/>
                    <a:pt x="10775" y="6588"/>
                    <a:pt x="10759" y="6588"/>
                  </a:cubicBezTo>
                  <a:moveTo>
                    <a:pt x="9281" y="7195"/>
                  </a:moveTo>
                  <a:cubicBezTo>
                    <a:pt x="9265" y="7195"/>
                    <a:pt x="9253" y="7207"/>
                    <a:pt x="9253" y="7223"/>
                  </a:cubicBezTo>
                  <a:cubicBezTo>
                    <a:pt x="9253" y="7239"/>
                    <a:pt x="9265" y="7252"/>
                    <a:pt x="9281" y="7252"/>
                  </a:cubicBezTo>
                  <a:cubicBezTo>
                    <a:pt x="9297" y="7252"/>
                    <a:pt x="9310" y="7239"/>
                    <a:pt x="9310" y="7223"/>
                  </a:cubicBezTo>
                  <a:cubicBezTo>
                    <a:pt x="9310" y="7207"/>
                    <a:pt x="9297" y="7195"/>
                    <a:pt x="9281" y="7195"/>
                  </a:cubicBezTo>
                  <a:moveTo>
                    <a:pt x="9467" y="8017"/>
                  </a:moveTo>
                  <a:cubicBezTo>
                    <a:pt x="9451" y="8017"/>
                    <a:pt x="9438" y="8029"/>
                    <a:pt x="9438" y="8045"/>
                  </a:cubicBezTo>
                  <a:cubicBezTo>
                    <a:pt x="9438" y="8061"/>
                    <a:pt x="9451" y="8074"/>
                    <a:pt x="9467" y="8074"/>
                  </a:cubicBezTo>
                  <a:cubicBezTo>
                    <a:pt x="9483" y="8074"/>
                    <a:pt x="9495" y="8061"/>
                    <a:pt x="9495" y="8045"/>
                  </a:cubicBezTo>
                  <a:cubicBezTo>
                    <a:pt x="9495" y="8029"/>
                    <a:pt x="9483" y="8017"/>
                    <a:pt x="9467" y="8017"/>
                  </a:cubicBezTo>
                  <a:moveTo>
                    <a:pt x="5444" y="5922"/>
                  </a:moveTo>
                  <a:cubicBezTo>
                    <a:pt x="5429" y="5922"/>
                    <a:pt x="5416" y="5935"/>
                    <a:pt x="5416" y="5951"/>
                  </a:cubicBezTo>
                  <a:cubicBezTo>
                    <a:pt x="5416" y="5966"/>
                    <a:pt x="5429" y="5979"/>
                    <a:pt x="5444" y="5979"/>
                  </a:cubicBezTo>
                  <a:cubicBezTo>
                    <a:pt x="5460" y="5979"/>
                    <a:pt x="5473" y="5966"/>
                    <a:pt x="5473" y="5951"/>
                  </a:cubicBezTo>
                  <a:cubicBezTo>
                    <a:pt x="5473" y="5935"/>
                    <a:pt x="5460" y="5922"/>
                    <a:pt x="5444" y="5922"/>
                  </a:cubicBezTo>
                  <a:moveTo>
                    <a:pt x="5444" y="5498"/>
                  </a:moveTo>
                  <a:cubicBezTo>
                    <a:pt x="5428" y="5498"/>
                    <a:pt x="5415" y="5511"/>
                    <a:pt x="5415" y="5527"/>
                  </a:cubicBezTo>
                  <a:cubicBezTo>
                    <a:pt x="5415" y="5542"/>
                    <a:pt x="5428" y="5555"/>
                    <a:pt x="5444" y="5555"/>
                  </a:cubicBezTo>
                  <a:cubicBezTo>
                    <a:pt x="5459" y="5555"/>
                    <a:pt x="5472" y="5542"/>
                    <a:pt x="5472" y="5527"/>
                  </a:cubicBezTo>
                  <a:cubicBezTo>
                    <a:pt x="5472" y="5511"/>
                    <a:pt x="5459" y="5498"/>
                    <a:pt x="5444" y="5498"/>
                  </a:cubicBezTo>
                  <a:moveTo>
                    <a:pt x="3995" y="4637"/>
                  </a:moveTo>
                  <a:cubicBezTo>
                    <a:pt x="3979" y="4637"/>
                    <a:pt x="3967" y="4650"/>
                    <a:pt x="3967" y="4665"/>
                  </a:cubicBezTo>
                  <a:cubicBezTo>
                    <a:pt x="3967" y="4681"/>
                    <a:pt x="3979" y="4694"/>
                    <a:pt x="3995" y="4694"/>
                  </a:cubicBezTo>
                  <a:cubicBezTo>
                    <a:pt x="4011" y="4694"/>
                    <a:pt x="4024" y="4681"/>
                    <a:pt x="4024" y="4665"/>
                  </a:cubicBezTo>
                  <a:cubicBezTo>
                    <a:pt x="4024" y="4650"/>
                    <a:pt x="4011" y="4637"/>
                    <a:pt x="3995" y="4637"/>
                  </a:cubicBezTo>
                  <a:moveTo>
                    <a:pt x="2873" y="4793"/>
                  </a:moveTo>
                  <a:cubicBezTo>
                    <a:pt x="2857" y="4793"/>
                    <a:pt x="2844" y="4806"/>
                    <a:pt x="2844" y="4822"/>
                  </a:cubicBezTo>
                  <a:cubicBezTo>
                    <a:pt x="2844" y="4838"/>
                    <a:pt x="2857" y="4850"/>
                    <a:pt x="2873" y="4850"/>
                  </a:cubicBezTo>
                  <a:cubicBezTo>
                    <a:pt x="2889" y="4850"/>
                    <a:pt x="2901" y="4838"/>
                    <a:pt x="2901" y="4822"/>
                  </a:cubicBezTo>
                  <a:cubicBezTo>
                    <a:pt x="2901" y="4806"/>
                    <a:pt x="2889" y="4793"/>
                    <a:pt x="2873" y="4793"/>
                  </a:cubicBezTo>
                  <a:moveTo>
                    <a:pt x="2090" y="4819"/>
                  </a:moveTo>
                  <a:cubicBezTo>
                    <a:pt x="2074" y="4819"/>
                    <a:pt x="2062" y="4832"/>
                    <a:pt x="2062" y="4848"/>
                  </a:cubicBezTo>
                  <a:cubicBezTo>
                    <a:pt x="2062" y="4864"/>
                    <a:pt x="2074" y="4876"/>
                    <a:pt x="2090" y="4876"/>
                  </a:cubicBezTo>
                  <a:cubicBezTo>
                    <a:pt x="2106" y="4876"/>
                    <a:pt x="2118" y="4864"/>
                    <a:pt x="2118" y="4848"/>
                  </a:cubicBezTo>
                  <a:cubicBezTo>
                    <a:pt x="2118" y="4832"/>
                    <a:pt x="2106" y="4819"/>
                    <a:pt x="2090" y="4819"/>
                  </a:cubicBezTo>
                  <a:moveTo>
                    <a:pt x="1072" y="4571"/>
                  </a:moveTo>
                  <a:cubicBezTo>
                    <a:pt x="1056" y="4571"/>
                    <a:pt x="1044" y="4584"/>
                    <a:pt x="1044" y="4600"/>
                  </a:cubicBezTo>
                  <a:cubicBezTo>
                    <a:pt x="1044" y="4616"/>
                    <a:pt x="1056" y="4628"/>
                    <a:pt x="1072" y="4628"/>
                  </a:cubicBezTo>
                  <a:cubicBezTo>
                    <a:pt x="1088" y="4628"/>
                    <a:pt x="1100" y="4616"/>
                    <a:pt x="1100" y="4600"/>
                  </a:cubicBezTo>
                  <a:cubicBezTo>
                    <a:pt x="1101" y="4584"/>
                    <a:pt x="1088" y="4571"/>
                    <a:pt x="1072" y="4571"/>
                  </a:cubicBezTo>
                  <a:moveTo>
                    <a:pt x="524" y="4558"/>
                  </a:moveTo>
                  <a:cubicBezTo>
                    <a:pt x="508" y="4558"/>
                    <a:pt x="496" y="4571"/>
                    <a:pt x="496" y="4587"/>
                  </a:cubicBezTo>
                  <a:cubicBezTo>
                    <a:pt x="496" y="4603"/>
                    <a:pt x="508" y="4615"/>
                    <a:pt x="524" y="4615"/>
                  </a:cubicBezTo>
                  <a:cubicBezTo>
                    <a:pt x="540" y="4615"/>
                    <a:pt x="553" y="4603"/>
                    <a:pt x="553" y="4587"/>
                  </a:cubicBezTo>
                  <a:cubicBezTo>
                    <a:pt x="553" y="4571"/>
                    <a:pt x="540" y="4558"/>
                    <a:pt x="524" y="4558"/>
                  </a:cubicBezTo>
                  <a:moveTo>
                    <a:pt x="28" y="5276"/>
                  </a:moveTo>
                  <a:cubicBezTo>
                    <a:pt x="12" y="5276"/>
                    <a:pt x="0" y="5289"/>
                    <a:pt x="0" y="5305"/>
                  </a:cubicBezTo>
                  <a:cubicBezTo>
                    <a:pt x="0" y="5321"/>
                    <a:pt x="12" y="5333"/>
                    <a:pt x="28" y="5333"/>
                  </a:cubicBezTo>
                  <a:cubicBezTo>
                    <a:pt x="44" y="5333"/>
                    <a:pt x="57" y="5321"/>
                    <a:pt x="57" y="5305"/>
                  </a:cubicBezTo>
                  <a:cubicBezTo>
                    <a:pt x="57" y="5289"/>
                    <a:pt x="44" y="5276"/>
                    <a:pt x="28" y="5276"/>
                  </a:cubicBezTo>
                  <a:moveTo>
                    <a:pt x="11120" y="4585"/>
                  </a:moveTo>
                  <a:cubicBezTo>
                    <a:pt x="11104" y="4585"/>
                    <a:pt x="11092" y="4597"/>
                    <a:pt x="11092" y="4613"/>
                  </a:cubicBezTo>
                  <a:cubicBezTo>
                    <a:pt x="11092" y="4629"/>
                    <a:pt x="11104" y="4642"/>
                    <a:pt x="11120" y="4642"/>
                  </a:cubicBezTo>
                  <a:cubicBezTo>
                    <a:pt x="11136" y="4642"/>
                    <a:pt x="11149" y="4629"/>
                    <a:pt x="11149" y="4613"/>
                  </a:cubicBezTo>
                  <a:cubicBezTo>
                    <a:pt x="11149" y="4597"/>
                    <a:pt x="11136" y="4585"/>
                    <a:pt x="11120" y="4585"/>
                  </a:cubicBezTo>
                  <a:moveTo>
                    <a:pt x="8445" y="3567"/>
                  </a:moveTo>
                  <a:cubicBezTo>
                    <a:pt x="8429" y="3567"/>
                    <a:pt x="8417" y="3580"/>
                    <a:pt x="8417" y="3595"/>
                  </a:cubicBezTo>
                  <a:cubicBezTo>
                    <a:pt x="8417" y="3611"/>
                    <a:pt x="8429" y="3624"/>
                    <a:pt x="8445" y="3624"/>
                  </a:cubicBezTo>
                  <a:cubicBezTo>
                    <a:pt x="8461" y="3624"/>
                    <a:pt x="8474" y="3611"/>
                    <a:pt x="8474" y="3595"/>
                  </a:cubicBezTo>
                  <a:cubicBezTo>
                    <a:pt x="8474" y="3580"/>
                    <a:pt x="8461" y="3567"/>
                    <a:pt x="8445" y="3567"/>
                  </a:cubicBezTo>
                  <a:moveTo>
                    <a:pt x="8315" y="2927"/>
                  </a:moveTo>
                  <a:cubicBezTo>
                    <a:pt x="8299" y="2927"/>
                    <a:pt x="8286" y="2940"/>
                    <a:pt x="8286" y="2956"/>
                  </a:cubicBezTo>
                  <a:cubicBezTo>
                    <a:pt x="8286" y="2971"/>
                    <a:pt x="8299" y="2984"/>
                    <a:pt x="8315" y="2984"/>
                  </a:cubicBezTo>
                  <a:cubicBezTo>
                    <a:pt x="8330" y="2984"/>
                    <a:pt x="8343" y="2971"/>
                    <a:pt x="8343" y="2956"/>
                  </a:cubicBezTo>
                  <a:cubicBezTo>
                    <a:pt x="8343" y="2940"/>
                    <a:pt x="8330" y="2927"/>
                    <a:pt x="8315" y="2927"/>
                  </a:cubicBezTo>
                  <a:moveTo>
                    <a:pt x="9815" y="2405"/>
                  </a:moveTo>
                  <a:cubicBezTo>
                    <a:pt x="9799" y="2405"/>
                    <a:pt x="9787" y="2418"/>
                    <a:pt x="9787" y="2434"/>
                  </a:cubicBezTo>
                  <a:cubicBezTo>
                    <a:pt x="9787" y="2449"/>
                    <a:pt x="9799" y="2462"/>
                    <a:pt x="9815" y="2462"/>
                  </a:cubicBezTo>
                  <a:cubicBezTo>
                    <a:pt x="9831" y="2462"/>
                    <a:pt x="9844" y="2449"/>
                    <a:pt x="9844" y="2434"/>
                  </a:cubicBezTo>
                  <a:cubicBezTo>
                    <a:pt x="9844" y="2418"/>
                    <a:pt x="9831" y="2405"/>
                    <a:pt x="9815" y="2405"/>
                  </a:cubicBezTo>
                  <a:moveTo>
                    <a:pt x="9071" y="1896"/>
                  </a:moveTo>
                  <a:cubicBezTo>
                    <a:pt x="9056" y="1896"/>
                    <a:pt x="9043" y="1909"/>
                    <a:pt x="9043" y="1925"/>
                  </a:cubicBezTo>
                  <a:cubicBezTo>
                    <a:pt x="9043" y="1941"/>
                    <a:pt x="9056" y="1953"/>
                    <a:pt x="9071" y="1953"/>
                  </a:cubicBezTo>
                  <a:cubicBezTo>
                    <a:pt x="9087" y="1953"/>
                    <a:pt x="9100" y="1941"/>
                    <a:pt x="9100" y="1925"/>
                  </a:cubicBezTo>
                  <a:cubicBezTo>
                    <a:pt x="9100" y="1909"/>
                    <a:pt x="9087" y="1896"/>
                    <a:pt x="9071" y="1896"/>
                  </a:cubicBezTo>
                  <a:moveTo>
                    <a:pt x="5483" y="2157"/>
                  </a:moveTo>
                  <a:cubicBezTo>
                    <a:pt x="5467" y="2157"/>
                    <a:pt x="5454" y="2170"/>
                    <a:pt x="5454" y="2186"/>
                  </a:cubicBezTo>
                  <a:cubicBezTo>
                    <a:pt x="5454" y="2202"/>
                    <a:pt x="5467" y="2214"/>
                    <a:pt x="5483" y="2214"/>
                  </a:cubicBezTo>
                  <a:cubicBezTo>
                    <a:pt x="5499" y="2214"/>
                    <a:pt x="5511" y="2202"/>
                    <a:pt x="5511" y="2186"/>
                  </a:cubicBezTo>
                  <a:cubicBezTo>
                    <a:pt x="5511" y="2170"/>
                    <a:pt x="5499" y="2157"/>
                    <a:pt x="5483" y="2157"/>
                  </a:cubicBezTo>
                  <a:moveTo>
                    <a:pt x="5435" y="6842"/>
                  </a:moveTo>
                  <a:cubicBezTo>
                    <a:pt x="5419" y="6842"/>
                    <a:pt x="5406" y="6855"/>
                    <a:pt x="5406" y="6871"/>
                  </a:cubicBezTo>
                  <a:cubicBezTo>
                    <a:pt x="5406" y="6887"/>
                    <a:pt x="5419" y="6899"/>
                    <a:pt x="5435" y="6899"/>
                  </a:cubicBezTo>
                  <a:cubicBezTo>
                    <a:pt x="5450" y="6899"/>
                    <a:pt x="5463" y="6887"/>
                    <a:pt x="5463" y="6871"/>
                  </a:cubicBezTo>
                  <a:cubicBezTo>
                    <a:pt x="5463" y="6855"/>
                    <a:pt x="5450" y="6842"/>
                    <a:pt x="5435" y="6842"/>
                  </a:cubicBezTo>
                  <a:moveTo>
                    <a:pt x="4524" y="7087"/>
                  </a:moveTo>
                  <a:cubicBezTo>
                    <a:pt x="4509" y="7087"/>
                    <a:pt x="4496" y="7100"/>
                    <a:pt x="4496" y="7115"/>
                  </a:cubicBezTo>
                  <a:cubicBezTo>
                    <a:pt x="4496" y="7131"/>
                    <a:pt x="4509" y="7144"/>
                    <a:pt x="4524" y="7144"/>
                  </a:cubicBezTo>
                  <a:cubicBezTo>
                    <a:pt x="4540" y="7144"/>
                    <a:pt x="4553" y="7131"/>
                    <a:pt x="4553" y="7115"/>
                  </a:cubicBezTo>
                  <a:cubicBezTo>
                    <a:pt x="4553" y="7100"/>
                    <a:pt x="4540" y="7087"/>
                    <a:pt x="4524" y="7087"/>
                  </a:cubicBezTo>
                  <a:moveTo>
                    <a:pt x="5267" y="7664"/>
                  </a:moveTo>
                  <a:cubicBezTo>
                    <a:pt x="5252" y="7664"/>
                    <a:pt x="5239" y="7677"/>
                    <a:pt x="5239" y="7693"/>
                  </a:cubicBezTo>
                  <a:cubicBezTo>
                    <a:pt x="5239" y="7709"/>
                    <a:pt x="5252" y="7721"/>
                    <a:pt x="5267" y="7721"/>
                  </a:cubicBezTo>
                  <a:cubicBezTo>
                    <a:pt x="5283" y="7721"/>
                    <a:pt x="5296" y="7709"/>
                    <a:pt x="5296" y="7693"/>
                  </a:cubicBezTo>
                  <a:cubicBezTo>
                    <a:pt x="5296" y="7677"/>
                    <a:pt x="5283" y="7664"/>
                    <a:pt x="5267" y="7664"/>
                  </a:cubicBezTo>
                  <a:moveTo>
                    <a:pt x="4710" y="8310"/>
                  </a:moveTo>
                  <a:cubicBezTo>
                    <a:pt x="4694" y="8310"/>
                    <a:pt x="4681" y="8323"/>
                    <a:pt x="4681" y="8339"/>
                  </a:cubicBezTo>
                  <a:cubicBezTo>
                    <a:pt x="4681" y="8355"/>
                    <a:pt x="4694" y="8367"/>
                    <a:pt x="4710" y="8367"/>
                  </a:cubicBezTo>
                  <a:cubicBezTo>
                    <a:pt x="4725" y="8367"/>
                    <a:pt x="4738" y="8355"/>
                    <a:pt x="4738" y="8339"/>
                  </a:cubicBezTo>
                  <a:cubicBezTo>
                    <a:pt x="4738" y="8323"/>
                    <a:pt x="4725" y="8310"/>
                    <a:pt x="4710" y="8310"/>
                  </a:cubicBezTo>
                  <a:moveTo>
                    <a:pt x="5610" y="8917"/>
                  </a:moveTo>
                  <a:cubicBezTo>
                    <a:pt x="5594" y="8917"/>
                    <a:pt x="5582" y="8930"/>
                    <a:pt x="5582" y="8946"/>
                  </a:cubicBezTo>
                  <a:cubicBezTo>
                    <a:pt x="5582" y="8961"/>
                    <a:pt x="5594" y="8974"/>
                    <a:pt x="5610" y="8974"/>
                  </a:cubicBezTo>
                  <a:cubicBezTo>
                    <a:pt x="5626" y="8974"/>
                    <a:pt x="5639" y="8961"/>
                    <a:pt x="5639" y="8946"/>
                  </a:cubicBezTo>
                  <a:cubicBezTo>
                    <a:pt x="5639" y="8930"/>
                    <a:pt x="5626" y="8917"/>
                    <a:pt x="5610" y="8917"/>
                  </a:cubicBezTo>
                  <a:moveTo>
                    <a:pt x="5052" y="9426"/>
                  </a:moveTo>
                  <a:cubicBezTo>
                    <a:pt x="5036" y="9426"/>
                    <a:pt x="5024" y="9439"/>
                    <a:pt x="5024" y="9455"/>
                  </a:cubicBezTo>
                  <a:cubicBezTo>
                    <a:pt x="5024" y="9471"/>
                    <a:pt x="5036" y="9483"/>
                    <a:pt x="5052" y="9483"/>
                  </a:cubicBezTo>
                  <a:cubicBezTo>
                    <a:pt x="5068" y="9483"/>
                    <a:pt x="5081" y="9471"/>
                    <a:pt x="5081" y="9455"/>
                  </a:cubicBezTo>
                  <a:cubicBezTo>
                    <a:pt x="5081" y="9439"/>
                    <a:pt x="5068" y="9426"/>
                    <a:pt x="5052" y="9426"/>
                  </a:cubicBezTo>
                  <a:moveTo>
                    <a:pt x="5248" y="8604"/>
                  </a:moveTo>
                  <a:cubicBezTo>
                    <a:pt x="5232" y="8604"/>
                    <a:pt x="5219" y="8617"/>
                    <a:pt x="5219" y="8633"/>
                  </a:cubicBezTo>
                  <a:cubicBezTo>
                    <a:pt x="5219" y="8648"/>
                    <a:pt x="5232" y="8661"/>
                    <a:pt x="5248" y="8661"/>
                  </a:cubicBezTo>
                  <a:cubicBezTo>
                    <a:pt x="5264" y="8661"/>
                    <a:pt x="5276" y="8648"/>
                    <a:pt x="5276" y="8633"/>
                  </a:cubicBezTo>
                  <a:cubicBezTo>
                    <a:pt x="5276" y="8617"/>
                    <a:pt x="5264" y="8604"/>
                    <a:pt x="5248" y="8604"/>
                  </a:cubicBezTo>
                  <a:moveTo>
                    <a:pt x="4671" y="7713"/>
                  </a:moveTo>
                  <a:cubicBezTo>
                    <a:pt x="4655" y="7713"/>
                    <a:pt x="4642" y="7726"/>
                    <a:pt x="4642" y="7742"/>
                  </a:cubicBezTo>
                  <a:cubicBezTo>
                    <a:pt x="4642" y="7758"/>
                    <a:pt x="4655" y="7770"/>
                    <a:pt x="4671" y="7770"/>
                  </a:cubicBezTo>
                  <a:cubicBezTo>
                    <a:pt x="4686" y="7770"/>
                    <a:pt x="4699" y="7758"/>
                    <a:pt x="4699" y="7742"/>
                  </a:cubicBezTo>
                  <a:cubicBezTo>
                    <a:pt x="4699" y="7726"/>
                    <a:pt x="4686" y="7713"/>
                    <a:pt x="4671" y="7713"/>
                  </a:cubicBezTo>
                  <a:moveTo>
                    <a:pt x="5013" y="7058"/>
                  </a:moveTo>
                  <a:cubicBezTo>
                    <a:pt x="4997" y="7058"/>
                    <a:pt x="4985" y="7070"/>
                    <a:pt x="4985" y="7086"/>
                  </a:cubicBezTo>
                  <a:cubicBezTo>
                    <a:pt x="4985" y="7102"/>
                    <a:pt x="4997" y="7115"/>
                    <a:pt x="5013" y="7115"/>
                  </a:cubicBezTo>
                  <a:cubicBezTo>
                    <a:pt x="5029" y="7115"/>
                    <a:pt x="5042" y="7102"/>
                    <a:pt x="5042" y="7086"/>
                  </a:cubicBezTo>
                  <a:cubicBezTo>
                    <a:pt x="5042" y="7070"/>
                    <a:pt x="5029" y="7058"/>
                    <a:pt x="5013" y="7058"/>
                  </a:cubicBezTo>
                  <a:moveTo>
                    <a:pt x="5023" y="6040"/>
                  </a:moveTo>
                  <a:cubicBezTo>
                    <a:pt x="5007" y="6040"/>
                    <a:pt x="4994" y="6052"/>
                    <a:pt x="4994" y="6068"/>
                  </a:cubicBezTo>
                  <a:cubicBezTo>
                    <a:pt x="4994" y="6084"/>
                    <a:pt x="5007" y="6097"/>
                    <a:pt x="5023" y="6097"/>
                  </a:cubicBezTo>
                  <a:cubicBezTo>
                    <a:pt x="5038" y="6097"/>
                    <a:pt x="5051" y="6084"/>
                    <a:pt x="5051" y="6068"/>
                  </a:cubicBezTo>
                  <a:cubicBezTo>
                    <a:pt x="5051" y="6052"/>
                    <a:pt x="5038" y="6040"/>
                    <a:pt x="5023" y="6040"/>
                  </a:cubicBezTo>
                  <a:moveTo>
                    <a:pt x="4015" y="6108"/>
                  </a:moveTo>
                  <a:cubicBezTo>
                    <a:pt x="3999" y="6108"/>
                    <a:pt x="3986" y="6121"/>
                    <a:pt x="3986" y="6137"/>
                  </a:cubicBezTo>
                  <a:cubicBezTo>
                    <a:pt x="3986" y="6152"/>
                    <a:pt x="3999" y="6165"/>
                    <a:pt x="4015" y="6165"/>
                  </a:cubicBezTo>
                  <a:cubicBezTo>
                    <a:pt x="4031" y="6165"/>
                    <a:pt x="4043" y="6152"/>
                    <a:pt x="4043" y="6137"/>
                  </a:cubicBezTo>
                  <a:cubicBezTo>
                    <a:pt x="4043" y="6121"/>
                    <a:pt x="4031" y="6108"/>
                    <a:pt x="4015" y="6108"/>
                  </a:cubicBezTo>
                  <a:moveTo>
                    <a:pt x="3458" y="6324"/>
                  </a:moveTo>
                  <a:cubicBezTo>
                    <a:pt x="3442" y="6324"/>
                    <a:pt x="3429" y="6336"/>
                    <a:pt x="3429" y="6352"/>
                  </a:cubicBezTo>
                  <a:cubicBezTo>
                    <a:pt x="3429" y="6368"/>
                    <a:pt x="3442" y="6381"/>
                    <a:pt x="3458" y="6381"/>
                  </a:cubicBezTo>
                  <a:cubicBezTo>
                    <a:pt x="3474" y="6381"/>
                    <a:pt x="3486" y="6368"/>
                    <a:pt x="3486" y="6352"/>
                  </a:cubicBezTo>
                  <a:cubicBezTo>
                    <a:pt x="3486" y="6336"/>
                    <a:pt x="3473" y="6324"/>
                    <a:pt x="3458" y="6324"/>
                  </a:cubicBezTo>
                  <a:moveTo>
                    <a:pt x="10241" y="5805"/>
                  </a:moveTo>
                  <a:cubicBezTo>
                    <a:pt x="10225" y="5805"/>
                    <a:pt x="10212" y="5817"/>
                    <a:pt x="10212" y="5833"/>
                  </a:cubicBezTo>
                  <a:cubicBezTo>
                    <a:pt x="10212" y="5849"/>
                    <a:pt x="10225" y="5862"/>
                    <a:pt x="10241" y="5862"/>
                  </a:cubicBezTo>
                  <a:cubicBezTo>
                    <a:pt x="10257" y="5862"/>
                    <a:pt x="10269" y="5849"/>
                    <a:pt x="10269" y="5833"/>
                  </a:cubicBezTo>
                  <a:cubicBezTo>
                    <a:pt x="10270" y="5818"/>
                    <a:pt x="10257" y="5805"/>
                    <a:pt x="10241" y="5805"/>
                  </a:cubicBezTo>
                  <a:moveTo>
                    <a:pt x="10115" y="6803"/>
                  </a:moveTo>
                  <a:cubicBezTo>
                    <a:pt x="10099" y="6803"/>
                    <a:pt x="10086" y="6816"/>
                    <a:pt x="10086" y="6832"/>
                  </a:cubicBezTo>
                  <a:cubicBezTo>
                    <a:pt x="10086" y="6847"/>
                    <a:pt x="10099" y="6860"/>
                    <a:pt x="10115" y="6860"/>
                  </a:cubicBezTo>
                  <a:cubicBezTo>
                    <a:pt x="10130" y="6860"/>
                    <a:pt x="10143" y="6847"/>
                    <a:pt x="10143" y="6832"/>
                  </a:cubicBezTo>
                  <a:cubicBezTo>
                    <a:pt x="10143" y="6816"/>
                    <a:pt x="10130" y="6803"/>
                    <a:pt x="10115" y="6803"/>
                  </a:cubicBezTo>
                  <a:moveTo>
                    <a:pt x="10279" y="7782"/>
                  </a:moveTo>
                  <a:cubicBezTo>
                    <a:pt x="10263" y="7782"/>
                    <a:pt x="10250" y="7795"/>
                    <a:pt x="10250" y="7810"/>
                  </a:cubicBezTo>
                  <a:cubicBezTo>
                    <a:pt x="10250" y="7826"/>
                    <a:pt x="10263" y="7839"/>
                    <a:pt x="10279" y="7839"/>
                  </a:cubicBezTo>
                  <a:cubicBezTo>
                    <a:pt x="10294" y="7839"/>
                    <a:pt x="10307" y="7826"/>
                    <a:pt x="10307" y="7810"/>
                  </a:cubicBezTo>
                  <a:cubicBezTo>
                    <a:pt x="10307" y="7795"/>
                    <a:pt x="10294" y="7782"/>
                    <a:pt x="10279" y="7782"/>
                  </a:cubicBezTo>
                  <a:moveTo>
                    <a:pt x="12119" y="6167"/>
                  </a:moveTo>
                  <a:cubicBezTo>
                    <a:pt x="12103" y="6167"/>
                    <a:pt x="12090" y="6180"/>
                    <a:pt x="12090" y="6195"/>
                  </a:cubicBezTo>
                  <a:cubicBezTo>
                    <a:pt x="12090" y="6211"/>
                    <a:pt x="12103" y="6224"/>
                    <a:pt x="12119" y="6224"/>
                  </a:cubicBezTo>
                  <a:cubicBezTo>
                    <a:pt x="12134" y="6224"/>
                    <a:pt x="12147" y="6211"/>
                    <a:pt x="12147" y="6195"/>
                  </a:cubicBezTo>
                  <a:cubicBezTo>
                    <a:pt x="12147" y="6180"/>
                    <a:pt x="12134" y="6167"/>
                    <a:pt x="12119" y="6167"/>
                  </a:cubicBezTo>
                  <a:moveTo>
                    <a:pt x="12999" y="6607"/>
                  </a:moveTo>
                  <a:cubicBezTo>
                    <a:pt x="12983" y="6607"/>
                    <a:pt x="12971" y="6620"/>
                    <a:pt x="12971" y="6636"/>
                  </a:cubicBezTo>
                  <a:cubicBezTo>
                    <a:pt x="12971" y="6652"/>
                    <a:pt x="12983" y="6664"/>
                    <a:pt x="12999" y="6664"/>
                  </a:cubicBezTo>
                  <a:cubicBezTo>
                    <a:pt x="13015" y="6664"/>
                    <a:pt x="13028" y="6652"/>
                    <a:pt x="13028" y="6636"/>
                  </a:cubicBezTo>
                  <a:cubicBezTo>
                    <a:pt x="13028" y="6620"/>
                    <a:pt x="13015" y="6607"/>
                    <a:pt x="12999" y="6607"/>
                  </a:cubicBezTo>
                  <a:moveTo>
                    <a:pt x="12823" y="5971"/>
                  </a:moveTo>
                  <a:cubicBezTo>
                    <a:pt x="12807" y="5971"/>
                    <a:pt x="12795" y="5984"/>
                    <a:pt x="12795" y="6000"/>
                  </a:cubicBezTo>
                  <a:cubicBezTo>
                    <a:pt x="12795" y="6015"/>
                    <a:pt x="12807" y="6028"/>
                    <a:pt x="12823" y="6028"/>
                  </a:cubicBezTo>
                  <a:cubicBezTo>
                    <a:pt x="12839" y="6028"/>
                    <a:pt x="12852" y="6015"/>
                    <a:pt x="12852" y="6000"/>
                  </a:cubicBezTo>
                  <a:cubicBezTo>
                    <a:pt x="12852" y="5984"/>
                    <a:pt x="12839" y="5971"/>
                    <a:pt x="12823" y="5971"/>
                  </a:cubicBezTo>
                  <a:moveTo>
                    <a:pt x="13909" y="6226"/>
                  </a:moveTo>
                  <a:cubicBezTo>
                    <a:pt x="13893" y="6226"/>
                    <a:pt x="13880" y="6238"/>
                    <a:pt x="13880" y="6254"/>
                  </a:cubicBezTo>
                  <a:cubicBezTo>
                    <a:pt x="13880" y="6270"/>
                    <a:pt x="13893" y="6283"/>
                    <a:pt x="13909" y="6283"/>
                  </a:cubicBezTo>
                  <a:cubicBezTo>
                    <a:pt x="13924" y="6283"/>
                    <a:pt x="13937" y="6270"/>
                    <a:pt x="13937" y="6254"/>
                  </a:cubicBezTo>
                  <a:cubicBezTo>
                    <a:pt x="13937" y="6238"/>
                    <a:pt x="13924" y="6226"/>
                    <a:pt x="13909" y="6226"/>
                  </a:cubicBezTo>
                  <a:moveTo>
                    <a:pt x="12422" y="6735"/>
                  </a:moveTo>
                  <a:cubicBezTo>
                    <a:pt x="12406" y="6735"/>
                    <a:pt x="12393" y="6747"/>
                    <a:pt x="12393" y="6763"/>
                  </a:cubicBezTo>
                  <a:cubicBezTo>
                    <a:pt x="12393" y="6779"/>
                    <a:pt x="12406" y="6792"/>
                    <a:pt x="12422" y="6792"/>
                  </a:cubicBezTo>
                  <a:cubicBezTo>
                    <a:pt x="12438" y="6792"/>
                    <a:pt x="12450" y="6779"/>
                    <a:pt x="12450" y="6763"/>
                  </a:cubicBezTo>
                  <a:cubicBezTo>
                    <a:pt x="12450" y="6747"/>
                    <a:pt x="12438" y="6735"/>
                    <a:pt x="12422" y="6735"/>
                  </a:cubicBezTo>
                  <a:moveTo>
                    <a:pt x="11600" y="6637"/>
                  </a:moveTo>
                  <a:cubicBezTo>
                    <a:pt x="11584" y="6637"/>
                    <a:pt x="11571" y="6649"/>
                    <a:pt x="11571" y="6665"/>
                  </a:cubicBezTo>
                  <a:cubicBezTo>
                    <a:pt x="11571" y="6681"/>
                    <a:pt x="11584" y="6694"/>
                    <a:pt x="11600" y="6694"/>
                  </a:cubicBezTo>
                  <a:cubicBezTo>
                    <a:pt x="11616" y="6694"/>
                    <a:pt x="11628" y="6681"/>
                    <a:pt x="11628" y="6665"/>
                  </a:cubicBezTo>
                  <a:cubicBezTo>
                    <a:pt x="11628" y="6649"/>
                    <a:pt x="11616" y="6637"/>
                    <a:pt x="11600" y="6637"/>
                  </a:cubicBezTo>
                  <a:moveTo>
                    <a:pt x="10817" y="7204"/>
                  </a:moveTo>
                  <a:cubicBezTo>
                    <a:pt x="10801" y="7204"/>
                    <a:pt x="10788" y="7217"/>
                    <a:pt x="10788" y="7233"/>
                  </a:cubicBezTo>
                  <a:cubicBezTo>
                    <a:pt x="10788" y="7249"/>
                    <a:pt x="10801" y="7261"/>
                    <a:pt x="10817" y="7261"/>
                  </a:cubicBezTo>
                  <a:cubicBezTo>
                    <a:pt x="10833" y="7261"/>
                    <a:pt x="10845" y="7249"/>
                    <a:pt x="10845" y="7233"/>
                  </a:cubicBezTo>
                  <a:cubicBezTo>
                    <a:pt x="10845" y="7217"/>
                    <a:pt x="10833" y="7204"/>
                    <a:pt x="10817" y="7204"/>
                  </a:cubicBezTo>
                  <a:moveTo>
                    <a:pt x="10211" y="3984"/>
                  </a:moveTo>
                  <a:cubicBezTo>
                    <a:pt x="10195" y="3984"/>
                    <a:pt x="10182" y="3997"/>
                    <a:pt x="10182" y="4013"/>
                  </a:cubicBezTo>
                  <a:cubicBezTo>
                    <a:pt x="10182" y="4029"/>
                    <a:pt x="10195" y="4041"/>
                    <a:pt x="10211" y="4041"/>
                  </a:cubicBezTo>
                  <a:cubicBezTo>
                    <a:pt x="10226" y="4041"/>
                    <a:pt x="10239" y="4029"/>
                    <a:pt x="10239" y="4013"/>
                  </a:cubicBezTo>
                  <a:cubicBezTo>
                    <a:pt x="10239" y="3997"/>
                    <a:pt x="10226" y="3984"/>
                    <a:pt x="10211" y="3984"/>
                  </a:cubicBezTo>
                  <a:moveTo>
                    <a:pt x="13146" y="3828"/>
                  </a:moveTo>
                  <a:cubicBezTo>
                    <a:pt x="13130" y="3828"/>
                    <a:pt x="13117" y="3840"/>
                    <a:pt x="13117" y="3856"/>
                  </a:cubicBezTo>
                  <a:cubicBezTo>
                    <a:pt x="13117" y="3872"/>
                    <a:pt x="13130" y="3885"/>
                    <a:pt x="13146" y="3885"/>
                  </a:cubicBezTo>
                  <a:cubicBezTo>
                    <a:pt x="13162" y="3885"/>
                    <a:pt x="13174" y="3872"/>
                    <a:pt x="13174" y="3856"/>
                  </a:cubicBezTo>
                  <a:cubicBezTo>
                    <a:pt x="13174" y="3840"/>
                    <a:pt x="13162" y="3828"/>
                    <a:pt x="13146" y="3828"/>
                  </a:cubicBezTo>
                  <a:moveTo>
                    <a:pt x="14046" y="3710"/>
                  </a:moveTo>
                  <a:cubicBezTo>
                    <a:pt x="14031" y="3710"/>
                    <a:pt x="14018" y="3723"/>
                    <a:pt x="14018" y="3739"/>
                  </a:cubicBezTo>
                  <a:cubicBezTo>
                    <a:pt x="14018" y="3755"/>
                    <a:pt x="14031" y="3767"/>
                    <a:pt x="14046" y="3767"/>
                  </a:cubicBezTo>
                  <a:cubicBezTo>
                    <a:pt x="14062" y="3767"/>
                    <a:pt x="14075" y="3755"/>
                    <a:pt x="14075" y="3739"/>
                  </a:cubicBezTo>
                  <a:cubicBezTo>
                    <a:pt x="14075" y="3723"/>
                    <a:pt x="14062" y="3710"/>
                    <a:pt x="14046" y="3710"/>
                  </a:cubicBezTo>
                  <a:moveTo>
                    <a:pt x="14536" y="4611"/>
                  </a:moveTo>
                  <a:cubicBezTo>
                    <a:pt x="14520" y="4611"/>
                    <a:pt x="14507" y="4623"/>
                    <a:pt x="14507" y="4639"/>
                  </a:cubicBezTo>
                  <a:cubicBezTo>
                    <a:pt x="14507" y="4655"/>
                    <a:pt x="14520" y="4668"/>
                    <a:pt x="14536" y="4668"/>
                  </a:cubicBezTo>
                  <a:cubicBezTo>
                    <a:pt x="14552" y="4668"/>
                    <a:pt x="14564" y="4655"/>
                    <a:pt x="14564" y="4639"/>
                  </a:cubicBezTo>
                  <a:cubicBezTo>
                    <a:pt x="14564" y="4623"/>
                    <a:pt x="14552" y="4611"/>
                    <a:pt x="14536" y="4611"/>
                  </a:cubicBezTo>
                  <a:moveTo>
                    <a:pt x="14555" y="5550"/>
                  </a:moveTo>
                  <a:cubicBezTo>
                    <a:pt x="14540" y="5550"/>
                    <a:pt x="14527" y="5563"/>
                    <a:pt x="14527" y="5579"/>
                  </a:cubicBezTo>
                  <a:cubicBezTo>
                    <a:pt x="14527" y="5595"/>
                    <a:pt x="14540" y="5607"/>
                    <a:pt x="14555" y="5607"/>
                  </a:cubicBezTo>
                  <a:cubicBezTo>
                    <a:pt x="14571" y="5607"/>
                    <a:pt x="14584" y="5595"/>
                    <a:pt x="14584" y="5579"/>
                  </a:cubicBezTo>
                  <a:cubicBezTo>
                    <a:pt x="14584" y="5563"/>
                    <a:pt x="14571" y="5550"/>
                    <a:pt x="14555" y="5550"/>
                  </a:cubicBezTo>
                  <a:moveTo>
                    <a:pt x="13224" y="6627"/>
                  </a:moveTo>
                  <a:cubicBezTo>
                    <a:pt x="13209" y="6627"/>
                    <a:pt x="13196" y="6640"/>
                    <a:pt x="13196" y="6655"/>
                  </a:cubicBezTo>
                  <a:cubicBezTo>
                    <a:pt x="13196" y="6671"/>
                    <a:pt x="13209" y="6684"/>
                    <a:pt x="13224" y="6684"/>
                  </a:cubicBezTo>
                  <a:cubicBezTo>
                    <a:pt x="13240" y="6684"/>
                    <a:pt x="13253" y="6671"/>
                    <a:pt x="13253" y="6655"/>
                  </a:cubicBezTo>
                  <a:cubicBezTo>
                    <a:pt x="13253" y="6640"/>
                    <a:pt x="13240" y="6627"/>
                    <a:pt x="13224" y="6627"/>
                  </a:cubicBezTo>
                  <a:moveTo>
                    <a:pt x="11307" y="6979"/>
                  </a:moveTo>
                  <a:cubicBezTo>
                    <a:pt x="11291" y="6979"/>
                    <a:pt x="11279" y="6992"/>
                    <a:pt x="11279" y="7008"/>
                  </a:cubicBezTo>
                  <a:cubicBezTo>
                    <a:pt x="11279" y="7024"/>
                    <a:pt x="11291" y="7036"/>
                    <a:pt x="11307" y="7036"/>
                  </a:cubicBezTo>
                  <a:cubicBezTo>
                    <a:pt x="11323" y="7036"/>
                    <a:pt x="11335" y="7024"/>
                    <a:pt x="11335" y="7008"/>
                  </a:cubicBezTo>
                  <a:cubicBezTo>
                    <a:pt x="11335" y="6992"/>
                    <a:pt x="11323" y="6979"/>
                    <a:pt x="11307" y="6979"/>
                  </a:cubicBezTo>
                  <a:moveTo>
                    <a:pt x="9134" y="8878"/>
                  </a:moveTo>
                  <a:cubicBezTo>
                    <a:pt x="9118" y="8878"/>
                    <a:pt x="9106" y="8891"/>
                    <a:pt x="9106" y="8907"/>
                  </a:cubicBezTo>
                  <a:cubicBezTo>
                    <a:pt x="9106" y="8922"/>
                    <a:pt x="9118" y="8935"/>
                    <a:pt x="9134" y="8935"/>
                  </a:cubicBezTo>
                  <a:cubicBezTo>
                    <a:pt x="9150" y="8935"/>
                    <a:pt x="9163" y="8922"/>
                    <a:pt x="9163" y="8907"/>
                  </a:cubicBezTo>
                  <a:cubicBezTo>
                    <a:pt x="9163" y="8891"/>
                    <a:pt x="9150" y="8878"/>
                    <a:pt x="9134" y="8878"/>
                  </a:cubicBezTo>
                  <a:moveTo>
                    <a:pt x="8704" y="9583"/>
                  </a:moveTo>
                  <a:cubicBezTo>
                    <a:pt x="8688" y="9583"/>
                    <a:pt x="8675" y="9595"/>
                    <a:pt x="8675" y="9611"/>
                  </a:cubicBezTo>
                  <a:cubicBezTo>
                    <a:pt x="8675" y="9627"/>
                    <a:pt x="8688" y="9640"/>
                    <a:pt x="8704" y="9640"/>
                  </a:cubicBezTo>
                  <a:cubicBezTo>
                    <a:pt x="8719" y="9640"/>
                    <a:pt x="8732" y="9627"/>
                    <a:pt x="8732" y="9611"/>
                  </a:cubicBezTo>
                  <a:cubicBezTo>
                    <a:pt x="8732" y="9596"/>
                    <a:pt x="8719" y="9583"/>
                    <a:pt x="8704" y="9583"/>
                  </a:cubicBezTo>
                  <a:moveTo>
                    <a:pt x="9554" y="9504"/>
                  </a:moveTo>
                  <a:cubicBezTo>
                    <a:pt x="9539" y="9504"/>
                    <a:pt x="9526" y="9517"/>
                    <a:pt x="9526" y="9533"/>
                  </a:cubicBezTo>
                  <a:cubicBezTo>
                    <a:pt x="9526" y="9549"/>
                    <a:pt x="9539" y="9561"/>
                    <a:pt x="9554" y="9561"/>
                  </a:cubicBezTo>
                  <a:cubicBezTo>
                    <a:pt x="9570" y="9561"/>
                    <a:pt x="9583" y="9549"/>
                    <a:pt x="9583" y="9533"/>
                  </a:cubicBezTo>
                  <a:cubicBezTo>
                    <a:pt x="9583" y="9517"/>
                    <a:pt x="9570" y="9504"/>
                    <a:pt x="9554" y="9504"/>
                  </a:cubicBezTo>
                  <a:moveTo>
                    <a:pt x="9593" y="8682"/>
                  </a:moveTo>
                  <a:cubicBezTo>
                    <a:pt x="9578" y="8682"/>
                    <a:pt x="9565" y="8695"/>
                    <a:pt x="9565" y="8711"/>
                  </a:cubicBezTo>
                  <a:cubicBezTo>
                    <a:pt x="9565" y="8727"/>
                    <a:pt x="9578" y="8739"/>
                    <a:pt x="9593" y="8739"/>
                  </a:cubicBezTo>
                  <a:cubicBezTo>
                    <a:pt x="9609" y="8739"/>
                    <a:pt x="9622" y="8727"/>
                    <a:pt x="9622" y="8711"/>
                  </a:cubicBezTo>
                  <a:cubicBezTo>
                    <a:pt x="9622" y="8695"/>
                    <a:pt x="9609" y="8682"/>
                    <a:pt x="9593" y="8682"/>
                  </a:cubicBezTo>
                  <a:moveTo>
                    <a:pt x="5522" y="7997"/>
                  </a:moveTo>
                  <a:cubicBezTo>
                    <a:pt x="5506" y="7997"/>
                    <a:pt x="5493" y="8010"/>
                    <a:pt x="5493" y="8026"/>
                  </a:cubicBezTo>
                  <a:cubicBezTo>
                    <a:pt x="5493" y="8042"/>
                    <a:pt x="5506" y="8054"/>
                    <a:pt x="5522" y="8054"/>
                  </a:cubicBezTo>
                  <a:cubicBezTo>
                    <a:pt x="5538" y="8054"/>
                    <a:pt x="5550" y="8042"/>
                    <a:pt x="5550" y="8026"/>
                  </a:cubicBezTo>
                  <a:cubicBezTo>
                    <a:pt x="5550" y="8010"/>
                    <a:pt x="5538" y="7997"/>
                    <a:pt x="5522" y="7997"/>
                  </a:cubicBezTo>
                  <a:moveTo>
                    <a:pt x="3565" y="7116"/>
                  </a:moveTo>
                  <a:cubicBezTo>
                    <a:pt x="3549" y="7116"/>
                    <a:pt x="3536" y="7129"/>
                    <a:pt x="3536" y="7145"/>
                  </a:cubicBezTo>
                  <a:cubicBezTo>
                    <a:pt x="3536" y="7161"/>
                    <a:pt x="3549" y="7173"/>
                    <a:pt x="3565" y="7173"/>
                  </a:cubicBezTo>
                  <a:cubicBezTo>
                    <a:pt x="3580" y="7173"/>
                    <a:pt x="3593" y="7161"/>
                    <a:pt x="3593" y="7145"/>
                  </a:cubicBezTo>
                  <a:cubicBezTo>
                    <a:pt x="3593" y="7129"/>
                    <a:pt x="3580" y="7116"/>
                    <a:pt x="3565" y="7116"/>
                  </a:cubicBezTo>
                  <a:moveTo>
                    <a:pt x="2918" y="6314"/>
                  </a:moveTo>
                  <a:cubicBezTo>
                    <a:pt x="2903" y="6314"/>
                    <a:pt x="2890" y="6326"/>
                    <a:pt x="2890" y="6342"/>
                  </a:cubicBezTo>
                  <a:cubicBezTo>
                    <a:pt x="2890" y="6358"/>
                    <a:pt x="2903" y="6371"/>
                    <a:pt x="2918" y="6371"/>
                  </a:cubicBezTo>
                  <a:cubicBezTo>
                    <a:pt x="2934" y="6371"/>
                    <a:pt x="2947" y="6358"/>
                    <a:pt x="2947" y="6342"/>
                  </a:cubicBezTo>
                  <a:cubicBezTo>
                    <a:pt x="2947" y="6326"/>
                    <a:pt x="2934" y="6314"/>
                    <a:pt x="2918" y="6314"/>
                  </a:cubicBezTo>
                  <a:moveTo>
                    <a:pt x="1705" y="6568"/>
                  </a:moveTo>
                  <a:cubicBezTo>
                    <a:pt x="1689" y="6568"/>
                    <a:pt x="1676" y="6581"/>
                    <a:pt x="1676" y="6597"/>
                  </a:cubicBezTo>
                  <a:cubicBezTo>
                    <a:pt x="1676" y="6613"/>
                    <a:pt x="1689" y="6625"/>
                    <a:pt x="1705" y="6625"/>
                  </a:cubicBezTo>
                  <a:cubicBezTo>
                    <a:pt x="1721" y="6625"/>
                    <a:pt x="1733" y="6613"/>
                    <a:pt x="1733" y="6597"/>
                  </a:cubicBezTo>
                  <a:cubicBezTo>
                    <a:pt x="1734" y="6581"/>
                    <a:pt x="1721" y="6568"/>
                    <a:pt x="1705" y="6568"/>
                  </a:cubicBezTo>
                  <a:moveTo>
                    <a:pt x="726" y="6529"/>
                  </a:moveTo>
                  <a:cubicBezTo>
                    <a:pt x="711" y="6529"/>
                    <a:pt x="698" y="6542"/>
                    <a:pt x="698" y="6558"/>
                  </a:cubicBezTo>
                  <a:cubicBezTo>
                    <a:pt x="698" y="6573"/>
                    <a:pt x="711" y="6586"/>
                    <a:pt x="726" y="6586"/>
                  </a:cubicBezTo>
                  <a:cubicBezTo>
                    <a:pt x="742" y="6586"/>
                    <a:pt x="755" y="6573"/>
                    <a:pt x="755" y="6558"/>
                  </a:cubicBezTo>
                  <a:cubicBezTo>
                    <a:pt x="755" y="6542"/>
                    <a:pt x="742" y="6529"/>
                    <a:pt x="726" y="6529"/>
                  </a:cubicBezTo>
                  <a:moveTo>
                    <a:pt x="413" y="6020"/>
                  </a:moveTo>
                  <a:cubicBezTo>
                    <a:pt x="397" y="6020"/>
                    <a:pt x="385" y="6033"/>
                    <a:pt x="385" y="6049"/>
                  </a:cubicBezTo>
                  <a:cubicBezTo>
                    <a:pt x="385" y="6064"/>
                    <a:pt x="397" y="6077"/>
                    <a:pt x="413" y="6077"/>
                  </a:cubicBezTo>
                  <a:cubicBezTo>
                    <a:pt x="429" y="6077"/>
                    <a:pt x="442" y="6064"/>
                    <a:pt x="442" y="6049"/>
                  </a:cubicBezTo>
                  <a:cubicBezTo>
                    <a:pt x="442" y="6033"/>
                    <a:pt x="429" y="6020"/>
                    <a:pt x="413" y="6020"/>
                  </a:cubicBezTo>
                  <a:moveTo>
                    <a:pt x="9887" y="6480"/>
                  </a:moveTo>
                  <a:cubicBezTo>
                    <a:pt x="9871" y="6480"/>
                    <a:pt x="9859" y="6493"/>
                    <a:pt x="9859" y="6509"/>
                  </a:cubicBezTo>
                  <a:cubicBezTo>
                    <a:pt x="9859" y="6524"/>
                    <a:pt x="9871" y="6537"/>
                    <a:pt x="9887" y="6537"/>
                  </a:cubicBezTo>
                  <a:cubicBezTo>
                    <a:pt x="9903" y="6537"/>
                    <a:pt x="9916" y="6524"/>
                    <a:pt x="9916" y="6509"/>
                  </a:cubicBezTo>
                  <a:cubicBezTo>
                    <a:pt x="9916" y="6493"/>
                    <a:pt x="9903" y="6480"/>
                    <a:pt x="9887" y="6480"/>
                  </a:cubicBezTo>
                  <a:moveTo>
                    <a:pt x="9889" y="6010"/>
                  </a:moveTo>
                  <a:cubicBezTo>
                    <a:pt x="9874" y="6010"/>
                    <a:pt x="9861" y="6023"/>
                    <a:pt x="9861" y="6039"/>
                  </a:cubicBezTo>
                  <a:cubicBezTo>
                    <a:pt x="9861" y="6055"/>
                    <a:pt x="9874" y="6067"/>
                    <a:pt x="9889" y="6067"/>
                  </a:cubicBezTo>
                  <a:cubicBezTo>
                    <a:pt x="9905" y="6067"/>
                    <a:pt x="9918" y="6055"/>
                    <a:pt x="9918" y="6039"/>
                  </a:cubicBezTo>
                  <a:cubicBezTo>
                    <a:pt x="9918" y="6023"/>
                    <a:pt x="9905" y="6010"/>
                    <a:pt x="9889" y="6010"/>
                  </a:cubicBezTo>
                  <a:moveTo>
                    <a:pt x="8979" y="6255"/>
                  </a:moveTo>
                  <a:cubicBezTo>
                    <a:pt x="8964" y="6255"/>
                    <a:pt x="8951" y="6268"/>
                    <a:pt x="8951" y="6284"/>
                  </a:cubicBezTo>
                  <a:cubicBezTo>
                    <a:pt x="8951" y="6299"/>
                    <a:pt x="8964" y="6312"/>
                    <a:pt x="8979" y="6312"/>
                  </a:cubicBezTo>
                  <a:cubicBezTo>
                    <a:pt x="8995" y="6312"/>
                    <a:pt x="9008" y="6299"/>
                    <a:pt x="9008" y="6284"/>
                  </a:cubicBezTo>
                  <a:cubicBezTo>
                    <a:pt x="9008" y="6268"/>
                    <a:pt x="8995" y="6255"/>
                    <a:pt x="8979" y="6255"/>
                  </a:cubicBezTo>
                  <a:moveTo>
                    <a:pt x="9722" y="6832"/>
                  </a:moveTo>
                  <a:cubicBezTo>
                    <a:pt x="9706" y="6832"/>
                    <a:pt x="9694" y="6845"/>
                    <a:pt x="9694" y="6861"/>
                  </a:cubicBezTo>
                  <a:cubicBezTo>
                    <a:pt x="9694" y="6877"/>
                    <a:pt x="9706" y="6889"/>
                    <a:pt x="9722" y="6889"/>
                  </a:cubicBezTo>
                  <a:cubicBezTo>
                    <a:pt x="9738" y="6889"/>
                    <a:pt x="9751" y="6877"/>
                    <a:pt x="9751" y="6861"/>
                  </a:cubicBezTo>
                  <a:cubicBezTo>
                    <a:pt x="9751" y="6845"/>
                    <a:pt x="9738" y="6832"/>
                    <a:pt x="9722" y="6832"/>
                  </a:cubicBezTo>
                  <a:moveTo>
                    <a:pt x="9164" y="7478"/>
                  </a:moveTo>
                  <a:cubicBezTo>
                    <a:pt x="9149" y="7478"/>
                    <a:pt x="9136" y="7491"/>
                    <a:pt x="9136" y="7507"/>
                  </a:cubicBezTo>
                  <a:cubicBezTo>
                    <a:pt x="9136" y="7523"/>
                    <a:pt x="9149" y="7535"/>
                    <a:pt x="9164" y="7535"/>
                  </a:cubicBezTo>
                  <a:cubicBezTo>
                    <a:pt x="9180" y="7535"/>
                    <a:pt x="9193" y="7523"/>
                    <a:pt x="9193" y="7507"/>
                  </a:cubicBezTo>
                  <a:cubicBezTo>
                    <a:pt x="9193" y="7491"/>
                    <a:pt x="9180" y="7478"/>
                    <a:pt x="9164" y="7478"/>
                  </a:cubicBezTo>
                  <a:moveTo>
                    <a:pt x="10065" y="8085"/>
                  </a:moveTo>
                  <a:cubicBezTo>
                    <a:pt x="10049" y="8085"/>
                    <a:pt x="10036" y="8098"/>
                    <a:pt x="10036" y="8114"/>
                  </a:cubicBezTo>
                  <a:cubicBezTo>
                    <a:pt x="10036" y="8129"/>
                    <a:pt x="10049" y="8142"/>
                    <a:pt x="10065" y="8142"/>
                  </a:cubicBezTo>
                  <a:cubicBezTo>
                    <a:pt x="10081" y="8142"/>
                    <a:pt x="10093" y="8129"/>
                    <a:pt x="10093" y="8114"/>
                  </a:cubicBezTo>
                  <a:cubicBezTo>
                    <a:pt x="10093" y="8098"/>
                    <a:pt x="10081" y="8085"/>
                    <a:pt x="10065" y="8085"/>
                  </a:cubicBezTo>
                  <a:moveTo>
                    <a:pt x="9703" y="7772"/>
                  </a:moveTo>
                  <a:cubicBezTo>
                    <a:pt x="9687" y="7772"/>
                    <a:pt x="9674" y="7785"/>
                    <a:pt x="9674" y="7801"/>
                  </a:cubicBezTo>
                  <a:cubicBezTo>
                    <a:pt x="9674" y="7816"/>
                    <a:pt x="9687" y="7829"/>
                    <a:pt x="9703" y="7829"/>
                  </a:cubicBezTo>
                  <a:cubicBezTo>
                    <a:pt x="9718" y="7829"/>
                    <a:pt x="9731" y="7816"/>
                    <a:pt x="9731" y="7801"/>
                  </a:cubicBezTo>
                  <a:cubicBezTo>
                    <a:pt x="9731" y="7785"/>
                    <a:pt x="9718" y="7772"/>
                    <a:pt x="9703" y="7772"/>
                  </a:cubicBezTo>
                  <a:moveTo>
                    <a:pt x="9125" y="6881"/>
                  </a:moveTo>
                  <a:cubicBezTo>
                    <a:pt x="9110" y="6881"/>
                    <a:pt x="9097" y="6894"/>
                    <a:pt x="9097" y="6910"/>
                  </a:cubicBezTo>
                  <a:cubicBezTo>
                    <a:pt x="9097" y="6926"/>
                    <a:pt x="9110" y="6938"/>
                    <a:pt x="9125" y="6938"/>
                  </a:cubicBezTo>
                  <a:cubicBezTo>
                    <a:pt x="9141" y="6938"/>
                    <a:pt x="9154" y="6926"/>
                    <a:pt x="9154" y="6910"/>
                  </a:cubicBezTo>
                  <a:cubicBezTo>
                    <a:pt x="9154" y="6894"/>
                    <a:pt x="9141" y="6881"/>
                    <a:pt x="9125" y="6881"/>
                  </a:cubicBezTo>
                  <a:moveTo>
                    <a:pt x="9468" y="6226"/>
                  </a:moveTo>
                  <a:cubicBezTo>
                    <a:pt x="9452" y="6226"/>
                    <a:pt x="9439" y="6238"/>
                    <a:pt x="9439" y="6254"/>
                  </a:cubicBezTo>
                  <a:cubicBezTo>
                    <a:pt x="9439" y="6270"/>
                    <a:pt x="9452" y="6283"/>
                    <a:pt x="9468" y="6283"/>
                  </a:cubicBezTo>
                  <a:cubicBezTo>
                    <a:pt x="9484" y="6283"/>
                    <a:pt x="9496" y="6270"/>
                    <a:pt x="9496" y="6254"/>
                  </a:cubicBezTo>
                  <a:cubicBezTo>
                    <a:pt x="9496" y="6238"/>
                    <a:pt x="9484" y="6226"/>
                    <a:pt x="9468" y="6226"/>
                  </a:cubicBezTo>
                  <a:moveTo>
                    <a:pt x="9282" y="5668"/>
                  </a:moveTo>
                  <a:cubicBezTo>
                    <a:pt x="9266" y="5668"/>
                    <a:pt x="9253" y="5680"/>
                    <a:pt x="9253" y="5696"/>
                  </a:cubicBezTo>
                  <a:cubicBezTo>
                    <a:pt x="9253" y="5712"/>
                    <a:pt x="9266" y="5725"/>
                    <a:pt x="9282" y="5725"/>
                  </a:cubicBezTo>
                  <a:cubicBezTo>
                    <a:pt x="9298" y="5725"/>
                    <a:pt x="9310" y="5712"/>
                    <a:pt x="9310" y="5696"/>
                  </a:cubicBezTo>
                  <a:cubicBezTo>
                    <a:pt x="9310" y="5681"/>
                    <a:pt x="9298" y="5668"/>
                    <a:pt x="9282" y="5668"/>
                  </a:cubicBezTo>
                  <a:moveTo>
                    <a:pt x="4162" y="3828"/>
                  </a:moveTo>
                  <a:cubicBezTo>
                    <a:pt x="4147" y="3828"/>
                    <a:pt x="4134" y="3841"/>
                    <a:pt x="4134" y="3857"/>
                  </a:cubicBezTo>
                  <a:cubicBezTo>
                    <a:pt x="4134" y="3873"/>
                    <a:pt x="4147" y="3885"/>
                    <a:pt x="4162" y="3885"/>
                  </a:cubicBezTo>
                  <a:cubicBezTo>
                    <a:pt x="4178" y="3885"/>
                    <a:pt x="4191" y="3873"/>
                    <a:pt x="4191" y="3857"/>
                  </a:cubicBezTo>
                  <a:cubicBezTo>
                    <a:pt x="4191" y="3841"/>
                    <a:pt x="4178" y="3828"/>
                    <a:pt x="4162" y="3828"/>
                  </a:cubicBezTo>
                  <a:moveTo>
                    <a:pt x="2851" y="4386"/>
                  </a:moveTo>
                  <a:cubicBezTo>
                    <a:pt x="2835" y="4386"/>
                    <a:pt x="2822" y="4399"/>
                    <a:pt x="2822" y="4415"/>
                  </a:cubicBezTo>
                  <a:cubicBezTo>
                    <a:pt x="2822" y="4431"/>
                    <a:pt x="2835" y="4443"/>
                    <a:pt x="2851" y="4443"/>
                  </a:cubicBezTo>
                  <a:cubicBezTo>
                    <a:pt x="2867" y="4443"/>
                    <a:pt x="2879" y="4431"/>
                    <a:pt x="2879" y="4415"/>
                  </a:cubicBezTo>
                  <a:cubicBezTo>
                    <a:pt x="2879" y="4399"/>
                    <a:pt x="2867" y="4386"/>
                    <a:pt x="2851" y="4386"/>
                  </a:cubicBezTo>
                  <a:moveTo>
                    <a:pt x="4192" y="4249"/>
                  </a:moveTo>
                  <a:cubicBezTo>
                    <a:pt x="4176" y="4249"/>
                    <a:pt x="4163" y="4262"/>
                    <a:pt x="4163" y="4278"/>
                  </a:cubicBezTo>
                  <a:cubicBezTo>
                    <a:pt x="4163" y="4294"/>
                    <a:pt x="4176" y="4306"/>
                    <a:pt x="4192" y="4306"/>
                  </a:cubicBezTo>
                  <a:cubicBezTo>
                    <a:pt x="4207" y="4306"/>
                    <a:pt x="4220" y="4294"/>
                    <a:pt x="4220" y="4278"/>
                  </a:cubicBezTo>
                  <a:cubicBezTo>
                    <a:pt x="4220" y="4262"/>
                    <a:pt x="4207" y="4249"/>
                    <a:pt x="4192" y="4249"/>
                  </a:cubicBezTo>
                  <a:moveTo>
                    <a:pt x="5670" y="3682"/>
                  </a:moveTo>
                  <a:cubicBezTo>
                    <a:pt x="5654" y="3682"/>
                    <a:pt x="5641" y="3694"/>
                    <a:pt x="5641" y="3710"/>
                  </a:cubicBezTo>
                  <a:cubicBezTo>
                    <a:pt x="5641" y="3726"/>
                    <a:pt x="5654" y="3739"/>
                    <a:pt x="5670" y="3739"/>
                  </a:cubicBezTo>
                  <a:cubicBezTo>
                    <a:pt x="5685" y="3739"/>
                    <a:pt x="5698" y="3726"/>
                    <a:pt x="5698" y="3710"/>
                  </a:cubicBezTo>
                  <a:cubicBezTo>
                    <a:pt x="5698" y="3694"/>
                    <a:pt x="5685" y="3682"/>
                    <a:pt x="5670" y="3682"/>
                  </a:cubicBezTo>
                  <a:moveTo>
                    <a:pt x="4701" y="2839"/>
                  </a:moveTo>
                  <a:cubicBezTo>
                    <a:pt x="4685" y="2839"/>
                    <a:pt x="4672" y="2852"/>
                    <a:pt x="4672" y="2868"/>
                  </a:cubicBezTo>
                  <a:cubicBezTo>
                    <a:pt x="4672" y="2883"/>
                    <a:pt x="4685" y="2896"/>
                    <a:pt x="4701" y="2896"/>
                  </a:cubicBezTo>
                  <a:cubicBezTo>
                    <a:pt x="4716" y="2896"/>
                    <a:pt x="4729" y="2883"/>
                    <a:pt x="4729" y="2868"/>
                  </a:cubicBezTo>
                  <a:cubicBezTo>
                    <a:pt x="4729" y="2852"/>
                    <a:pt x="4716" y="2839"/>
                    <a:pt x="4701" y="2839"/>
                  </a:cubicBezTo>
                  <a:moveTo>
                    <a:pt x="5856" y="2183"/>
                  </a:moveTo>
                  <a:cubicBezTo>
                    <a:pt x="5840" y="2183"/>
                    <a:pt x="5827" y="2196"/>
                    <a:pt x="5827" y="2212"/>
                  </a:cubicBezTo>
                  <a:cubicBezTo>
                    <a:pt x="5827" y="2228"/>
                    <a:pt x="5840" y="2240"/>
                    <a:pt x="5856" y="2240"/>
                  </a:cubicBezTo>
                  <a:cubicBezTo>
                    <a:pt x="5871" y="2240"/>
                    <a:pt x="5884" y="2228"/>
                    <a:pt x="5884" y="2212"/>
                  </a:cubicBezTo>
                  <a:cubicBezTo>
                    <a:pt x="5884" y="2196"/>
                    <a:pt x="5871" y="2183"/>
                    <a:pt x="5856" y="2183"/>
                  </a:cubicBezTo>
                  <a:moveTo>
                    <a:pt x="5953" y="1195"/>
                  </a:moveTo>
                  <a:cubicBezTo>
                    <a:pt x="5938" y="1195"/>
                    <a:pt x="5925" y="1208"/>
                    <a:pt x="5925" y="1223"/>
                  </a:cubicBezTo>
                  <a:cubicBezTo>
                    <a:pt x="5925" y="1239"/>
                    <a:pt x="5938" y="1252"/>
                    <a:pt x="5953" y="1252"/>
                  </a:cubicBezTo>
                  <a:cubicBezTo>
                    <a:pt x="5969" y="1252"/>
                    <a:pt x="5982" y="1239"/>
                    <a:pt x="5982" y="1223"/>
                  </a:cubicBezTo>
                  <a:cubicBezTo>
                    <a:pt x="5982" y="1208"/>
                    <a:pt x="5969" y="1195"/>
                    <a:pt x="5953" y="1195"/>
                  </a:cubicBezTo>
                  <a:moveTo>
                    <a:pt x="6834" y="803"/>
                  </a:moveTo>
                  <a:cubicBezTo>
                    <a:pt x="6818" y="803"/>
                    <a:pt x="6806" y="816"/>
                    <a:pt x="6806" y="832"/>
                  </a:cubicBezTo>
                  <a:cubicBezTo>
                    <a:pt x="6806" y="848"/>
                    <a:pt x="6818" y="860"/>
                    <a:pt x="6834" y="860"/>
                  </a:cubicBezTo>
                  <a:cubicBezTo>
                    <a:pt x="6850" y="860"/>
                    <a:pt x="6863" y="848"/>
                    <a:pt x="6863" y="832"/>
                  </a:cubicBezTo>
                  <a:cubicBezTo>
                    <a:pt x="6863" y="816"/>
                    <a:pt x="6850" y="803"/>
                    <a:pt x="6834" y="803"/>
                  </a:cubicBezTo>
                  <a:moveTo>
                    <a:pt x="8244" y="0"/>
                  </a:moveTo>
                  <a:cubicBezTo>
                    <a:pt x="8228" y="0"/>
                    <a:pt x="8215" y="13"/>
                    <a:pt x="8215" y="28"/>
                  </a:cubicBezTo>
                  <a:cubicBezTo>
                    <a:pt x="8215" y="44"/>
                    <a:pt x="8228" y="57"/>
                    <a:pt x="8244" y="57"/>
                  </a:cubicBezTo>
                  <a:cubicBezTo>
                    <a:pt x="8259" y="57"/>
                    <a:pt x="8272" y="44"/>
                    <a:pt x="8272" y="28"/>
                  </a:cubicBezTo>
                  <a:cubicBezTo>
                    <a:pt x="8272" y="13"/>
                    <a:pt x="8259" y="0"/>
                    <a:pt x="8244" y="0"/>
                  </a:cubicBezTo>
                  <a:moveTo>
                    <a:pt x="8234" y="548"/>
                  </a:moveTo>
                  <a:cubicBezTo>
                    <a:pt x="8218" y="548"/>
                    <a:pt x="8205" y="561"/>
                    <a:pt x="8205" y="577"/>
                  </a:cubicBezTo>
                  <a:cubicBezTo>
                    <a:pt x="8205" y="592"/>
                    <a:pt x="8218" y="605"/>
                    <a:pt x="8234" y="605"/>
                  </a:cubicBezTo>
                  <a:cubicBezTo>
                    <a:pt x="8250" y="605"/>
                    <a:pt x="8262" y="592"/>
                    <a:pt x="8262" y="577"/>
                  </a:cubicBezTo>
                  <a:cubicBezTo>
                    <a:pt x="8262" y="561"/>
                    <a:pt x="8250" y="548"/>
                    <a:pt x="8234" y="548"/>
                  </a:cubicBezTo>
                  <a:moveTo>
                    <a:pt x="5787" y="881"/>
                  </a:moveTo>
                  <a:cubicBezTo>
                    <a:pt x="5771" y="881"/>
                    <a:pt x="5759" y="894"/>
                    <a:pt x="5759" y="909"/>
                  </a:cubicBezTo>
                  <a:cubicBezTo>
                    <a:pt x="5759" y="925"/>
                    <a:pt x="5771" y="938"/>
                    <a:pt x="5787" y="938"/>
                  </a:cubicBezTo>
                  <a:cubicBezTo>
                    <a:pt x="5803" y="938"/>
                    <a:pt x="5816" y="925"/>
                    <a:pt x="5816" y="909"/>
                  </a:cubicBezTo>
                  <a:cubicBezTo>
                    <a:pt x="5816" y="894"/>
                    <a:pt x="5803" y="881"/>
                    <a:pt x="5787" y="881"/>
                  </a:cubicBezTo>
                  <a:moveTo>
                    <a:pt x="4906" y="2251"/>
                  </a:moveTo>
                  <a:cubicBezTo>
                    <a:pt x="4890" y="2251"/>
                    <a:pt x="4878" y="2264"/>
                    <a:pt x="4878" y="2280"/>
                  </a:cubicBezTo>
                  <a:cubicBezTo>
                    <a:pt x="4878" y="2295"/>
                    <a:pt x="4890" y="2308"/>
                    <a:pt x="4906" y="2308"/>
                  </a:cubicBezTo>
                  <a:cubicBezTo>
                    <a:pt x="4922" y="2308"/>
                    <a:pt x="4935" y="2295"/>
                    <a:pt x="4935" y="2280"/>
                  </a:cubicBezTo>
                  <a:cubicBezTo>
                    <a:pt x="4935" y="2264"/>
                    <a:pt x="4922" y="2251"/>
                    <a:pt x="4906" y="2251"/>
                  </a:cubicBezTo>
                  <a:moveTo>
                    <a:pt x="6100" y="2564"/>
                  </a:moveTo>
                  <a:cubicBezTo>
                    <a:pt x="6085" y="2564"/>
                    <a:pt x="6072" y="2577"/>
                    <a:pt x="6072" y="2593"/>
                  </a:cubicBezTo>
                  <a:cubicBezTo>
                    <a:pt x="6072" y="2608"/>
                    <a:pt x="6085" y="2621"/>
                    <a:pt x="6100" y="2621"/>
                  </a:cubicBezTo>
                  <a:cubicBezTo>
                    <a:pt x="6116" y="2621"/>
                    <a:pt x="6129" y="2608"/>
                    <a:pt x="6129" y="2593"/>
                  </a:cubicBezTo>
                  <a:cubicBezTo>
                    <a:pt x="6129" y="2577"/>
                    <a:pt x="6116" y="2564"/>
                    <a:pt x="6100" y="2564"/>
                  </a:cubicBezTo>
                  <a:moveTo>
                    <a:pt x="6687" y="1057"/>
                  </a:moveTo>
                  <a:cubicBezTo>
                    <a:pt x="6672" y="1057"/>
                    <a:pt x="6659" y="1070"/>
                    <a:pt x="6659" y="1086"/>
                  </a:cubicBezTo>
                  <a:cubicBezTo>
                    <a:pt x="6659" y="1101"/>
                    <a:pt x="6672" y="1114"/>
                    <a:pt x="6687" y="1114"/>
                  </a:cubicBezTo>
                  <a:cubicBezTo>
                    <a:pt x="6703" y="1114"/>
                    <a:pt x="6716" y="1101"/>
                    <a:pt x="6716" y="1086"/>
                  </a:cubicBezTo>
                  <a:cubicBezTo>
                    <a:pt x="6716" y="1070"/>
                    <a:pt x="6703" y="1057"/>
                    <a:pt x="6687" y="1057"/>
                  </a:cubicBezTo>
                  <a:moveTo>
                    <a:pt x="8253" y="1272"/>
                  </a:moveTo>
                  <a:cubicBezTo>
                    <a:pt x="8237" y="1272"/>
                    <a:pt x="8225" y="1285"/>
                    <a:pt x="8225" y="1301"/>
                  </a:cubicBezTo>
                  <a:cubicBezTo>
                    <a:pt x="8225" y="1317"/>
                    <a:pt x="8237" y="1329"/>
                    <a:pt x="8253" y="1329"/>
                  </a:cubicBezTo>
                  <a:cubicBezTo>
                    <a:pt x="8269" y="1329"/>
                    <a:pt x="8282" y="1317"/>
                    <a:pt x="8282" y="1301"/>
                  </a:cubicBezTo>
                  <a:cubicBezTo>
                    <a:pt x="8282" y="1285"/>
                    <a:pt x="8269" y="1272"/>
                    <a:pt x="8253" y="1272"/>
                  </a:cubicBezTo>
                  <a:moveTo>
                    <a:pt x="9545" y="1879"/>
                  </a:moveTo>
                  <a:cubicBezTo>
                    <a:pt x="9529" y="1879"/>
                    <a:pt x="9517" y="1892"/>
                    <a:pt x="9517" y="1908"/>
                  </a:cubicBezTo>
                  <a:cubicBezTo>
                    <a:pt x="9517" y="1924"/>
                    <a:pt x="9529" y="1936"/>
                    <a:pt x="9545" y="1936"/>
                  </a:cubicBezTo>
                  <a:cubicBezTo>
                    <a:pt x="9561" y="1936"/>
                    <a:pt x="9574" y="1924"/>
                    <a:pt x="9574" y="1908"/>
                  </a:cubicBezTo>
                  <a:cubicBezTo>
                    <a:pt x="9574" y="1892"/>
                    <a:pt x="9561" y="1879"/>
                    <a:pt x="9545" y="1879"/>
                  </a:cubicBezTo>
                  <a:moveTo>
                    <a:pt x="8704" y="2153"/>
                  </a:moveTo>
                  <a:cubicBezTo>
                    <a:pt x="8688" y="2153"/>
                    <a:pt x="8675" y="2166"/>
                    <a:pt x="8675" y="2182"/>
                  </a:cubicBezTo>
                  <a:cubicBezTo>
                    <a:pt x="8675" y="2197"/>
                    <a:pt x="8688" y="2210"/>
                    <a:pt x="8704" y="2210"/>
                  </a:cubicBezTo>
                  <a:cubicBezTo>
                    <a:pt x="8719" y="2210"/>
                    <a:pt x="8732" y="2197"/>
                    <a:pt x="8732" y="2182"/>
                  </a:cubicBezTo>
                  <a:cubicBezTo>
                    <a:pt x="8732" y="2166"/>
                    <a:pt x="8719" y="2153"/>
                    <a:pt x="8704" y="2153"/>
                  </a:cubicBezTo>
                  <a:moveTo>
                    <a:pt x="9565" y="2995"/>
                  </a:moveTo>
                  <a:cubicBezTo>
                    <a:pt x="9549" y="2995"/>
                    <a:pt x="9537" y="3008"/>
                    <a:pt x="9537" y="3023"/>
                  </a:cubicBezTo>
                  <a:cubicBezTo>
                    <a:pt x="9537" y="3039"/>
                    <a:pt x="9549" y="3052"/>
                    <a:pt x="9565" y="3052"/>
                  </a:cubicBezTo>
                  <a:cubicBezTo>
                    <a:pt x="9581" y="3052"/>
                    <a:pt x="9593" y="3039"/>
                    <a:pt x="9593" y="3023"/>
                  </a:cubicBezTo>
                  <a:cubicBezTo>
                    <a:pt x="9593" y="3008"/>
                    <a:pt x="9581" y="2995"/>
                    <a:pt x="9565" y="2995"/>
                  </a:cubicBezTo>
                  <a:moveTo>
                    <a:pt x="8625" y="2819"/>
                  </a:moveTo>
                  <a:cubicBezTo>
                    <a:pt x="8610" y="2819"/>
                    <a:pt x="8597" y="2831"/>
                    <a:pt x="8597" y="2847"/>
                  </a:cubicBezTo>
                  <a:cubicBezTo>
                    <a:pt x="8597" y="2863"/>
                    <a:pt x="8610" y="2876"/>
                    <a:pt x="8625" y="2876"/>
                  </a:cubicBezTo>
                  <a:cubicBezTo>
                    <a:pt x="8641" y="2876"/>
                    <a:pt x="8654" y="2863"/>
                    <a:pt x="8654" y="2847"/>
                  </a:cubicBezTo>
                  <a:cubicBezTo>
                    <a:pt x="8654" y="2832"/>
                    <a:pt x="8641" y="2819"/>
                    <a:pt x="8625" y="2819"/>
                  </a:cubicBezTo>
                  <a:moveTo>
                    <a:pt x="9995" y="3367"/>
                  </a:moveTo>
                  <a:cubicBezTo>
                    <a:pt x="9980" y="3367"/>
                    <a:pt x="9967" y="3380"/>
                    <a:pt x="9967" y="3395"/>
                  </a:cubicBezTo>
                  <a:cubicBezTo>
                    <a:pt x="9967" y="3411"/>
                    <a:pt x="9980" y="3424"/>
                    <a:pt x="9995" y="3424"/>
                  </a:cubicBezTo>
                  <a:cubicBezTo>
                    <a:pt x="10011" y="3424"/>
                    <a:pt x="10024" y="3411"/>
                    <a:pt x="10024" y="3395"/>
                  </a:cubicBezTo>
                  <a:cubicBezTo>
                    <a:pt x="10024" y="3380"/>
                    <a:pt x="10011" y="3367"/>
                    <a:pt x="9995" y="3367"/>
                  </a:cubicBezTo>
                  <a:moveTo>
                    <a:pt x="11346" y="3915"/>
                  </a:moveTo>
                  <a:cubicBezTo>
                    <a:pt x="11330" y="3915"/>
                    <a:pt x="11318" y="3928"/>
                    <a:pt x="11318" y="3943"/>
                  </a:cubicBezTo>
                  <a:cubicBezTo>
                    <a:pt x="11318" y="3959"/>
                    <a:pt x="11330" y="3972"/>
                    <a:pt x="11346" y="3972"/>
                  </a:cubicBezTo>
                  <a:cubicBezTo>
                    <a:pt x="11362" y="3972"/>
                    <a:pt x="11375" y="3959"/>
                    <a:pt x="11375" y="3943"/>
                  </a:cubicBezTo>
                  <a:cubicBezTo>
                    <a:pt x="11375" y="3928"/>
                    <a:pt x="11362" y="3915"/>
                    <a:pt x="11346" y="3915"/>
                  </a:cubicBezTo>
                  <a:moveTo>
                    <a:pt x="13690" y="4480"/>
                  </a:moveTo>
                  <a:cubicBezTo>
                    <a:pt x="13674" y="4480"/>
                    <a:pt x="13662" y="4493"/>
                    <a:pt x="13662" y="4509"/>
                  </a:cubicBezTo>
                  <a:cubicBezTo>
                    <a:pt x="13662" y="4524"/>
                    <a:pt x="13674" y="4537"/>
                    <a:pt x="13690" y="4537"/>
                  </a:cubicBezTo>
                  <a:cubicBezTo>
                    <a:pt x="13706" y="4537"/>
                    <a:pt x="13719" y="4524"/>
                    <a:pt x="13719" y="4509"/>
                  </a:cubicBezTo>
                  <a:cubicBezTo>
                    <a:pt x="13719" y="4493"/>
                    <a:pt x="13706" y="4480"/>
                    <a:pt x="13690" y="4480"/>
                  </a:cubicBezTo>
                  <a:moveTo>
                    <a:pt x="14329" y="3919"/>
                  </a:moveTo>
                  <a:cubicBezTo>
                    <a:pt x="14314" y="3919"/>
                    <a:pt x="14301" y="3932"/>
                    <a:pt x="14301" y="3948"/>
                  </a:cubicBezTo>
                  <a:cubicBezTo>
                    <a:pt x="14301" y="3963"/>
                    <a:pt x="14314" y="3976"/>
                    <a:pt x="14329" y="3976"/>
                  </a:cubicBezTo>
                  <a:cubicBezTo>
                    <a:pt x="14345" y="3976"/>
                    <a:pt x="14358" y="3963"/>
                    <a:pt x="14358" y="3948"/>
                  </a:cubicBezTo>
                  <a:cubicBezTo>
                    <a:pt x="14358" y="3932"/>
                    <a:pt x="14345" y="3919"/>
                    <a:pt x="14329" y="3919"/>
                  </a:cubicBezTo>
                  <a:moveTo>
                    <a:pt x="13599" y="3606"/>
                  </a:moveTo>
                  <a:cubicBezTo>
                    <a:pt x="13583" y="3606"/>
                    <a:pt x="13570" y="3619"/>
                    <a:pt x="13570" y="3634"/>
                  </a:cubicBezTo>
                  <a:cubicBezTo>
                    <a:pt x="13570" y="3650"/>
                    <a:pt x="13583" y="3663"/>
                    <a:pt x="13599" y="3663"/>
                  </a:cubicBezTo>
                  <a:cubicBezTo>
                    <a:pt x="13614" y="3663"/>
                    <a:pt x="13627" y="3650"/>
                    <a:pt x="13627" y="3634"/>
                  </a:cubicBezTo>
                  <a:cubicBezTo>
                    <a:pt x="13627" y="3619"/>
                    <a:pt x="13614" y="3606"/>
                    <a:pt x="13599" y="3606"/>
                  </a:cubicBezTo>
                  <a:moveTo>
                    <a:pt x="13116" y="6268"/>
                  </a:moveTo>
                  <a:cubicBezTo>
                    <a:pt x="13101" y="6268"/>
                    <a:pt x="13088" y="6281"/>
                    <a:pt x="13088" y="6297"/>
                  </a:cubicBezTo>
                  <a:cubicBezTo>
                    <a:pt x="13088" y="6312"/>
                    <a:pt x="13101" y="6325"/>
                    <a:pt x="13116" y="6325"/>
                  </a:cubicBezTo>
                  <a:cubicBezTo>
                    <a:pt x="13132" y="6325"/>
                    <a:pt x="13144" y="6312"/>
                    <a:pt x="13144" y="6297"/>
                  </a:cubicBezTo>
                  <a:cubicBezTo>
                    <a:pt x="13144" y="6281"/>
                    <a:pt x="13132" y="6268"/>
                    <a:pt x="13116" y="6268"/>
                  </a:cubicBezTo>
                  <a:moveTo>
                    <a:pt x="12073" y="5668"/>
                  </a:moveTo>
                  <a:cubicBezTo>
                    <a:pt x="12057" y="5668"/>
                    <a:pt x="12044" y="5680"/>
                    <a:pt x="12044" y="5696"/>
                  </a:cubicBezTo>
                  <a:cubicBezTo>
                    <a:pt x="12044" y="5712"/>
                    <a:pt x="12057" y="5725"/>
                    <a:pt x="12073" y="5725"/>
                  </a:cubicBezTo>
                  <a:cubicBezTo>
                    <a:pt x="12089" y="5725"/>
                    <a:pt x="12101" y="5712"/>
                    <a:pt x="12101" y="5696"/>
                  </a:cubicBezTo>
                  <a:cubicBezTo>
                    <a:pt x="12101" y="5681"/>
                    <a:pt x="12089" y="5668"/>
                    <a:pt x="12073" y="5668"/>
                  </a:cubicBezTo>
                  <a:moveTo>
                    <a:pt x="10403" y="6894"/>
                  </a:moveTo>
                  <a:cubicBezTo>
                    <a:pt x="10387" y="6894"/>
                    <a:pt x="10374" y="6907"/>
                    <a:pt x="10374" y="6923"/>
                  </a:cubicBezTo>
                  <a:cubicBezTo>
                    <a:pt x="10374" y="6939"/>
                    <a:pt x="10387" y="6951"/>
                    <a:pt x="10403" y="6951"/>
                  </a:cubicBezTo>
                  <a:cubicBezTo>
                    <a:pt x="10418" y="6951"/>
                    <a:pt x="10431" y="6939"/>
                    <a:pt x="10431" y="6923"/>
                  </a:cubicBezTo>
                  <a:cubicBezTo>
                    <a:pt x="10431" y="6907"/>
                    <a:pt x="10418" y="6894"/>
                    <a:pt x="10403" y="6894"/>
                  </a:cubicBezTo>
                  <a:moveTo>
                    <a:pt x="8889" y="7325"/>
                  </a:moveTo>
                  <a:cubicBezTo>
                    <a:pt x="8873" y="7325"/>
                    <a:pt x="8860" y="7338"/>
                    <a:pt x="8860" y="7354"/>
                  </a:cubicBezTo>
                  <a:cubicBezTo>
                    <a:pt x="8860" y="7369"/>
                    <a:pt x="8873" y="7382"/>
                    <a:pt x="8889" y="7382"/>
                  </a:cubicBezTo>
                  <a:cubicBezTo>
                    <a:pt x="8905" y="7382"/>
                    <a:pt x="8917" y="7369"/>
                    <a:pt x="8917" y="7354"/>
                  </a:cubicBezTo>
                  <a:cubicBezTo>
                    <a:pt x="8917" y="7338"/>
                    <a:pt x="8905" y="7325"/>
                    <a:pt x="8889" y="7325"/>
                  </a:cubicBezTo>
                  <a:moveTo>
                    <a:pt x="5039" y="5707"/>
                  </a:moveTo>
                  <a:cubicBezTo>
                    <a:pt x="5023" y="5707"/>
                    <a:pt x="5011" y="5720"/>
                    <a:pt x="5011" y="5735"/>
                  </a:cubicBezTo>
                  <a:cubicBezTo>
                    <a:pt x="5011" y="5751"/>
                    <a:pt x="5023" y="5764"/>
                    <a:pt x="5039" y="5764"/>
                  </a:cubicBezTo>
                  <a:cubicBezTo>
                    <a:pt x="5055" y="5764"/>
                    <a:pt x="5068" y="5751"/>
                    <a:pt x="5068" y="5735"/>
                  </a:cubicBezTo>
                  <a:cubicBezTo>
                    <a:pt x="5068" y="5720"/>
                    <a:pt x="5055" y="5707"/>
                    <a:pt x="5039" y="5707"/>
                  </a:cubicBezTo>
                  <a:moveTo>
                    <a:pt x="10911" y="6177"/>
                  </a:moveTo>
                  <a:cubicBezTo>
                    <a:pt x="10896" y="6177"/>
                    <a:pt x="10883" y="6189"/>
                    <a:pt x="10883" y="6205"/>
                  </a:cubicBezTo>
                  <a:cubicBezTo>
                    <a:pt x="10883" y="6221"/>
                    <a:pt x="10896" y="6234"/>
                    <a:pt x="10911" y="6234"/>
                  </a:cubicBezTo>
                  <a:cubicBezTo>
                    <a:pt x="10927" y="6234"/>
                    <a:pt x="10940" y="6221"/>
                    <a:pt x="10940" y="6205"/>
                  </a:cubicBezTo>
                  <a:cubicBezTo>
                    <a:pt x="10940" y="6189"/>
                    <a:pt x="10927" y="6177"/>
                    <a:pt x="10911" y="6177"/>
                  </a:cubicBezTo>
                  <a:moveTo>
                    <a:pt x="12295" y="4715"/>
                  </a:moveTo>
                  <a:cubicBezTo>
                    <a:pt x="12279" y="4715"/>
                    <a:pt x="12266" y="4728"/>
                    <a:pt x="12266" y="4744"/>
                  </a:cubicBezTo>
                  <a:cubicBezTo>
                    <a:pt x="12266" y="4759"/>
                    <a:pt x="12279" y="4772"/>
                    <a:pt x="12295" y="4772"/>
                  </a:cubicBezTo>
                  <a:cubicBezTo>
                    <a:pt x="12310" y="4772"/>
                    <a:pt x="12323" y="4759"/>
                    <a:pt x="12323" y="4744"/>
                  </a:cubicBezTo>
                  <a:cubicBezTo>
                    <a:pt x="12323" y="4728"/>
                    <a:pt x="12310" y="4715"/>
                    <a:pt x="12295" y="4715"/>
                  </a:cubicBezTo>
                  <a:moveTo>
                    <a:pt x="11995" y="4089"/>
                  </a:moveTo>
                  <a:cubicBezTo>
                    <a:pt x="11979" y="4089"/>
                    <a:pt x="11966" y="4101"/>
                    <a:pt x="11966" y="4117"/>
                  </a:cubicBezTo>
                  <a:cubicBezTo>
                    <a:pt x="11966" y="4133"/>
                    <a:pt x="11979" y="4146"/>
                    <a:pt x="11995" y="4146"/>
                  </a:cubicBezTo>
                  <a:cubicBezTo>
                    <a:pt x="12010" y="4146"/>
                    <a:pt x="12023" y="4133"/>
                    <a:pt x="12023" y="4117"/>
                  </a:cubicBezTo>
                  <a:cubicBezTo>
                    <a:pt x="12023" y="4102"/>
                    <a:pt x="12010" y="4089"/>
                    <a:pt x="11995" y="4089"/>
                  </a:cubicBezTo>
                  <a:moveTo>
                    <a:pt x="9411" y="3945"/>
                  </a:moveTo>
                  <a:cubicBezTo>
                    <a:pt x="9395" y="3945"/>
                    <a:pt x="9382" y="3958"/>
                    <a:pt x="9382" y="3974"/>
                  </a:cubicBezTo>
                  <a:cubicBezTo>
                    <a:pt x="9382" y="3989"/>
                    <a:pt x="9395" y="4002"/>
                    <a:pt x="9411" y="4002"/>
                  </a:cubicBezTo>
                  <a:cubicBezTo>
                    <a:pt x="9426" y="4002"/>
                    <a:pt x="9439" y="3989"/>
                    <a:pt x="9439" y="3974"/>
                  </a:cubicBezTo>
                  <a:cubicBezTo>
                    <a:pt x="9439" y="3958"/>
                    <a:pt x="9426" y="3945"/>
                    <a:pt x="9411" y="3945"/>
                  </a:cubicBezTo>
                  <a:moveTo>
                    <a:pt x="8758" y="2575"/>
                  </a:moveTo>
                  <a:cubicBezTo>
                    <a:pt x="8742" y="2575"/>
                    <a:pt x="8730" y="2588"/>
                    <a:pt x="8730" y="2603"/>
                  </a:cubicBezTo>
                  <a:cubicBezTo>
                    <a:pt x="8730" y="2619"/>
                    <a:pt x="8742" y="2632"/>
                    <a:pt x="8758" y="2632"/>
                  </a:cubicBezTo>
                  <a:cubicBezTo>
                    <a:pt x="8774" y="2632"/>
                    <a:pt x="8787" y="2619"/>
                    <a:pt x="8787" y="2603"/>
                  </a:cubicBezTo>
                  <a:cubicBezTo>
                    <a:pt x="8787" y="2588"/>
                    <a:pt x="8774" y="2575"/>
                    <a:pt x="8758" y="2575"/>
                  </a:cubicBezTo>
                  <a:moveTo>
                    <a:pt x="12384" y="3974"/>
                  </a:moveTo>
                  <a:cubicBezTo>
                    <a:pt x="12368" y="3974"/>
                    <a:pt x="12355" y="3986"/>
                    <a:pt x="12355" y="4002"/>
                  </a:cubicBezTo>
                  <a:cubicBezTo>
                    <a:pt x="12355" y="4018"/>
                    <a:pt x="12368" y="4031"/>
                    <a:pt x="12384" y="4031"/>
                  </a:cubicBezTo>
                  <a:cubicBezTo>
                    <a:pt x="12399" y="4031"/>
                    <a:pt x="12412" y="4018"/>
                    <a:pt x="12412" y="4002"/>
                  </a:cubicBezTo>
                  <a:cubicBezTo>
                    <a:pt x="12412" y="3986"/>
                    <a:pt x="12399" y="3974"/>
                    <a:pt x="12384" y="3974"/>
                  </a:cubicBezTo>
                  <a:moveTo>
                    <a:pt x="12540" y="4424"/>
                  </a:moveTo>
                  <a:cubicBezTo>
                    <a:pt x="12524" y="4424"/>
                    <a:pt x="12512" y="4437"/>
                    <a:pt x="12512" y="4452"/>
                  </a:cubicBezTo>
                  <a:cubicBezTo>
                    <a:pt x="12512" y="4468"/>
                    <a:pt x="12524" y="4481"/>
                    <a:pt x="12540" y="4481"/>
                  </a:cubicBezTo>
                  <a:cubicBezTo>
                    <a:pt x="12556" y="4481"/>
                    <a:pt x="12569" y="4468"/>
                    <a:pt x="12569" y="4452"/>
                  </a:cubicBezTo>
                  <a:cubicBezTo>
                    <a:pt x="12569" y="4437"/>
                    <a:pt x="12556" y="4424"/>
                    <a:pt x="12540" y="4424"/>
                  </a:cubicBezTo>
                  <a:moveTo>
                    <a:pt x="10407" y="6303"/>
                  </a:moveTo>
                  <a:cubicBezTo>
                    <a:pt x="10391" y="6303"/>
                    <a:pt x="10378" y="6316"/>
                    <a:pt x="10378" y="6332"/>
                  </a:cubicBezTo>
                  <a:cubicBezTo>
                    <a:pt x="10378" y="6347"/>
                    <a:pt x="10391" y="6360"/>
                    <a:pt x="10407" y="6360"/>
                  </a:cubicBezTo>
                  <a:cubicBezTo>
                    <a:pt x="10422" y="6360"/>
                    <a:pt x="10435" y="6347"/>
                    <a:pt x="10435" y="6332"/>
                  </a:cubicBezTo>
                  <a:cubicBezTo>
                    <a:pt x="10435" y="6316"/>
                    <a:pt x="10422" y="6303"/>
                    <a:pt x="10407" y="6303"/>
                  </a:cubicBezTo>
                  <a:moveTo>
                    <a:pt x="9369" y="6460"/>
                  </a:moveTo>
                  <a:cubicBezTo>
                    <a:pt x="9353" y="6460"/>
                    <a:pt x="9341" y="6472"/>
                    <a:pt x="9341" y="6488"/>
                  </a:cubicBezTo>
                  <a:cubicBezTo>
                    <a:pt x="9341" y="6504"/>
                    <a:pt x="9353" y="6517"/>
                    <a:pt x="9369" y="6517"/>
                  </a:cubicBezTo>
                  <a:cubicBezTo>
                    <a:pt x="9385" y="6517"/>
                    <a:pt x="9398" y="6504"/>
                    <a:pt x="9398" y="6488"/>
                  </a:cubicBezTo>
                  <a:cubicBezTo>
                    <a:pt x="9398" y="6473"/>
                    <a:pt x="9385" y="6460"/>
                    <a:pt x="9369" y="6460"/>
                  </a:cubicBezTo>
                  <a:moveTo>
                    <a:pt x="5161" y="6695"/>
                  </a:moveTo>
                  <a:cubicBezTo>
                    <a:pt x="5145" y="6695"/>
                    <a:pt x="5132" y="6708"/>
                    <a:pt x="5132" y="6723"/>
                  </a:cubicBezTo>
                  <a:cubicBezTo>
                    <a:pt x="5132" y="6739"/>
                    <a:pt x="5145" y="6752"/>
                    <a:pt x="5161" y="6752"/>
                  </a:cubicBezTo>
                  <a:cubicBezTo>
                    <a:pt x="5176" y="6752"/>
                    <a:pt x="5189" y="6739"/>
                    <a:pt x="5189" y="6723"/>
                  </a:cubicBezTo>
                  <a:cubicBezTo>
                    <a:pt x="5189" y="6708"/>
                    <a:pt x="5176" y="6695"/>
                    <a:pt x="5161" y="6695"/>
                  </a:cubicBezTo>
                  <a:moveTo>
                    <a:pt x="3790" y="6851"/>
                  </a:moveTo>
                  <a:cubicBezTo>
                    <a:pt x="3775" y="6851"/>
                    <a:pt x="3762" y="6864"/>
                    <a:pt x="3762" y="6880"/>
                  </a:cubicBezTo>
                  <a:cubicBezTo>
                    <a:pt x="3762" y="6896"/>
                    <a:pt x="3775" y="6908"/>
                    <a:pt x="3790" y="6908"/>
                  </a:cubicBezTo>
                  <a:cubicBezTo>
                    <a:pt x="3806" y="6908"/>
                    <a:pt x="3819" y="6896"/>
                    <a:pt x="3819" y="6880"/>
                  </a:cubicBezTo>
                  <a:cubicBezTo>
                    <a:pt x="3819" y="6864"/>
                    <a:pt x="3806" y="6851"/>
                    <a:pt x="3790" y="6851"/>
                  </a:cubicBezTo>
                  <a:moveTo>
                    <a:pt x="2851" y="6049"/>
                  </a:moveTo>
                  <a:cubicBezTo>
                    <a:pt x="2835" y="6049"/>
                    <a:pt x="2822" y="6061"/>
                    <a:pt x="2822" y="6077"/>
                  </a:cubicBezTo>
                  <a:cubicBezTo>
                    <a:pt x="2822" y="6093"/>
                    <a:pt x="2835" y="6106"/>
                    <a:pt x="2851" y="6106"/>
                  </a:cubicBezTo>
                  <a:cubicBezTo>
                    <a:pt x="2867" y="6106"/>
                    <a:pt x="2879" y="6093"/>
                    <a:pt x="2879" y="6077"/>
                  </a:cubicBezTo>
                  <a:cubicBezTo>
                    <a:pt x="2879" y="6061"/>
                    <a:pt x="2867" y="6049"/>
                    <a:pt x="2851" y="6049"/>
                  </a:cubicBezTo>
                  <a:moveTo>
                    <a:pt x="1794" y="6049"/>
                  </a:moveTo>
                  <a:cubicBezTo>
                    <a:pt x="1778" y="6049"/>
                    <a:pt x="1765" y="6061"/>
                    <a:pt x="1765" y="6077"/>
                  </a:cubicBezTo>
                  <a:cubicBezTo>
                    <a:pt x="1765" y="6093"/>
                    <a:pt x="1778" y="6106"/>
                    <a:pt x="1794" y="6106"/>
                  </a:cubicBezTo>
                  <a:cubicBezTo>
                    <a:pt x="1810" y="6106"/>
                    <a:pt x="1822" y="6093"/>
                    <a:pt x="1822" y="6077"/>
                  </a:cubicBezTo>
                  <a:cubicBezTo>
                    <a:pt x="1822" y="6061"/>
                    <a:pt x="1810" y="6049"/>
                    <a:pt x="1794" y="6049"/>
                  </a:cubicBezTo>
                  <a:moveTo>
                    <a:pt x="1304" y="6421"/>
                  </a:moveTo>
                  <a:cubicBezTo>
                    <a:pt x="1289" y="6421"/>
                    <a:pt x="1276" y="6433"/>
                    <a:pt x="1276" y="6449"/>
                  </a:cubicBezTo>
                  <a:cubicBezTo>
                    <a:pt x="1276" y="6465"/>
                    <a:pt x="1289" y="6478"/>
                    <a:pt x="1304" y="6478"/>
                  </a:cubicBezTo>
                  <a:cubicBezTo>
                    <a:pt x="1320" y="6478"/>
                    <a:pt x="1333" y="6465"/>
                    <a:pt x="1333" y="6449"/>
                  </a:cubicBezTo>
                  <a:cubicBezTo>
                    <a:pt x="1333" y="6433"/>
                    <a:pt x="1320" y="6421"/>
                    <a:pt x="1304" y="6421"/>
                  </a:cubicBezTo>
                  <a:moveTo>
                    <a:pt x="678" y="6127"/>
                  </a:moveTo>
                  <a:cubicBezTo>
                    <a:pt x="662" y="6127"/>
                    <a:pt x="650" y="6140"/>
                    <a:pt x="650" y="6155"/>
                  </a:cubicBezTo>
                  <a:cubicBezTo>
                    <a:pt x="650" y="6171"/>
                    <a:pt x="662" y="6184"/>
                    <a:pt x="678" y="6184"/>
                  </a:cubicBezTo>
                  <a:cubicBezTo>
                    <a:pt x="694" y="6184"/>
                    <a:pt x="707" y="6171"/>
                    <a:pt x="707" y="6155"/>
                  </a:cubicBezTo>
                  <a:cubicBezTo>
                    <a:pt x="707" y="6140"/>
                    <a:pt x="694" y="6127"/>
                    <a:pt x="678" y="6127"/>
                  </a:cubicBezTo>
                  <a:moveTo>
                    <a:pt x="306" y="4933"/>
                  </a:moveTo>
                  <a:cubicBezTo>
                    <a:pt x="290" y="4933"/>
                    <a:pt x="278" y="4946"/>
                    <a:pt x="278" y="4961"/>
                  </a:cubicBezTo>
                  <a:cubicBezTo>
                    <a:pt x="278" y="4977"/>
                    <a:pt x="290" y="4990"/>
                    <a:pt x="306" y="4990"/>
                  </a:cubicBezTo>
                  <a:cubicBezTo>
                    <a:pt x="322" y="4990"/>
                    <a:pt x="335" y="4977"/>
                    <a:pt x="335" y="4961"/>
                  </a:cubicBezTo>
                  <a:cubicBezTo>
                    <a:pt x="335" y="4946"/>
                    <a:pt x="322" y="4933"/>
                    <a:pt x="306" y="4933"/>
                  </a:cubicBezTo>
                  <a:moveTo>
                    <a:pt x="1148" y="4307"/>
                  </a:moveTo>
                  <a:cubicBezTo>
                    <a:pt x="1132" y="4307"/>
                    <a:pt x="1120" y="4319"/>
                    <a:pt x="1120" y="4335"/>
                  </a:cubicBezTo>
                  <a:cubicBezTo>
                    <a:pt x="1120" y="4351"/>
                    <a:pt x="1132" y="4364"/>
                    <a:pt x="1148" y="4364"/>
                  </a:cubicBezTo>
                  <a:cubicBezTo>
                    <a:pt x="1164" y="4364"/>
                    <a:pt x="1176" y="4351"/>
                    <a:pt x="1176" y="4335"/>
                  </a:cubicBezTo>
                  <a:cubicBezTo>
                    <a:pt x="1176" y="4319"/>
                    <a:pt x="1164" y="4307"/>
                    <a:pt x="1148" y="4307"/>
                  </a:cubicBezTo>
                  <a:moveTo>
                    <a:pt x="796" y="4620"/>
                  </a:moveTo>
                  <a:cubicBezTo>
                    <a:pt x="780" y="4620"/>
                    <a:pt x="767" y="4632"/>
                    <a:pt x="767" y="4648"/>
                  </a:cubicBezTo>
                  <a:cubicBezTo>
                    <a:pt x="767" y="4664"/>
                    <a:pt x="780" y="4677"/>
                    <a:pt x="796" y="4677"/>
                  </a:cubicBezTo>
                  <a:cubicBezTo>
                    <a:pt x="811" y="4677"/>
                    <a:pt x="824" y="4664"/>
                    <a:pt x="824" y="4648"/>
                  </a:cubicBezTo>
                  <a:cubicBezTo>
                    <a:pt x="824" y="4632"/>
                    <a:pt x="811" y="4620"/>
                    <a:pt x="796" y="4620"/>
                  </a:cubicBezTo>
                  <a:moveTo>
                    <a:pt x="2499" y="4659"/>
                  </a:moveTo>
                  <a:cubicBezTo>
                    <a:pt x="2483" y="4659"/>
                    <a:pt x="2470" y="4672"/>
                    <a:pt x="2470" y="4687"/>
                  </a:cubicBezTo>
                  <a:cubicBezTo>
                    <a:pt x="2470" y="4703"/>
                    <a:pt x="2483" y="4716"/>
                    <a:pt x="2499" y="4716"/>
                  </a:cubicBezTo>
                  <a:cubicBezTo>
                    <a:pt x="2514" y="4716"/>
                    <a:pt x="2527" y="4703"/>
                    <a:pt x="2527" y="4687"/>
                  </a:cubicBezTo>
                  <a:cubicBezTo>
                    <a:pt x="2527" y="4672"/>
                    <a:pt x="2514" y="4659"/>
                    <a:pt x="2499" y="4659"/>
                  </a:cubicBezTo>
                  <a:moveTo>
                    <a:pt x="2048" y="3895"/>
                  </a:moveTo>
                  <a:cubicBezTo>
                    <a:pt x="2032" y="3895"/>
                    <a:pt x="2020" y="3908"/>
                    <a:pt x="2020" y="3924"/>
                  </a:cubicBezTo>
                  <a:cubicBezTo>
                    <a:pt x="2020" y="3940"/>
                    <a:pt x="2032" y="3952"/>
                    <a:pt x="2048" y="3952"/>
                  </a:cubicBezTo>
                  <a:cubicBezTo>
                    <a:pt x="2064" y="3952"/>
                    <a:pt x="2077" y="3940"/>
                    <a:pt x="2077" y="3924"/>
                  </a:cubicBezTo>
                  <a:cubicBezTo>
                    <a:pt x="2077" y="3908"/>
                    <a:pt x="2064" y="3895"/>
                    <a:pt x="2048" y="3895"/>
                  </a:cubicBezTo>
                  <a:moveTo>
                    <a:pt x="3732" y="3210"/>
                  </a:moveTo>
                  <a:cubicBezTo>
                    <a:pt x="3716" y="3210"/>
                    <a:pt x="3703" y="3223"/>
                    <a:pt x="3703" y="3239"/>
                  </a:cubicBezTo>
                  <a:cubicBezTo>
                    <a:pt x="3703" y="3254"/>
                    <a:pt x="3716" y="3267"/>
                    <a:pt x="3732" y="3267"/>
                  </a:cubicBezTo>
                  <a:cubicBezTo>
                    <a:pt x="3747" y="3267"/>
                    <a:pt x="3760" y="3254"/>
                    <a:pt x="3760" y="3239"/>
                  </a:cubicBezTo>
                  <a:cubicBezTo>
                    <a:pt x="3760" y="3223"/>
                    <a:pt x="3747" y="3210"/>
                    <a:pt x="3732" y="3210"/>
                  </a:cubicBezTo>
                  <a:moveTo>
                    <a:pt x="5063" y="3406"/>
                  </a:moveTo>
                  <a:cubicBezTo>
                    <a:pt x="5047" y="3406"/>
                    <a:pt x="5034" y="3419"/>
                    <a:pt x="5034" y="3435"/>
                  </a:cubicBezTo>
                  <a:cubicBezTo>
                    <a:pt x="5034" y="3450"/>
                    <a:pt x="5047" y="3463"/>
                    <a:pt x="5063" y="3463"/>
                  </a:cubicBezTo>
                  <a:cubicBezTo>
                    <a:pt x="5078" y="3463"/>
                    <a:pt x="5091" y="3450"/>
                    <a:pt x="5091" y="3435"/>
                  </a:cubicBezTo>
                  <a:cubicBezTo>
                    <a:pt x="5091" y="3419"/>
                    <a:pt x="5078" y="3406"/>
                    <a:pt x="5063" y="3406"/>
                  </a:cubicBezTo>
                  <a:moveTo>
                    <a:pt x="5258" y="1135"/>
                  </a:moveTo>
                  <a:cubicBezTo>
                    <a:pt x="5243" y="1135"/>
                    <a:pt x="5230" y="1148"/>
                    <a:pt x="5230" y="1164"/>
                  </a:cubicBezTo>
                  <a:cubicBezTo>
                    <a:pt x="5230" y="1180"/>
                    <a:pt x="5243" y="1192"/>
                    <a:pt x="5258" y="1192"/>
                  </a:cubicBezTo>
                  <a:cubicBezTo>
                    <a:pt x="5274" y="1192"/>
                    <a:pt x="5287" y="1180"/>
                    <a:pt x="5287" y="1164"/>
                  </a:cubicBezTo>
                  <a:cubicBezTo>
                    <a:pt x="5287" y="1148"/>
                    <a:pt x="5274" y="1135"/>
                    <a:pt x="5258" y="1135"/>
                  </a:cubicBezTo>
                  <a:moveTo>
                    <a:pt x="7823" y="352"/>
                  </a:moveTo>
                  <a:cubicBezTo>
                    <a:pt x="7807" y="352"/>
                    <a:pt x="7794" y="365"/>
                    <a:pt x="7794" y="381"/>
                  </a:cubicBezTo>
                  <a:cubicBezTo>
                    <a:pt x="7794" y="396"/>
                    <a:pt x="7807" y="409"/>
                    <a:pt x="7823" y="409"/>
                  </a:cubicBezTo>
                  <a:cubicBezTo>
                    <a:pt x="7838" y="409"/>
                    <a:pt x="7851" y="396"/>
                    <a:pt x="7851" y="381"/>
                  </a:cubicBezTo>
                  <a:cubicBezTo>
                    <a:pt x="7851" y="365"/>
                    <a:pt x="7838" y="352"/>
                    <a:pt x="7823" y="352"/>
                  </a:cubicBezTo>
                  <a:moveTo>
                    <a:pt x="9712" y="1125"/>
                  </a:moveTo>
                  <a:cubicBezTo>
                    <a:pt x="9696" y="1125"/>
                    <a:pt x="9683" y="1138"/>
                    <a:pt x="9683" y="1154"/>
                  </a:cubicBezTo>
                  <a:cubicBezTo>
                    <a:pt x="9683" y="1170"/>
                    <a:pt x="9696" y="1182"/>
                    <a:pt x="9712" y="1182"/>
                  </a:cubicBezTo>
                  <a:cubicBezTo>
                    <a:pt x="9727" y="1182"/>
                    <a:pt x="9740" y="1170"/>
                    <a:pt x="9740" y="1154"/>
                  </a:cubicBezTo>
                  <a:cubicBezTo>
                    <a:pt x="9740" y="1138"/>
                    <a:pt x="9727" y="1125"/>
                    <a:pt x="9712" y="1125"/>
                  </a:cubicBezTo>
                  <a:moveTo>
                    <a:pt x="8459" y="1781"/>
                  </a:moveTo>
                  <a:cubicBezTo>
                    <a:pt x="8443" y="1781"/>
                    <a:pt x="8431" y="1794"/>
                    <a:pt x="8431" y="1810"/>
                  </a:cubicBezTo>
                  <a:cubicBezTo>
                    <a:pt x="8431" y="1825"/>
                    <a:pt x="8443" y="1838"/>
                    <a:pt x="8459" y="1838"/>
                  </a:cubicBezTo>
                  <a:cubicBezTo>
                    <a:pt x="8475" y="1838"/>
                    <a:pt x="8487" y="1825"/>
                    <a:pt x="8487" y="1810"/>
                  </a:cubicBezTo>
                  <a:cubicBezTo>
                    <a:pt x="8487" y="1794"/>
                    <a:pt x="8475" y="1781"/>
                    <a:pt x="8459" y="1781"/>
                  </a:cubicBezTo>
                  <a:moveTo>
                    <a:pt x="10534" y="2310"/>
                  </a:moveTo>
                  <a:cubicBezTo>
                    <a:pt x="10518" y="2310"/>
                    <a:pt x="10505" y="2323"/>
                    <a:pt x="10505" y="2338"/>
                  </a:cubicBezTo>
                  <a:cubicBezTo>
                    <a:pt x="10505" y="2354"/>
                    <a:pt x="10518" y="2367"/>
                    <a:pt x="10534" y="2367"/>
                  </a:cubicBezTo>
                  <a:cubicBezTo>
                    <a:pt x="10549" y="2367"/>
                    <a:pt x="10562" y="2354"/>
                    <a:pt x="10562" y="2338"/>
                  </a:cubicBezTo>
                  <a:cubicBezTo>
                    <a:pt x="10562" y="2323"/>
                    <a:pt x="10549" y="2310"/>
                    <a:pt x="10534" y="2310"/>
                  </a:cubicBezTo>
                  <a:moveTo>
                    <a:pt x="9105" y="3103"/>
                  </a:moveTo>
                  <a:cubicBezTo>
                    <a:pt x="9089" y="3103"/>
                    <a:pt x="9076" y="3115"/>
                    <a:pt x="9076" y="3131"/>
                  </a:cubicBezTo>
                  <a:cubicBezTo>
                    <a:pt x="9076" y="3147"/>
                    <a:pt x="9089" y="3159"/>
                    <a:pt x="9105" y="3159"/>
                  </a:cubicBezTo>
                  <a:cubicBezTo>
                    <a:pt x="9120" y="3159"/>
                    <a:pt x="9133" y="3147"/>
                    <a:pt x="9133" y="3131"/>
                  </a:cubicBezTo>
                  <a:cubicBezTo>
                    <a:pt x="9133" y="3115"/>
                    <a:pt x="9120" y="3103"/>
                    <a:pt x="9105" y="3103"/>
                  </a:cubicBezTo>
                  <a:moveTo>
                    <a:pt x="10563" y="3944"/>
                  </a:moveTo>
                  <a:cubicBezTo>
                    <a:pt x="10547" y="3944"/>
                    <a:pt x="10535" y="3957"/>
                    <a:pt x="10535" y="3973"/>
                  </a:cubicBezTo>
                  <a:cubicBezTo>
                    <a:pt x="10535" y="3989"/>
                    <a:pt x="10547" y="4001"/>
                    <a:pt x="10563" y="4001"/>
                  </a:cubicBezTo>
                  <a:cubicBezTo>
                    <a:pt x="10579" y="4001"/>
                    <a:pt x="10592" y="3989"/>
                    <a:pt x="10592" y="3973"/>
                  </a:cubicBezTo>
                  <a:cubicBezTo>
                    <a:pt x="10592" y="3957"/>
                    <a:pt x="10579" y="3944"/>
                    <a:pt x="10563" y="3944"/>
                  </a:cubicBezTo>
                  <a:moveTo>
                    <a:pt x="11914" y="3641"/>
                  </a:moveTo>
                  <a:cubicBezTo>
                    <a:pt x="11898" y="3641"/>
                    <a:pt x="11885" y="3654"/>
                    <a:pt x="11885" y="3669"/>
                  </a:cubicBezTo>
                  <a:cubicBezTo>
                    <a:pt x="11885" y="3685"/>
                    <a:pt x="11898" y="3698"/>
                    <a:pt x="11914" y="3698"/>
                  </a:cubicBezTo>
                  <a:cubicBezTo>
                    <a:pt x="11930" y="3698"/>
                    <a:pt x="11942" y="3685"/>
                    <a:pt x="11942" y="3669"/>
                  </a:cubicBezTo>
                  <a:cubicBezTo>
                    <a:pt x="11942" y="3654"/>
                    <a:pt x="11930" y="3641"/>
                    <a:pt x="11914" y="3641"/>
                  </a:cubicBezTo>
                  <a:moveTo>
                    <a:pt x="12110" y="4355"/>
                  </a:moveTo>
                  <a:cubicBezTo>
                    <a:pt x="12094" y="4355"/>
                    <a:pt x="12081" y="4368"/>
                    <a:pt x="12081" y="4384"/>
                  </a:cubicBezTo>
                  <a:cubicBezTo>
                    <a:pt x="12081" y="4400"/>
                    <a:pt x="12094" y="4412"/>
                    <a:pt x="12110" y="4412"/>
                  </a:cubicBezTo>
                  <a:cubicBezTo>
                    <a:pt x="12125" y="4412"/>
                    <a:pt x="12138" y="4400"/>
                    <a:pt x="12138" y="4384"/>
                  </a:cubicBezTo>
                  <a:cubicBezTo>
                    <a:pt x="12138" y="4368"/>
                    <a:pt x="12125" y="4355"/>
                    <a:pt x="12110" y="4355"/>
                  </a:cubicBezTo>
                  <a:moveTo>
                    <a:pt x="10446" y="3416"/>
                  </a:moveTo>
                  <a:cubicBezTo>
                    <a:pt x="10430" y="3416"/>
                    <a:pt x="10417" y="3429"/>
                    <a:pt x="10417" y="3444"/>
                  </a:cubicBezTo>
                  <a:cubicBezTo>
                    <a:pt x="10417" y="3460"/>
                    <a:pt x="10430" y="3473"/>
                    <a:pt x="10446" y="3473"/>
                  </a:cubicBezTo>
                  <a:cubicBezTo>
                    <a:pt x="10462" y="3473"/>
                    <a:pt x="10474" y="3460"/>
                    <a:pt x="10474" y="3444"/>
                  </a:cubicBezTo>
                  <a:cubicBezTo>
                    <a:pt x="10474" y="3429"/>
                    <a:pt x="10462" y="3416"/>
                    <a:pt x="10446" y="3416"/>
                  </a:cubicBezTo>
                  <a:moveTo>
                    <a:pt x="9487" y="3641"/>
                  </a:moveTo>
                  <a:cubicBezTo>
                    <a:pt x="9471" y="3641"/>
                    <a:pt x="9458" y="3654"/>
                    <a:pt x="9458" y="3669"/>
                  </a:cubicBezTo>
                  <a:cubicBezTo>
                    <a:pt x="9458" y="3685"/>
                    <a:pt x="9471" y="3698"/>
                    <a:pt x="9487" y="3698"/>
                  </a:cubicBezTo>
                  <a:cubicBezTo>
                    <a:pt x="9502" y="3698"/>
                    <a:pt x="9515" y="3685"/>
                    <a:pt x="9515" y="3669"/>
                  </a:cubicBezTo>
                  <a:cubicBezTo>
                    <a:pt x="9515" y="3654"/>
                    <a:pt x="9502" y="3641"/>
                    <a:pt x="9487" y="3641"/>
                  </a:cubicBezTo>
                  <a:moveTo>
                    <a:pt x="9222" y="2310"/>
                  </a:moveTo>
                  <a:cubicBezTo>
                    <a:pt x="9206" y="2310"/>
                    <a:pt x="9194" y="2323"/>
                    <a:pt x="9194" y="2338"/>
                  </a:cubicBezTo>
                  <a:cubicBezTo>
                    <a:pt x="9194" y="2354"/>
                    <a:pt x="9206" y="2367"/>
                    <a:pt x="9222" y="2367"/>
                  </a:cubicBezTo>
                  <a:cubicBezTo>
                    <a:pt x="9238" y="2367"/>
                    <a:pt x="9251" y="2354"/>
                    <a:pt x="9251" y="2338"/>
                  </a:cubicBezTo>
                  <a:cubicBezTo>
                    <a:pt x="9251" y="2323"/>
                    <a:pt x="9238" y="2310"/>
                    <a:pt x="9222" y="2310"/>
                  </a:cubicBezTo>
                  <a:moveTo>
                    <a:pt x="8713" y="822"/>
                  </a:moveTo>
                  <a:cubicBezTo>
                    <a:pt x="8698" y="822"/>
                    <a:pt x="8685" y="835"/>
                    <a:pt x="8685" y="851"/>
                  </a:cubicBezTo>
                  <a:cubicBezTo>
                    <a:pt x="8685" y="866"/>
                    <a:pt x="8698" y="879"/>
                    <a:pt x="8713" y="879"/>
                  </a:cubicBezTo>
                  <a:cubicBezTo>
                    <a:pt x="8729" y="879"/>
                    <a:pt x="8742" y="866"/>
                    <a:pt x="8742" y="851"/>
                  </a:cubicBezTo>
                  <a:cubicBezTo>
                    <a:pt x="8742" y="835"/>
                    <a:pt x="8729" y="822"/>
                    <a:pt x="8713" y="822"/>
                  </a:cubicBezTo>
                  <a:moveTo>
                    <a:pt x="7735" y="881"/>
                  </a:moveTo>
                  <a:cubicBezTo>
                    <a:pt x="7719" y="881"/>
                    <a:pt x="7706" y="894"/>
                    <a:pt x="7706" y="909"/>
                  </a:cubicBezTo>
                  <a:cubicBezTo>
                    <a:pt x="7706" y="925"/>
                    <a:pt x="7719" y="938"/>
                    <a:pt x="7735" y="938"/>
                  </a:cubicBezTo>
                  <a:cubicBezTo>
                    <a:pt x="7750" y="938"/>
                    <a:pt x="7763" y="925"/>
                    <a:pt x="7763" y="909"/>
                  </a:cubicBezTo>
                  <a:cubicBezTo>
                    <a:pt x="7763" y="894"/>
                    <a:pt x="7750" y="881"/>
                    <a:pt x="7735" y="881"/>
                  </a:cubicBezTo>
                  <a:moveTo>
                    <a:pt x="7128" y="127"/>
                  </a:moveTo>
                  <a:cubicBezTo>
                    <a:pt x="7112" y="127"/>
                    <a:pt x="7099" y="140"/>
                    <a:pt x="7099" y="156"/>
                  </a:cubicBezTo>
                  <a:cubicBezTo>
                    <a:pt x="7099" y="171"/>
                    <a:pt x="7112" y="184"/>
                    <a:pt x="7128" y="184"/>
                  </a:cubicBezTo>
                  <a:cubicBezTo>
                    <a:pt x="7144" y="184"/>
                    <a:pt x="7156" y="171"/>
                    <a:pt x="7156" y="156"/>
                  </a:cubicBezTo>
                  <a:cubicBezTo>
                    <a:pt x="7156" y="140"/>
                    <a:pt x="7144" y="127"/>
                    <a:pt x="7128" y="127"/>
                  </a:cubicBezTo>
                  <a:moveTo>
                    <a:pt x="6159" y="303"/>
                  </a:moveTo>
                  <a:cubicBezTo>
                    <a:pt x="6143" y="303"/>
                    <a:pt x="6130" y="316"/>
                    <a:pt x="6130" y="332"/>
                  </a:cubicBezTo>
                  <a:cubicBezTo>
                    <a:pt x="6130" y="348"/>
                    <a:pt x="6143" y="360"/>
                    <a:pt x="6159" y="360"/>
                  </a:cubicBezTo>
                  <a:cubicBezTo>
                    <a:pt x="6175" y="360"/>
                    <a:pt x="6187" y="348"/>
                    <a:pt x="6187" y="332"/>
                  </a:cubicBezTo>
                  <a:cubicBezTo>
                    <a:pt x="6188" y="316"/>
                    <a:pt x="6175" y="303"/>
                    <a:pt x="6159" y="303"/>
                  </a:cubicBezTo>
                  <a:moveTo>
                    <a:pt x="6335" y="1321"/>
                  </a:moveTo>
                  <a:cubicBezTo>
                    <a:pt x="6319" y="1321"/>
                    <a:pt x="6307" y="1334"/>
                    <a:pt x="6307" y="1350"/>
                  </a:cubicBezTo>
                  <a:cubicBezTo>
                    <a:pt x="6307" y="1365"/>
                    <a:pt x="6319" y="1378"/>
                    <a:pt x="6335" y="1378"/>
                  </a:cubicBezTo>
                  <a:cubicBezTo>
                    <a:pt x="6351" y="1378"/>
                    <a:pt x="6364" y="1365"/>
                    <a:pt x="6364" y="1350"/>
                  </a:cubicBezTo>
                  <a:cubicBezTo>
                    <a:pt x="6364" y="1334"/>
                    <a:pt x="6351" y="1321"/>
                    <a:pt x="6335" y="1321"/>
                  </a:cubicBezTo>
                  <a:moveTo>
                    <a:pt x="4838" y="1223"/>
                  </a:moveTo>
                  <a:cubicBezTo>
                    <a:pt x="4822" y="1223"/>
                    <a:pt x="4809" y="1236"/>
                    <a:pt x="4809" y="1252"/>
                  </a:cubicBezTo>
                  <a:cubicBezTo>
                    <a:pt x="4809" y="1268"/>
                    <a:pt x="4822" y="1280"/>
                    <a:pt x="4838" y="1280"/>
                  </a:cubicBezTo>
                  <a:cubicBezTo>
                    <a:pt x="4853" y="1280"/>
                    <a:pt x="4866" y="1268"/>
                    <a:pt x="4866" y="1252"/>
                  </a:cubicBezTo>
                  <a:cubicBezTo>
                    <a:pt x="4866" y="1236"/>
                    <a:pt x="4853" y="1223"/>
                    <a:pt x="4838" y="1223"/>
                  </a:cubicBezTo>
                  <a:moveTo>
                    <a:pt x="5102" y="2486"/>
                  </a:moveTo>
                  <a:cubicBezTo>
                    <a:pt x="5086" y="2486"/>
                    <a:pt x="5073" y="2499"/>
                    <a:pt x="5073" y="2514"/>
                  </a:cubicBezTo>
                  <a:cubicBezTo>
                    <a:pt x="5073" y="2530"/>
                    <a:pt x="5086" y="2543"/>
                    <a:pt x="5102" y="2543"/>
                  </a:cubicBezTo>
                  <a:cubicBezTo>
                    <a:pt x="5118" y="2543"/>
                    <a:pt x="5130" y="2530"/>
                    <a:pt x="5130" y="2514"/>
                  </a:cubicBezTo>
                  <a:cubicBezTo>
                    <a:pt x="5130" y="2499"/>
                    <a:pt x="5118" y="2486"/>
                    <a:pt x="5102" y="2486"/>
                  </a:cubicBezTo>
                  <a:moveTo>
                    <a:pt x="6364" y="3298"/>
                  </a:moveTo>
                  <a:cubicBezTo>
                    <a:pt x="6349" y="3298"/>
                    <a:pt x="6336" y="3311"/>
                    <a:pt x="6336" y="3327"/>
                  </a:cubicBezTo>
                  <a:cubicBezTo>
                    <a:pt x="6336" y="3343"/>
                    <a:pt x="6349" y="3355"/>
                    <a:pt x="6364" y="3355"/>
                  </a:cubicBezTo>
                  <a:cubicBezTo>
                    <a:pt x="6380" y="3355"/>
                    <a:pt x="6393" y="3343"/>
                    <a:pt x="6393" y="3327"/>
                  </a:cubicBezTo>
                  <a:cubicBezTo>
                    <a:pt x="6393" y="3311"/>
                    <a:pt x="6380" y="3298"/>
                    <a:pt x="6364" y="3298"/>
                  </a:cubicBezTo>
                  <a:moveTo>
                    <a:pt x="5180" y="3612"/>
                  </a:moveTo>
                  <a:cubicBezTo>
                    <a:pt x="5164" y="3612"/>
                    <a:pt x="5152" y="3624"/>
                    <a:pt x="5152" y="3640"/>
                  </a:cubicBezTo>
                  <a:cubicBezTo>
                    <a:pt x="5152" y="3656"/>
                    <a:pt x="5164" y="3669"/>
                    <a:pt x="5180" y="3669"/>
                  </a:cubicBezTo>
                  <a:cubicBezTo>
                    <a:pt x="5196" y="3669"/>
                    <a:pt x="5209" y="3656"/>
                    <a:pt x="5209" y="3640"/>
                  </a:cubicBezTo>
                  <a:cubicBezTo>
                    <a:pt x="5209" y="3624"/>
                    <a:pt x="5196" y="3612"/>
                    <a:pt x="5180" y="3612"/>
                  </a:cubicBezTo>
                  <a:moveTo>
                    <a:pt x="4417" y="3396"/>
                  </a:moveTo>
                  <a:cubicBezTo>
                    <a:pt x="4401" y="3396"/>
                    <a:pt x="4388" y="3409"/>
                    <a:pt x="4388" y="3425"/>
                  </a:cubicBezTo>
                  <a:cubicBezTo>
                    <a:pt x="4388" y="3441"/>
                    <a:pt x="4401" y="3453"/>
                    <a:pt x="4417" y="3453"/>
                  </a:cubicBezTo>
                  <a:cubicBezTo>
                    <a:pt x="4433" y="3453"/>
                    <a:pt x="4445" y="3441"/>
                    <a:pt x="4445" y="3425"/>
                  </a:cubicBezTo>
                  <a:cubicBezTo>
                    <a:pt x="4445" y="3409"/>
                    <a:pt x="4433" y="3396"/>
                    <a:pt x="4417" y="3396"/>
                  </a:cubicBezTo>
                  <a:moveTo>
                    <a:pt x="3986" y="3073"/>
                  </a:moveTo>
                  <a:cubicBezTo>
                    <a:pt x="3970" y="3073"/>
                    <a:pt x="3958" y="3086"/>
                    <a:pt x="3958" y="3102"/>
                  </a:cubicBezTo>
                  <a:cubicBezTo>
                    <a:pt x="3958" y="3117"/>
                    <a:pt x="3970" y="3130"/>
                    <a:pt x="3986" y="3130"/>
                  </a:cubicBezTo>
                  <a:cubicBezTo>
                    <a:pt x="4002" y="3130"/>
                    <a:pt x="4015" y="3117"/>
                    <a:pt x="4015" y="3102"/>
                  </a:cubicBezTo>
                  <a:cubicBezTo>
                    <a:pt x="4015" y="3086"/>
                    <a:pt x="4002" y="3073"/>
                    <a:pt x="3986" y="307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4583670" y="814000"/>
              <a:ext cx="4656208" cy="4604543"/>
            </a:xfrm>
            <a:custGeom>
              <a:rect b="b" l="l" r="r" t="t"/>
              <a:pathLst>
                <a:path extrusionOk="0" h="14220" w="14380">
                  <a:moveTo>
                    <a:pt x="7692" y="4988"/>
                  </a:moveTo>
                  <a:cubicBezTo>
                    <a:pt x="7692" y="5056"/>
                    <a:pt x="7636" y="5112"/>
                    <a:pt x="7568" y="5112"/>
                  </a:cubicBezTo>
                  <a:cubicBezTo>
                    <a:pt x="7499" y="5112"/>
                    <a:pt x="7444" y="5056"/>
                    <a:pt x="7444" y="4988"/>
                  </a:cubicBezTo>
                  <a:cubicBezTo>
                    <a:pt x="7444" y="4919"/>
                    <a:pt x="7499" y="4864"/>
                    <a:pt x="7568" y="4864"/>
                  </a:cubicBezTo>
                  <a:cubicBezTo>
                    <a:pt x="7636" y="4864"/>
                    <a:pt x="7692" y="4919"/>
                    <a:pt x="7692" y="4988"/>
                  </a:cubicBezTo>
                  <a:moveTo>
                    <a:pt x="6181" y="4254"/>
                  </a:moveTo>
                  <a:cubicBezTo>
                    <a:pt x="6113" y="4254"/>
                    <a:pt x="6057" y="4309"/>
                    <a:pt x="6057" y="4378"/>
                  </a:cubicBezTo>
                  <a:cubicBezTo>
                    <a:pt x="6057" y="4446"/>
                    <a:pt x="6113" y="4502"/>
                    <a:pt x="6181" y="4502"/>
                  </a:cubicBezTo>
                  <a:cubicBezTo>
                    <a:pt x="6250" y="4502"/>
                    <a:pt x="6305" y="4446"/>
                    <a:pt x="6305" y="4378"/>
                  </a:cubicBezTo>
                  <a:cubicBezTo>
                    <a:pt x="6305" y="4309"/>
                    <a:pt x="6250" y="4254"/>
                    <a:pt x="6181" y="4254"/>
                  </a:cubicBezTo>
                  <a:moveTo>
                    <a:pt x="7586" y="3789"/>
                  </a:moveTo>
                  <a:cubicBezTo>
                    <a:pt x="7517" y="3789"/>
                    <a:pt x="7462" y="3844"/>
                    <a:pt x="7462" y="3913"/>
                  </a:cubicBezTo>
                  <a:cubicBezTo>
                    <a:pt x="7462" y="3981"/>
                    <a:pt x="7517" y="4037"/>
                    <a:pt x="7586" y="4037"/>
                  </a:cubicBezTo>
                  <a:cubicBezTo>
                    <a:pt x="7654" y="4037"/>
                    <a:pt x="7710" y="3981"/>
                    <a:pt x="7710" y="3913"/>
                  </a:cubicBezTo>
                  <a:cubicBezTo>
                    <a:pt x="7710" y="3844"/>
                    <a:pt x="7654" y="3789"/>
                    <a:pt x="7586" y="3789"/>
                  </a:cubicBezTo>
                  <a:moveTo>
                    <a:pt x="6984" y="2825"/>
                  </a:moveTo>
                  <a:cubicBezTo>
                    <a:pt x="6915" y="2825"/>
                    <a:pt x="6860" y="2880"/>
                    <a:pt x="6860" y="2949"/>
                  </a:cubicBezTo>
                  <a:cubicBezTo>
                    <a:pt x="6860" y="3017"/>
                    <a:pt x="6915" y="3073"/>
                    <a:pt x="6984" y="3073"/>
                  </a:cubicBezTo>
                  <a:cubicBezTo>
                    <a:pt x="7052" y="3073"/>
                    <a:pt x="7108" y="3017"/>
                    <a:pt x="7108" y="2949"/>
                  </a:cubicBezTo>
                  <a:cubicBezTo>
                    <a:pt x="7108" y="2880"/>
                    <a:pt x="7052" y="2825"/>
                    <a:pt x="6984" y="2825"/>
                  </a:cubicBezTo>
                  <a:moveTo>
                    <a:pt x="7561" y="2076"/>
                  </a:moveTo>
                  <a:cubicBezTo>
                    <a:pt x="7493" y="2076"/>
                    <a:pt x="7437" y="2132"/>
                    <a:pt x="7437" y="2200"/>
                  </a:cubicBezTo>
                  <a:cubicBezTo>
                    <a:pt x="7437" y="2269"/>
                    <a:pt x="7493" y="2324"/>
                    <a:pt x="7561" y="2324"/>
                  </a:cubicBezTo>
                  <a:cubicBezTo>
                    <a:pt x="7630" y="2324"/>
                    <a:pt x="7685" y="2269"/>
                    <a:pt x="7685" y="2200"/>
                  </a:cubicBezTo>
                  <a:cubicBezTo>
                    <a:pt x="7685" y="2132"/>
                    <a:pt x="7630" y="2076"/>
                    <a:pt x="7561" y="2076"/>
                  </a:cubicBezTo>
                  <a:moveTo>
                    <a:pt x="6930" y="1572"/>
                  </a:moveTo>
                  <a:cubicBezTo>
                    <a:pt x="6862" y="1572"/>
                    <a:pt x="6806" y="1628"/>
                    <a:pt x="6806" y="1696"/>
                  </a:cubicBezTo>
                  <a:cubicBezTo>
                    <a:pt x="6806" y="1765"/>
                    <a:pt x="6861" y="1820"/>
                    <a:pt x="6930" y="1820"/>
                  </a:cubicBezTo>
                  <a:cubicBezTo>
                    <a:pt x="6998" y="1820"/>
                    <a:pt x="7054" y="1764"/>
                    <a:pt x="7054" y="1696"/>
                  </a:cubicBezTo>
                  <a:cubicBezTo>
                    <a:pt x="7054" y="1628"/>
                    <a:pt x="6998" y="1572"/>
                    <a:pt x="6930" y="1572"/>
                  </a:cubicBezTo>
                  <a:moveTo>
                    <a:pt x="6098" y="6065"/>
                  </a:moveTo>
                  <a:cubicBezTo>
                    <a:pt x="6030" y="6065"/>
                    <a:pt x="5974" y="6120"/>
                    <a:pt x="5974" y="6188"/>
                  </a:cubicBezTo>
                  <a:cubicBezTo>
                    <a:pt x="5974" y="6257"/>
                    <a:pt x="6030" y="6312"/>
                    <a:pt x="6098" y="6312"/>
                  </a:cubicBezTo>
                  <a:cubicBezTo>
                    <a:pt x="6167" y="6312"/>
                    <a:pt x="6222" y="6257"/>
                    <a:pt x="6222" y="6188"/>
                  </a:cubicBezTo>
                  <a:cubicBezTo>
                    <a:pt x="6222" y="6120"/>
                    <a:pt x="6167" y="6065"/>
                    <a:pt x="6098" y="6065"/>
                  </a:cubicBezTo>
                  <a:moveTo>
                    <a:pt x="8002" y="5908"/>
                  </a:moveTo>
                  <a:cubicBezTo>
                    <a:pt x="7933" y="5908"/>
                    <a:pt x="7878" y="5963"/>
                    <a:pt x="7878" y="6032"/>
                  </a:cubicBezTo>
                  <a:cubicBezTo>
                    <a:pt x="7878" y="6100"/>
                    <a:pt x="7933" y="6156"/>
                    <a:pt x="8002" y="6156"/>
                  </a:cubicBezTo>
                  <a:cubicBezTo>
                    <a:pt x="8070" y="6156"/>
                    <a:pt x="8126" y="6100"/>
                    <a:pt x="8126" y="6032"/>
                  </a:cubicBezTo>
                  <a:cubicBezTo>
                    <a:pt x="8126" y="5964"/>
                    <a:pt x="8070" y="5908"/>
                    <a:pt x="8002" y="5908"/>
                  </a:cubicBezTo>
                  <a:moveTo>
                    <a:pt x="6725" y="6740"/>
                  </a:moveTo>
                  <a:cubicBezTo>
                    <a:pt x="6656" y="6740"/>
                    <a:pt x="6601" y="6795"/>
                    <a:pt x="6601" y="6864"/>
                  </a:cubicBezTo>
                  <a:cubicBezTo>
                    <a:pt x="6601" y="6932"/>
                    <a:pt x="6656" y="6988"/>
                    <a:pt x="6725" y="6988"/>
                  </a:cubicBezTo>
                  <a:cubicBezTo>
                    <a:pt x="6793" y="6988"/>
                    <a:pt x="6848" y="6932"/>
                    <a:pt x="6848" y="6864"/>
                  </a:cubicBezTo>
                  <a:cubicBezTo>
                    <a:pt x="6848" y="6795"/>
                    <a:pt x="6793" y="6740"/>
                    <a:pt x="6725" y="6740"/>
                  </a:cubicBezTo>
                  <a:moveTo>
                    <a:pt x="7263" y="7919"/>
                  </a:moveTo>
                  <a:cubicBezTo>
                    <a:pt x="7194" y="7919"/>
                    <a:pt x="7139" y="7975"/>
                    <a:pt x="7139" y="8043"/>
                  </a:cubicBezTo>
                  <a:cubicBezTo>
                    <a:pt x="7139" y="8112"/>
                    <a:pt x="7194" y="8167"/>
                    <a:pt x="7263" y="8167"/>
                  </a:cubicBezTo>
                  <a:cubicBezTo>
                    <a:pt x="7331" y="8167"/>
                    <a:pt x="7387" y="8112"/>
                    <a:pt x="7387" y="8043"/>
                  </a:cubicBezTo>
                  <a:cubicBezTo>
                    <a:pt x="7387" y="7975"/>
                    <a:pt x="7331" y="7919"/>
                    <a:pt x="7263" y="7919"/>
                  </a:cubicBezTo>
                  <a:moveTo>
                    <a:pt x="6367" y="8746"/>
                  </a:moveTo>
                  <a:cubicBezTo>
                    <a:pt x="6299" y="8746"/>
                    <a:pt x="6243" y="8802"/>
                    <a:pt x="6243" y="8870"/>
                  </a:cubicBezTo>
                  <a:cubicBezTo>
                    <a:pt x="6243" y="8939"/>
                    <a:pt x="6299" y="8994"/>
                    <a:pt x="6367" y="8994"/>
                  </a:cubicBezTo>
                  <a:cubicBezTo>
                    <a:pt x="6436" y="8994"/>
                    <a:pt x="6491" y="8939"/>
                    <a:pt x="6491" y="8870"/>
                  </a:cubicBezTo>
                  <a:cubicBezTo>
                    <a:pt x="6491" y="8802"/>
                    <a:pt x="6436" y="8746"/>
                    <a:pt x="6367" y="8746"/>
                  </a:cubicBezTo>
                  <a:moveTo>
                    <a:pt x="8119" y="9118"/>
                  </a:moveTo>
                  <a:cubicBezTo>
                    <a:pt x="8051" y="9118"/>
                    <a:pt x="7995" y="9174"/>
                    <a:pt x="7995" y="9242"/>
                  </a:cubicBezTo>
                  <a:cubicBezTo>
                    <a:pt x="7995" y="9311"/>
                    <a:pt x="8051" y="9366"/>
                    <a:pt x="8119" y="9366"/>
                  </a:cubicBezTo>
                  <a:cubicBezTo>
                    <a:pt x="8188" y="9366"/>
                    <a:pt x="8243" y="9311"/>
                    <a:pt x="8243" y="9242"/>
                  </a:cubicBezTo>
                  <a:cubicBezTo>
                    <a:pt x="8243" y="9174"/>
                    <a:pt x="8188" y="9118"/>
                    <a:pt x="8119" y="9118"/>
                  </a:cubicBezTo>
                  <a:moveTo>
                    <a:pt x="7537" y="9857"/>
                  </a:moveTo>
                  <a:cubicBezTo>
                    <a:pt x="7468" y="9857"/>
                    <a:pt x="7413" y="9913"/>
                    <a:pt x="7413" y="9981"/>
                  </a:cubicBezTo>
                  <a:cubicBezTo>
                    <a:pt x="7413" y="10050"/>
                    <a:pt x="7468" y="10105"/>
                    <a:pt x="7537" y="10105"/>
                  </a:cubicBezTo>
                  <a:cubicBezTo>
                    <a:pt x="7605" y="10105"/>
                    <a:pt x="7661" y="10050"/>
                    <a:pt x="7661" y="9981"/>
                  </a:cubicBezTo>
                  <a:cubicBezTo>
                    <a:pt x="7661" y="9913"/>
                    <a:pt x="7605" y="9857"/>
                    <a:pt x="7537" y="9857"/>
                  </a:cubicBezTo>
                  <a:moveTo>
                    <a:pt x="7459" y="12298"/>
                  </a:moveTo>
                  <a:cubicBezTo>
                    <a:pt x="7390" y="12298"/>
                    <a:pt x="7335" y="12354"/>
                    <a:pt x="7335" y="12422"/>
                  </a:cubicBezTo>
                  <a:cubicBezTo>
                    <a:pt x="7335" y="12491"/>
                    <a:pt x="7390" y="12546"/>
                    <a:pt x="7459" y="12546"/>
                  </a:cubicBezTo>
                  <a:cubicBezTo>
                    <a:pt x="7527" y="12546"/>
                    <a:pt x="7583" y="12491"/>
                    <a:pt x="7583" y="12422"/>
                  </a:cubicBezTo>
                  <a:cubicBezTo>
                    <a:pt x="7583" y="12354"/>
                    <a:pt x="7527" y="12298"/>
                    <a:pt x="7459" y="12298"/>
                  </a:cubicBezTo>
                  <a:moveTo>
                    <a:pt x="8427" y="14021"/>
                  </a:moveTo>
                  <a:cubicBezTo>
                    <a:pt x="8373" y="14021"/>
                    <a:pt x="8329" y="14066"/>
                    <a:pt x="8329" y="14120"/>
                  </a:cubicBezTo>
                  <a:cubicBezTo>
                    <a:pt x="8329" y="14175"/>
                    <a:pt x="8373" y="14219"/>
                    <a:pt x="8427" y="14219"/>
                  </a:cubicBezTo>
                  <a:cubicBezTo>
                    <a:pt x="8482" y="14219"/>
                    <a:pt x="8526" y="14175"/>
                    <a:pt x="8526" y="14120"/>
                  </a:cubicBezTo>
                  <a:cubicBezTo>
                    <a:pt x="8526" y="14066"/>
                    <a:pt x="8482" y="14021"/>
                    <a:pt x="8427" y="14021"/>
                  </a:cubicBezTo>
                  <a:moveTo>
                    <a:pt x="7136" y="6050"/>
                  </a:moveTo>
                  <a:cubicBezTo>
                    <a:pt x="7067" y="6050"/>
                    <a:pt x="7012" y="6105"/>
                    <a:pt x="7012" y="6174"/>
                  </a:cubicBezTo>
                  <a:cubicBezTo>
                    <a:pt x="7012" y="6242"/>
                    <a:pt x="7067" y="6298"/>
                    <a:pt x="7136" y="6298"/>
                  </a:cubicBezTo>
                  <a:cubicBezTo>
                    <a:pt x="7204" y="6298"/>
                    <a:pt x="7259" y="6242"/>
                    <a:pt x="7259" y="6174"/>
                  </a:cubicBezTo>
                  <a:cubicBezTo>
                    <a:pt x="7259" y="6105"/>
                    <a:pt x="7204" y="6050"/>
                    <a:pt x="7136" y="6050"/>
                  </a:cubicBezTo>
                  <a:moveTo>
                    <a:pt x="8775" y="4425"/>
                  </a:moveTo>
                  <a:cubicBezTo>
                    <a:pt x="8706" y="4425"/>
                    <a:pt x="8651" y="4480"/>
                    <a:pt x="8651" y="4549"/>
                  </a:cubicBezTo>
                  <a:cubicBezTo>
                    <a:pt x="8651" y="4618"/>
                    <a:pt x="8706" y="4673"/>
                    <a:pt x="8775" y="4673"/>
                  </a:cubicBezTo>
                  <a:cubicBezTo>
                    <a:pt x="8843" y="4673"/>
                    <a:pt x="8899" y="4618"/>
                    <a:pt x="8899" y="4549"/>
                  </a:cubicBezTo>
                  <a:cubicBezTo>
                    <a:pt x="8899" y="4480"/>
                    <a:pt x="8843" y="4425"/>
                    <a:pt x="8775" y="4425"/>
                  </a:cubicBezTo>
                  <a:moveTo>
                    <a:pt x="8540" y="5135"/>
                  </a:moveTo>
                  <a:cubicBezTo>
                    <a:pt x="8472" y="5135"/>
                    <a:pt x="8416" y="5190"/>
                    <a:pt x="8416" y="5259"/>
                  </a:cubicBezTo>
                  <a:cubicBezTo>
                    <a:pt x="8416" y="5327"/>
                    <a:pt x="8472" y="5383"/>
                    <a:pt x="8540" y="5383"/>
                  </a:cubicBezTo>
                  <a:cubicBezTo>
                    <a:pt x="8609" y="5383"/>
                    <a:pt x="8664" y="5327"/>
                    <a:pt x="8664" y="5259"/>
                  </a:cubicBezTo>
                  <a:cubicBezTo>
                    <a:pt x="8664" y="5190"/>
                    <a:pt x="8609" y="5135"/>
                    <a:pt x="8540" y="5135"/>
                  </a:cubicBezTo>
                  <a:moveTo>
                    <a:pt x="10028" y="4939"/>
                  </a:moveTo>
                  <a:cubicBezTo>
                    <a:pt x="9959" y="4939"/>
                    <a:pt x="9904" y="4994"/>
                    <a:pt x="9904" y="5063"/>
                  </a:cubicBezTo>
                  <a:cubicBezTo>
                    <a:pt x="9904" y="5131"/>
                    <a:pt x="9959" y="5187"/>
                    <a:pt x="10028" y="5187"/>
                  </a:cubicBezTo>
                  <a:cubicBezTo>
                    <a:pt x="10096" y="5187"/>
                    <a:pt x="10152" y="5131"/>
                    <a:pt x="10152" y="5063"/>
                  </a:cubicBezTo>
                  <a:cubicBezTo>
                    <a:pt x="10152" y="4994"/>
                    <a:pt x="10096" y="4939"/>
                    <a:pt x="10028" y="4939"/>
                  </a:cubicBezTo>
                  <a:moveTo>
                    <a:pt x="11574" y="5379"/>
                  </a:moveTo>
                  <a:cubicBezTo>
                    <a:pt x="11506" y="5379"/>
                    <a:pt x="11450" y="5435"/>
                    <a:pt x="11450" y="5503"/>
                  </a:cubicBezTo>
                  <a:cubicBezTo>
                    <a:pt x="11450" y="5572"/>
                    <a:pt x="11506" y="5627"/>
                    <a:pt x="11574" y="5627"/>
                  </a:cubicBezTo>
                  <a:cubicBezTo>
                    <a:pt x="11643" y="5627"/>
                    <a:pt x="11698" y="5572"/>
                    <a:pt x="11698" y="5503"/>
                  </a:cubicBezTo>
                  <a:cubicBezTo>
                    <a:pt x="11698" y="5435"/>
                    <a:pt x="11643" y="5379"/>
                    <a:pt x="11574" y="5379"/>
                  </a:cubicBezTo>
                  <a:moveTo>
                    <a:pt x="12897" y="4859"/>
                  </a:moveTo>
                  <a:cubicBezTo>
                    <a:pt x="12828" y="4859"/>
                    <a:pt x="12773" y="4914"/>
                    <a:pt x="12773" y="4983"/>
                  </a:cubicBezTo>
                  <a:cubicBezTo>
                    <a:pt x="12773" y="5051"/>
                    <a:pt x="12828" y="5107"/>
                    <a:pt x="12897" y="5107"/>
                  </a:cubicBezTo>
                  <a:cubicBezTo>
                    <a:pt x="12965" y="5107"/>
                    <a:pt x="13021" y="5051"/>
                    <a:pt x="13021" y="4983"/>
                  </a:cubicBezTo>
                  <a:cubicBezTo>
                    <a:pt x="13021" y="4914"/>
                    <a:pt x="12965" y="4859"/>
                    <a:pt x="12897" y="4859"/>
                  </a:cubicBezTo>
                  <a:moveTo>
                    <a:pt x="10860" y="5423"/>
                  </a:moveTo>
                  <a:cubicBezTo>
                    <a:pt x="10832" y="5423"/>
                    <a:pt x="10809" y="5446"/>
                    <a:pt x="10809" y="5474"/>
                  </a:cubicBezTo>
                  <a:cubicBezTo>
                    <a:pt x="10809" y="5502"/>
                    <a:pt x="10832" y="5525"/>
                    <a:pt x="10860" y="5525"/>
                  </a:cubicBezTo>
                  <a:cubicBezTo>
                    <a:pt x="10888" y="5525"/>
                    <a:pt x="10910" y="5502"/>
                    <a:pt x="10910" y="5474"/>
                  </a:cubicBezTo>
                  <a:cubicBezTo>
                    <a:pt x="10910" y="5446"/>
                    <a:pt x="10888" y="5423"/>
                    <a:pt x="10860" y="5423"/>
                  </a:cubicBezTo>
                  <a:moveTo>
                    <a:pt x="11261" y="4968"/>
                  </a:moveTo>
                  <a:cubicBezTo>
                    <a:pt x="11233" y="4968"/>
                    <a:pt x="11210" y="4991"/>
                    <a:pt x="11210" y="5019"/>
                  </a:cubicBezTo>
                  <a:cubicBezTo>
                    <a:pt x="11210" y="5047"/>
                    <a:pt x="11233" y="5069"/>
                    <a:pt x="11261" y="5069"/>
                  </a:cubicBezTo>
                  <a:cubicBezTo>
                    <a:pt x="11289" y="5069"/>
                    <a:pt x="11311" y="5047"/>
                    <a:pt x="11311" y="5019"/>
                  </a:cubicBezTo>
                  <a:cubicBezTo>
                    <a:pt x="11311" y="4991"/>
                    <a:pt x="11289" y="4968"/>
                    <a:pt x="11261" y="4968"/>
                  </a:cubicBezTo>
                  <a:moveTo>
                    <a:pt x="11798" y="5321"/>
                  </a:moveTo>
                  <a:cubicBezTo>
                    <a:pt x="11770" y="5321"/>
                    <a:pt x="11747" y="5343"/>
                    <a:pt x="11747" y="5371"/>
                  </a:cubicBezTo>
                  <a:cubicBezTo>
                    <a:pt x="11747" y="5399"/>
                    <a:pt x="11770" y="5422"/>
                    <a:pt x="11798" y="5422"/>
                  </a:cubicBezTo>
                  <a:cubicBezTo>
                    <a:pt x="11826" y="5422"/>
                    <a:pt x="11848" y="5399"/>
                    <a:pt x="11848" y="5371"/>
                  </a:cubicBezTo>
                  <a:cubicBezTo>
                    <a:pt x="11848" y="5343"/>
                    <a:pt x="11825" y="5321"/>
                    <a:pt x="11798" y="5321"/>
                  </a:cubicBezTo>
                  <a:moveTo>
                    <a:pt x="12298" y="5453"/>
                  </a:moveTo>
                  <a:cubicBezTo>
                    <a:pt x="12270" y="5453"/>
                    <a:pt x="12248" y="5475"/>
                    <a:pt x="12248" y="5503"/>
                  </a:cubicBezTo>
                  <a:cubicBezTo>
                    <a:pt x="12248" y="5531"/>
                    <a:pt x="12270" y="5554"/>
                    <a:pt x="12298" y="5554"/>
                  </a:cubicBezTo>
                  <a:cubicBezTo>
                    <a:pt x="12326" y="5554"/>
                    <a:pt x="12349" y="5531"/>
                    <a:pt x="12349" y="5503"/>
                  </a:cubicBezTo>
                  <a:cubicBezTo>
                    <a:pt x="12349" y="5475"/>
                    <a:pt x="12326" y="5453"/>
                    <a:pt x="12298" y="5453"/>
                  </a:cubicBezTo>
                  <a:moveTo>
                    <a:pt x="12455" y="5051"/>
                  </a:moveTo>
                  <a:cubicBezTo>
                    <a:pt x="12427" y="5051"/>
                    <a:pt x="12404" y="5074"/>
                    <a:pt x="12404" y="5102"/>
                  </a:cubicBezTo>
                  <a:cubicBezTo>
                    <a:pt x="12404" y="5130"/>
                    <a:pt x="12427" y="5152"/>
                    <a:pt x="12455" y="5152"/>
                  </a:cubicBezTo>
                  <a:cubicBezTo>
                    <a:pt x="12483" y="5152"/>
                    <a:pt x="12505" y="5130"/>
                    <a:pt x="12505" y="5102"/>
                  </a:cubicBezTo>
                  <a:cubicBezTo>
                    <a:pt x="12505" y="5074"/>
                    <a:pt x="12483" y="5051"/>
                    <a:pt x="12455" y="5051"/>
                  </a:cubicBezTo>
                  <a:moveTo>
                    <a:pt x="13011" y="5112"/>
                  </a:moveTo>
                  <a:cubicBezTo>
                    <a:pt x="12983" y="5112"/>
                    <a:pt x="12961" y="5135"/>
                    <a:pt x="12961" y="5162"/>
                  </a:cubicBezTo>
                  <a:cubicBezTo>
                    <a:pt x="12961" y="5190"/>
                    <a:pt x="12983" y="5213"/>
                    <a:pt x="13011" y="5213"/>
                  </a:cubicBezTo>
                  <a:cubicBezTo>
                    <a:pt x="13039" y="5213"/>
                    <a:pt x="13062" y="5190"/>
                    <a:pt x="13062" y="5162"/>
                  </a:cubicBezTo>
                  <a:cubicBezTo>
                    <a:pt x="13062" y="5135"/>
                    <a:pt x="13039" y="5112"/>
                    <a:pt x="13011" y="5112"/>
                  </a:cubicBezTo>
                  <a:moveTo>
                    <a:pt x="12868" y="5236"/>
                  </a:moveTo>
                  <a:cubicBezTo>
                    <a:pt x="12840" y="5236"/>
                    <a:pt x="12817" y="5259"/>
                    <a:pt x="12817" y="5286"/>
                  </a:cubicBezTo>
                  <a:cubicBezTo>
                    <a:pt x="12817" y="5314"/>
                    <a:pt x="12840" y="5337"/>
                    <a:pt x="12868" y="5337"/>
                  </a:cubicBezTo>
                  <a:cubicBezTo>
                    <a:pt x="12896" y="5337"/>
                    <a:pt x="12918" y="5314"/>
                    <a:pt x="12918" y="5286"/>
                  </a:cubicBezTo>
                  <a:cubicBezTo>
                    <a:pt x="12918" y="5258"/>
                    <a:pt x="12896" y="5236"/>
                    <a:pt x="12868" y="5236"/>
                  </a:cubicBezTo>
                  <a:moveTo>
                    <a:pt x="12711" y="5392"/>
                  </a:moveTo>
                  <a:cubicBezTo>
                    <a:pt x="12683" y="5392"/>
                    <a:pt x="12660" y="5415"/>
                    <a:pt x="12660" y="5443"/>
                  </a:cubicBezTo>
                  <a:cubicBezTo>
                    <a:pt x="12660" y="5471"/>
                    <a:pt x="12683" y="5494"/>
                    <a:pt x="12711" y="5494"/>
                  </a:cubicBezTo>
                  <a:cubicBezTo>
                    <a:pt x="12739" y="5494"/>
                    <a:pt x="12761" y="5471"/>
                    <a:pt x="12761" y="5443"/>
                  </a:cubicBezTo>
                  <a:cubicBezTo>
                    <a:pt x="12762" y="5415"/>
                    <a:pt x="12739" y="5392"/>
                    <a:pt x="12711" y="5392"/>
                  </a:cubicBezTo>
                  <a:moveTo>
                    <a:pt x="10620" y="4963"/>
                  </a:moveTo>
                  <a:cubicBezTo>
                    <a:pt x="10592" y="4963"/>
                    <a:pt x="10569" y="4986"/>
                    <a:pt x="10569" y="5014"/>
                  </a:cubicBezTo>
                  <a:cubicBezTo>
                    <a:pt x="10569" y="5042"/>
                    <a:pt x="10592" y="5064"/>
                    <a:pt x="10620" y="5064"/>
                  </a:cubicBezTo>
                  <a:cubicBezTo>
                    <a:pt x="10648" y="5064"/>
                    <a:pt x="10670" y="5042"/>
                    <a:pt x="10670" y="5014"/>
                  </a:cubicBezTo>
                  <a:cubicBezTo>
                    <a:pt x="10670" y="4986"/>
                    <a:pt x="10648" y="4963"/>
                    <a:pt x="10620" y="4963"/>
                  </a:cubicBezTo>
                  <a:moveTo>
                    <a:pt x="10228" y="5374"/>
                  </a:moveTo>
                  <a:cubicBezTo>
                    <a:pt x="10200" y="5374"/>
                    <a:pt x="10178" y="5397"/>
                    <a:pt x="10178" y="5425"/>
                  </a:cubicBezTo>
                  <a:cubicBezTo>
                    <a:pt x="10178" y="5453"/>
                    <a:pt x="10201" y="5475"/>
                    <a:pt x="10228" y="5475"/>
                  </a:cubicBezTo>
                  <a:cubicBezTo>
                    <a:pt x="10256" y="5475"/>
                    <a:pt x="10279" y="5453"/>
                    <a:pt x="10279" y="5425"/>
                  </a:cubicBezTo>
                  <a:cubicBezTo>
                    <a:pt x="10279" y="5397"/>
                    <a:pt x="10256" y="5374"/>
                    <a:pt x="10228" y="5374"/>
                  </a:cubicBezTo>
                  <a:moveTo>
                    <a:pt x="9070" y="5190"/>
                  </a:moveTo>
                  <a:cubicBezTo>
                    <a:pt x="9042" y="5190"/>
                    <a:pt x="9020" y="5213"/>
                    <a:pt x="9020" y="5241"/>
                  </a:cubicBezTo>
                  <a:cubicBezTo>
                    <a:pt x="9020" y="5269"/>
                    <a:pt x="9042" y="5291"/>
                    <a:pt x="9070" y="5291"/>
                  </a:cubicBezTo>
                  <a:cubicBezTo>
                    <a:pt x="9098" y="5291"/>
                    <a:pt x="9121" y="5268"/>
                    <a:pt x="9121" y="5241"/>
                  </a:cubicBezTo>
                  <a:cubicBezTo>
                    <a:pt x="9121" y="5213"/>
                    <a:pt x="9098" y="5190"/>
                    <a:pt x="9070" y="5190"/>
                  </a:cubicBezTo>
                  <a:moveTo>
                    <a:pt x="9901" y="5389"/>
                  </a:moveTo>
                  <a:cubicBezTo>
                    <a:pt x="9872" y="5389"/>
                    <a:pt x="9850" y="5412"/>
                    <a:pt x="9850" y="5440"/>
                  </a:cubicBezTo>
                  <a:cubicBezTo>
                    <a:pt x="9850" y="5468"/>
                    <a:pt x="9873" y="5490"/>
                    <a:pt x="9901" y="5490"/>
                  </a:cubicBezTo>
                  <a:cubicBezTo>
                    <a:pt x="9929" y="5490"/>
                    <a:pt x="9951" y="5468"/>
                    <a:pt x="9951" y="5440"/>
                  </a:cubicBezTo>
                  <a:cubicBezTo>
                    <a:pt x="9951" y="5412"/>
                    <a:pt x="9928" y="5389"/>
                    <a:pt x="9901" y="5389"/>
                  </a:cubicBezTo>
                  <a:moveTo>
                    <a:pt x="9421" y="4910"/>
                  </a:moveTo>
                  <a:cubicBezTo>
                    <a:pt x="9393" y="4910"/>
                    <a:pt x="9370" y="4932"/>
                    <a:pt x="9370" y="4960"/>
                  </a:cubicBezTo>
                  <a:cubicBezTo>
                    <a:pt x="9370" y="4988"/>
                    <a:pt x="9393" y="5011"/>
                    <a:pt x="9421" y="5011"/>
                  </a:cubicBezTo>
                  <a:cubicBezTo>
                    <a:pt x="9449" y="5011"/>
                    <a:pt x="9471" y="4988"/>
                    <a:pt x="9471" y="4960"/>
                  </a:cubicBezTo>
                  <a:cubicBezTo>
                    <a:pt x="9472" y="4932"/>
                    <a:pt x="9449" y="4910"/>
                    <a:pt x="9421" y="4910"/>
                  </a:cubicBezTo>
                  <a:moveTo>
                    <a:pt x="9935" y="4797"/>
                  </a:moveTo>
                  <a:cubicBezTo>
                    <a:pt x="9907" y="4797"/>
                    <a:pt x="9884" y="4820"/>
                    <a:pt x="9884" y="4848"/>
                  </a:cubicBezTo>
                  <a:cubicBezTo>
                    <a:pt x="9884" y="4875"/>
                    <a:pt x="9907" y="4898"/>
                    <a:pt x="9935" y="4898"/>
                  </a:cubicBezTo>
                  <a:cubicBezTo>
                    <a:pt x="9963" y="4898"/>
                    <a:pt x="9985" y="4875"/>
                    <a:pt x="9985" y="4848"/>
                  </a:cubicBezTo>
                  <a:cubicBezTo>
                    <a:pt x="9985" y="4820"/>
                    <a:pt x="9963" y="4797"/>
                    <a:pt x="9935" y="4797"/>
                  </a:cubicBezTo>
                  <a:moveTo>
                    <a:pt x="10282" y="4968"/>
                  </a:moveTo>
                  <a:cubicBezTo>
                    <a:pt x="10254" y="4968"/>
                    <a:pt x="10232" y="4991"/>
                    <a:pt x="10232" y="5019"/>
                  </a:cubicBezTo>
                  <a:cubicBezTo>
                    <a:pt x="10232" y="5047"/>
                    <a:pt x="10254" y="5069"/>
                    <a:pt x="10282" y="5069"/>
                  </a:cubicBezTo>
                  <a:cubicBezTo>
                    <a:pt x="10310" y="5069"/>
                    <a:pt x="10333" y="5047"/>
                    <a:pt x="10333" y="5019"/>
                  </a:cubicBezTo>
                  <a:cubicBezTo>
                    <a:pt x="10333" y="4991"/>
                    <a:pt x="10310" y="4968"/>
                    <a:pt x="10282" y="4968"/>
                  </a:cubicBezTo>
                  <a:moveTo>
                    <a:pt x="9886" y="5223"/>
                  </a:moveTo>
                  <a:cubicBezTo>
                    <a:pt x="9858" y="5223"/>
                    <a:pt x="9835" y="5246"/>
                    <a:pt x="9835" y="5273"/>
                  </a:cubicBezTo>
                  <a:cubicBezTo>
                    <a:pt x="9835" y="5301"/>
                    <a:pt x="9858" y="5324"/>
                    <a:pt x="9886" y="5324"/>
                  </a:cubicBezTo>
                  <a:cubicBezTo>
                    <a:pt x="9914" y="5324"/>
                    <a:pt x="9936" y="5301"/>
                    <a:pt x="9936" y="5273"/>
                  </a:cubicBezTo>
                  <a:cubicBezTo>
                    <a:pt x="9936" y="5245"/>
                    <a:pt x="9914" y="5223"/>
                    <a:pt x="9886" y="5223"/>
                  </a:cubicBezTo>
                  <a:moveTo>
                    <a:pt x="11373" y="5614"/>
                  </a:moveTo>
                  <a:cubicBezTo>
                    <a:pt x="11345" y="5614"/>
                    <a:pt x="11323" y="5637"/>
                    <a:pt x="11323" y="5665"/>
                  </a:cubicBezTo>
                  <a:cubicBezTo>
                    <a:pt x="11323" y="5693"/>
                    <a:pt x="11345" y="5715"/>
                    <a:pt x="11373" y="5715"/>
                  </a:cubicBezTo>
                  <a:cubicBezTo>
                    <a:pt x="11401" y="5715"/>
                    <a:pt x="11424" y="5693"/>
                    <a:pt x="11424" y="5665"/>
                  </a:cubicBezTo>
                  <a:cubicBezTo>
                    <a:pt x="11424" y="5637"/>
                    <a:pt x="11401" y="5614"/>
                    <a:pt x="11373" y="5614"/>
                  </a:cubicBezTo>
                  <a:moveTo>
                    <a:pt x="11129" y="4949"/>
                  </a:moveTo>
                  <a:cubicBezTo>
                    <a:pt x="11101" y="4949"/>
                    <a:pt x="11078" y="4971"/>
                    <a:pt x="11078" y="4999"/>
                  </a:cubicBezTo>
                  <a:cubicBezTo>
                    <a:pt x="11078" y="5027"/>
                    <a:pt x="11101" y="5050"/>
                    <a:pt x="11129" y="5050"/>
                  </a:cubicBezTo>
                  <a:cubicBezTo>
                    <a:pt x="11157" y="5050"/>
                    <a:pt x="11179" y="5027"/>
                    <a:pt x="11179" y="4999"/>
                  </a:cubicBezTo>
                  <a:cubicBezTo>
                    <a:pt x="11179" y="4971"/>
                    <a:pt x="11157" y="4949"/>
                    <a:pt x="11129" y="4949"/>
                  </a:cubicBezTo>
                  <a:moveTo>
                    <a:pt x="9812" y="4689"/>
                  </a:moveTo>
                  <a:cubicBezTo>
                    <a:pt x="9784" y="4689"/>
                    <a:pt x="9762" y="4712"/>
                    <a:pt x="9762" y="4740"/>
                  </a:cubicBezTo>
                  <a:cubicBezTo>
                    <a:pt x="9762" y="4768"/>
                    <a:pt x="9785" y="4790"/>
                    <a:pt x="9812" y="4790"/>
                  </a:cubicBezTo>
                  <a:cubicBezTo>
                    <a:pt x="9840" y="4790"/>
                    <a:pt x="9863" y="4768"/>
                    <a:pt x="9863" y="4740"/>
                  </a:cubicBezTo>
                  <a:cubicBezTo>
                    <a:pt x="9863" y="4712"/>
                    <a:pt x="9840" y="4689"/>
                    <a:pt x="9812" y="4689"/>
                  </a:cubicBezTo>
                  <a:moveTo>
                    <a:pt x="9171" y="4283"/>
                  </a:moveTo>
                  <a:cubicBezTo>
                    <a:pt x="9143" y="4283"/>
                    <a:pt x="9121" y="4306"/>
                    <a:pt x="9121" y="4334"/>
                  </a:cubicBezTo>
                  <a:cubicBezTo>
                    <a:pt x="9121" y="4362"/>
                    <a:pt x="9143" y="4384"/>
                    <a:pt x="9171" y="4384"/>
                  </a:cubicBezTo>
                  <a:cubicBezTo>
                    <a:pt x="9199" y="4384"/>
                    <a:pt x="9222" y="4362"/>
                    <a:pt x="9222" y="4334"/>
                  </a:cubicBezTo>
                  <a:cubicBezTo>
                    <a:pt x="9222" y="4306"/>
                    <a:pt x="9199" y="4283"/>
                    <a:pt x="9171" y="4283"/>
                  </a:cubicBezTo>
                  <a:moveTo>
                    <a:pt x="8736" y="4905"/>
                  </a:moveTo>
                  <a:cubicBezTo>
                    <a:pt x="8708" y="4905"/>
                    <a:pt x="8685" y="4927"/>
                    <a:pt x="8685" y="4955"/>
                  </a:cubicBezTo>
                  <a:cubicBezTo>
                    <a:pt x="8685" y="4983"/>
                    <a:pt x="8708" y="5006"/>
                    <a:pt x="8736" y="5006"/>
                  </a:cubicBezTo>
                  <a:cubicBezTo>
                    <a:pt x="8764" y="5006"/>
                    <a:pt x="8786" y="4983"/>
                    <a:pt x="8786" y="4955"/>
                  </a:cubicBezTo>
                  <a:cubicBezTo>
                    <a:pt x="8786" y="4927"/>
                    <a:pt x="8764" y="4905"/>
                    <a:pt x="8736" y="4905"/>
                  </a:cubicBezTo>
                  <a:moveTo>
                    <a:pt x="9318" y="5345"/>
                  </a:moveTo>
                  <a:cubicBezTo>
                    <a:pt x="9290" y="5345"/>
                    <a:pt x="9268" y="5368"/>
                    <a:pt x="9268" y="5396"/>
                  </a:cubicBezTo>
                  <a:cubicBezTo>
                    <a:pt x="9268" y="5424"/>
                    <a:pt x="9290" y="5446"/>
                    <a:pt x="9318" y="5446"/>
                  </a:cubicBezTo>
                  <a:cubicBezTo>
                    <a:pt x="9346" y="5446"/>
                    <a:pt x="9369" y="5423"/>
                    <a:pt x="9369" y="5396"/>
                  </a:cubicBezTo>
                  <a:cubicBezTo>
                    <a:pt x="9369" y="5368"/>
                    <a:pt x="9346" y="5345"/>
                    <a:pt x="9318" y="5345"/>
                  </a:cubicBezTo>
                  <a:moveTo>
                    <a:pt x="9147" y="4792"/>
                  </a:moveTo>
                  <a:cubicBezTo>
                    <a:pt x="9119" y="4792"/>
                    <a:pt x="9096" y="4815"/>
                    <a:pt x="9096" y="4843"/>
                  </a:cubicBezTo>
                  <a:cubicBezTo>
                    <a:pt x="9096" y="4871"/>
                    <a:pt x="9119" y="4893"/>
                    <a:pt x="9147" y="4893"/>
                  </a:cubicBezTo>
                  <a:cubicBezTo>
                    <a:pt x="9175" y="4893"/>
                    <a:pt x="9197" y="4871"/>
                    <a:pt x="9197" y="4843"/>
                  </a:cubicBezTo>
                  <a:cubicBezTo>
                    <a:pt x="9197" y="4815"/>
                    <a:pt x="9175" y="4792"/>
                    <a:pt x="9147" y="4792"/>
                  </a:cubicBezTo>
                  <a:moveTo>
                    <a:pt x="7982" y="5281"/>
                  </a:moveTo>
                  <a:cubicBezTo>
                    <a:pt x="7954" y="5281"/>
                    <a:pt x="7932" y="5304"/>
                    <a:pt x="7932" y="5332"/>
                  </a:cubicBezTo>
                  <a:cubicBezTo>
                    <a:pt x="7932" y="5360"/>
                    <a:pt x="7954" y="5383"/>
                    <a:pt x="7982" y="5383"/>
                  </a:cubicBezTo>
                  <a:cubicBezTo>
                    <a:pt x="8010" y="5383"/>
                    <a:pt x="8033" y="5360"/>
                    <a:pt x="8033" y="5332"/>
                  </a:cubicBezTo>
                  <a:cubicBezTo>
                    <a:pt x="8033" y="5304"/>
                    <a:pt x="8010" y="5281"/>
                    <a:pt x="7982" y="5281"/>
                  </a:cubicBezTo>
                  <a:moveTo>
                    <a:pt x="6954" y="5012"/>
                  </a:moveTo>
                  <a:cubicBezTo>
                    <a:pt x="6926" y="5012"/>
                    <a:pt x="6904" y="5035"/>
                    <a:pt x="6904" y="5063"/>
                  </a:cubicBezTo>
                  <a:cubicBezTo>
                    <a:pt x="6904" y="5091"/>
                    <a:pt x="6927" y="5113"/>
                    <a:pt x="6954" y="5113"/>
                  </a:cubicBezTo>
                  <a:cubicBezTo>
                    <a:pt x="6982" y="5113"/>
                    <a:pt x="7005" y="5091"/>
                    <a:pt x="7005" y="5063"/>
                  </a:cubicBezTo>
                  <a:cubicBezTo>
                    <a:pt x="7005" y="5035"/>
                    <a:pt x="6982" y="5012"/>
                    <a:pt x="6954" y="5012"/>
                  </a:cubicBezTo>
                  <a:moveTo>
                    <a:pt x="6891" y="5193"/>
                  </a:moveTo>
                  <a:cubicBezTo>
                    <a:pt x="6863" y="5193"/>
                    <a:pt x="6840" y="5216"/>
                    <a:pt x="6840" y="5244"/>
                  </a:cubicBezTo>
                  <a:cubicBezTo>
                    <a:pt x="6840" y="5272"/>
                    <a:pt x="6863" y="5294"/>
                    <a:pt x="6891" y="5294"/>
                  </a:cubicBezTo>
                  <a:cubicBezTo>
                    <a:pt x="6919" y="5294"/>
                    <a:pt x="6941" y="5272"/>
                    <a:pt x="6941" y="5244"/>
                  </a:cubicBezTo>
                  <a:cubicBezTo>
                    <a:pt x="6941" y="5216"/>
                    <a:pt x="6919" y="5193"/>
                    <a:pt x="6891" y="5193"/>
                  </a:cubicBezTo>
                  <a:moveTo>
                    <a:pt x="6338" y="5105"/>
                  </a:moveTo>
                  <a:cubicBezTo>
                    <a:pt x="6310" y="5105"/>
                    <a:pt x="6287" y="5128"/>
                    <a:pt x="6287" y="5156"/>
                  </a:cubicBezTo>
                  <a:cubicBezTo>
                    <a:pt x="6287" y="5184"/>
                    <a:pt x="6310" y="5206"/>
                    <a:pt x="6338" y="5206"/>
                  </a:cubicBezTo>
                  <a:cubicBezTo>
                    <a:pt x="6366" y="5206"/>
                    <a:pt x="6388" y="5184"/>
                    <a:pt x="6388" y="5156"/>
                  </a:cubicBezTo>
                  <a:cubicBezTo>
                    <a:pt x="6388" y="5128"/>
                    <a:pt x="6366" y="5105"/>
                    <a:pt x="6338" y="5105"/>
                  </a:cubicBezTo>
                  <a:moveTo>
                    <a:pt x="6392" y="4523"/>
                  </a:moveTo>
                  <a:cubicBezTo>
                    <a:pt x="6364" y="4523"/>
                    <a:pt x="6341" y="4546"/>
                    <a:pt x="6341" y="4573"/>
                  </a:cubicBezTo>
                  <a:cubicBezTo>
                    <a:pt x="6341" y="4601"/>
                    <a:pt x="6364" y="4624"/>
                    <a:pt x="6392" y="4624"/>
                  </a:cubicBezTo>
                  <a:cubicBezTo>
                    <a:pt x="6420" y="4624"/>
                    <a:pt x="6442" y="4601"/>
                    <a:pt x="6442" y="4573"/>
                  </a:cubicBezTo>
                  <a:cubicBezTo>
                    <a:pt x="6442" y="4546"/>
                    <a:pt x="6420" y="4523"/>
                    <a:pt x="6392" y="4523"/>
                  </a:cubicBezTo>
                  <a:moveTo>
                    <a:pt x="5491" y="4861"/>
                  </a:moveTo>
                  <a:cubicBezTo>
                    <a:pt x="5463" y="4861"/>
                    <a:pt x="5441" y="4883"/>
                    <a:pt x="5441" y="4911"/>
                  </a:cubicBezTo>
                  <a:cubicBezTo>
                    <a:pt x="5441" y="4939"/>
                    <a:pt x="5463" y="4962"/>
                    <a:pt x="5491" y="4962"/>
                  </a:cubicBezTo>
                  <a:cubicBezTo>
                    <a:pt x="5519" y="4962"/>
                    <a:pt x="5542" y="4939"/>
                    <a:pt x="5542" y="4911"/>
                  </a:cubicBezTo>
                  <a:cubicBezTo>
                    <a:pt x="5542" y="4883"/>
                    <a:pt x="5519" y="4861"/>
                    <a:pt x="5491" y="4861"/>
                  </a:cubicBezTo>
                  <a:moveTo>
                    <a:pt x="6064" y="5174"/>
                  </a:moveTo>
                  <a:cubicBezTo>
                    <a:pt x="6036" y="5174"/>
                    <a:pt x="6013" y="5197"/>
                    <a:pt x="6013" y="5224"/>
                  </a:cubicBezTo>
                  <a:cubicBezTo>
                    <a:pt x="6013" y="5252"/>
                    <a:pt x="6036" y="5275"/>
                    <a:pt x="6064" y="5275"/>
                  </a:cubicBezTo>
                  <a:cubicBezTo>
                    <a:pt x="6092" y="5275"/>
                    <a:pt x="6114" y="5252"/>
                    <a:pt x="6114" y="5224"/>
                  </a:cubicBezTo>
                  <a:cubicBezTo>
                    <a:pt x="6115" y="5196"/>
                    <a:pt x="6092" y="5174"/>
                    <a:pt x="6064" y="5174"/>
                  </a:cubicBezTo>
                  <a:moveTo>
                    <a:pt x="6010" y="4709"/>
                  </a:moveTo>
                  <a:cubicBezTo>
                    <a:pt x="5982" y="4709"/>
                    <a:pt x="5960" y="4732"/>
                    <a:pt x="5960" y="4760"/>
                  </a:cubicBezTo>
                  <a:cubicBezTo>
                    <a:pt x="5960" y="4787"/>
                    <a:pt x="5982" y="4810"/>
                    <a:pt x="6010" y="4810"/>
                  </a:cubicBezTo>
                  <a:cubicBezTo>
                    <a:pt x="6038" y="4810"/>
                    <a:pt x="6061" y="4787"/>
                    <a:pt x="6061" y="4760"/>
                  </a:cubicBezTo>
                  <a:cubicBezTo>
                    <a:pt x="6061" y="4732"/>
                    <a:pt x="6038" y="4709"/>
                    <a:pt x="6010" y="4709"/>
                  </a:cubicBezTo>
                  <a:moveTo>
                    <a:pt x="6108" y="5913"/>
                  </a:moveTo>
                  <a:cubicBezTo>
                    <a:pt x="6080" y="5913"/>
                    <a:pt x="6057" y="5936"/>
                    <a:pt x="6057" y="5963"/>
                  </a:cubicBezTo>
                  <a:cubicBezTo>
                    <a:pt x="6057" y="5991"/>
                    <a:pt x="6080" y="6014"/>
                    <a:pt x="6108" y="6014"/>
                  </a:cubicBezTo>
                  <a:cubicBezTo>
                    <a:pt x="6136" y="6014"/>
                    <a:pt x="6158" y="5991"/>
                    <a:pt x="6158" y="5963"/>
                  </a:cubicBezTo>
                  <a:cubicBezTo>
                    <a:pt x="6158" y="5936"/>
                    <a:pt x="6136" y="5913"/>
                    <a:pt x="6108" y="5913"/>
                  </a:cubicBezTo>
                  <a:moveTo>
                    <a:pt x="6357" y="5766"/>
                  </a:moveTo>
                  <a:cubicBezTo>
                    <a:pt x="6329" y="5766"/>
                    <a:pt x="6307" y="5789"/>
                    <a:pt x="6307" y="5816"/>
                  </a:cubicBezTo>
                  <a:cubicBezTo>
                    <a:pt x="6307" y="5844"/>
                    <a:pt x="6330" y="5867"/>
                    <a:pt x="6357" y="5867"/>
                  </a:cubicBezTo>
                  <a:cubicBezTo>
                    <a:pt x="6386" y="5867"/>
                    <a:pt x="6408" y="5844"/>
                    <a:pt x="6408" y="5816"/>
                  </a:cubicBezTo>
                  <a:cubicBezTo>
                    <a:pt x="6408" y="5789"/>
                    <a:pt x="6386" y="5766"/>
                    <a:pt x="6357" y="5766"/>
                  </a:cubicBezTo>
                  <a:moveTo>
                    <a:pt x="7830" y="5869"/>
                  </a:moveTo>
                  <a:cubicBezTo>
                    <a:pt x="7803" y="5869"/>
                    <a:pt x="7780" y="5891"/>
                    <a:pt x="7780" y="5919"/>
                  </a:cubicBezTo>
                  <a:cubicBezTo>
                    <a:pt x="7780" y="5947"/>
                    <a:pt x="7803" y="5970"/>
                    <a:pt x="7830" y="5970"/>
                  </a:cubicBezTo>
                  <a:cubicBezTo>
                    <a:pt x="7858" y="5970"/>
                    <a:pt x="7881" y="5947"/>
                    <a:pt x="7881" y="5919"/>
                  </a:cubicBezTo>
                  <a:cubicBezTo>
                    <a:pt x="7881" y="5891"/>
                    <a:pt x="7859" y="5869"/>
                    <a:pt x="7830" y="5869"/>
                  </a:cubicBezTo>
                  <a:moveTo>
                    <a:pt x="8183" y="5678"/>
                  </a:moveTo>
                  <a:cubicBezTo>
                    <a:pt x="8155" y="5678"/>
                    <a:pt x="8132" y="5701"/>
                    <a:pt x="8132" y="5728"/>
                  </a:cubicBezTo>
                  <a:cubicBezTo>
                    <a:pt x="8132" y="5757"/>
                    <a:pt x="8155" y="5779"/>
                    <a:pt x="8183" y="5779"/>
                  </a:cubicBezTo>
                  <a:cubicBezTo>
                    <a:pt x="8211" y="5779"/>
                    <a:pt x="8233" y="5756"/>
                    <a:pt x="8233" y="5728"/>
                  </a:cubicBezTo>
                  <a:cubicBezTo>
                    <a:pt x="8233" y="5701"/>
                    <a:pt x="8211" y="5678"/>
                    <a:pt x="8183" y="5678"/>
                  </a:cubicBezTo>
                  <a:moveTo>
                    <a:pt x="8374" y="6020"/>
                  </a:moveTo>
                  <a:cubicBezTo>
                    <a:pt x="8346" y="6020"/>
                    <a:pt x="8323" y="6043"/>
                    <a:pt x="8323" y="6071"/>
                  </a:cubicBezTo>
                  <a:cubicBezTo>
                    <a:pt x="8323" y="6099"/>
                    <a:pt x="8346" y="6122"/>
                    <a:pt x="8374" y="6122"/>
                  </a:cubicBezTo>
                  <a:cubicBezTo>
                    <a:pt x="8402" y="6122"/>
                    <a:pt x="8424" y="6099"/>
                    <a:pt x="8424" y="6071"/>
                  </a:cubicBezTo>
                  <a:cubicBezTo>
                    <a:pt x="8424" y="6043"/>
                    <a:pt x="8401" y="6020"/>
                    <a:pt x="8374" y="6020"/>
                  </a:cubicBezTo>
                  <a:moveTo>
                    <a:pt x="8814" y="4748"/>
                  </a:moveTo>
                  <a:cubicBezTo>
                    <a:pt x="8786" y="4748"/>
                    <a:pt x="8763" y="4771"/>
                    <a:pt x="8763" y="4799"/>
                  </a:cubicBezTo>
                  <a:cubicBezTo>
                    <a:pt x="8763" y="4827"/>
                    <a:pt x="8786" y="4849"/>
                    <a:pt x="8814" y="4849"/>
                  </a:cubicBezTo>
                  <a:cubicBezTo>
                    <a:pt x="8842" y="4849"/>
                    <a:pt x="8865" y="4826"/>
                    <a:pt x="8865" y="4799"/>
                  </a:cubicBezTo>
                  <a:cubicBezTo>
                    <a:pt x="8865" y="4771"/>
                    <a:pt x="8842" y="4748"/>
                    <a:pt x="8814" y="4748"/>
                  </a:cubicBezTo>
                  <a:moveTo>
                    <a:pt x="6708" y="5262"/>
                  </a:moveTo>
                  <a:cubicBezTo>
                    <a:pt x="6680" y="5262"/>
                    <a:pt x="6658" y="5285"/>
                    <a:pt x="6658" y="5312"/>
                  </a:cubicBezTo>
                  <a:cubicBezTo>
                    <a:pt x="6658" y="5340"/>
                    <a:pt x="6680" y="5363"/>
                    <a:pt x="6708" y="5363"/>
                  </a:cubicBezTo>
                  <a:cubicBezTo>
                    <a:pt x="6736" y="5363"/>
                    <a:pt x="6759" y="5340"/>
                    <a:pt x="6759" y="5312"/>
                  </a:cubicBezTo>
                  <a:cubicBezTo>
                    <a:pt x="6759" y="5285"/>
                    <a:pt x="6736" y="5262"/>
                    <a:pt x="6708" y="5262"/>
                  </a:cubicBezTo>
                  <a:moveTo>
                    <a:pt x="7948" y="4313"/>
                  </a:moveTo>
                  <a:cubicBezTo>
                    <a:pt x="7920" y="4313"/>
                    <a:pt x="7897" y="4335"/>
                    <a:pt x="7897" y="4363"/>
                  </a:cubicBezTo>
                  <a:cubicBezTo>
                    <a:pt x="7897" y="4391"/>
                    <a:pt x="7920" y="4414"/>
                    <a:pt x="7948" y="4414"/>
                  </a:cubicBezTo>
                  <a:cubicBezTo>
                    <a:pt x="7976" y="4414"/>
                    <a:pt x="7999" y="4391"/>
                    <a:pt x="7999" y="4363"/>
                  </a:cubicBezTo>
                  <a:cubicBezTo>
                    <a:pt x="7999" y="4335"/>
                    <a:pt x="7976" y="4313"/>
                    <a:pt x="7948" y="4313"/>
                  </a:cubicBezTo>
                  <a:moveTo>
                    <a:pt x="6441" y="4704"/>
                  </a:moveTo>
                  <a:cubicBezTo>
                    <a:pt x="6413" y="4704"/>
                    <a:pt x="6390" y="4727"/>
                    <a:pt x="6390" y="4755"/>
                  </a:cubicBezTo>
                  <a:cubicBezTo>
                    <a:pt x="6390" y="4782"/>
                    <a:pt x="6413" y="4805"/>
                    <a:pt x="6441" y="4805"/>
                  </a:cubicBezTo>
                  <a:cubicBezTo>
                    <a:pt x="6469" y="4805"/>
                    <a:pt x="6491" y="4782"/>
                    <a:pt x="6491" y="4755"/>
                  </a:cubicBezTo>
                  <a:cubicBezTo>
                    <a:pt x="6491" y="4727"/>
                    <a:pt x="6469" y="4704"/>
                    <a:pt x="6441" y="4704"/>
                  </a:cubicBezTo>
                  <a:moveTo>
                    <a:pt x="8065" y="4797"/>
                  </a:moveTo>
                  <a:cubicBezTo>
                    <a:pt x="8037" y="4797"/>
                    <a:pt x="8015" y="4820"/>
                    <a:pt x="8015" y="4848"/>
                  </a:cubicBezTo>
                  <a:cubicBezTo>
                    <a:pt x="8015" y="4875"/>
                    <a:pt x="8038" y="4898"/>
                    <a:pt x="8065" y="4898"/>
                  </a:cubicBezTo>
                  <a:cubicBezTo>
                    <a:pt x="8093" y="4898"/>
                    <a:pt x="8116" y="4875"/>
                    <a:pt x="8116" y="4848"/>
                  </a:cubicBezTo>
                  <a:cubicBezTo>
                    <a:pt x="8116" y="4820"/>
                    <a:pt x="8093" y="4797"/>
                    <a:pt x="8065" y="4797"/>
                  </a:cubicBezTo>
                  <a:moveTo>
                    <a:pt x="7268" y="6294"/>
                  </a:moveTo>
                  <a:cubicBezTo>
                    <a:pt x="7240" y="6294"/>
                    <a:pt x="7217" y="6317"/>
                    <a:pt x="7217" y="6345"/>
                  </a:cubicBezTo>
                  <a:cubicBezTo>
                    <a:pt x="7217" y="6373"/>
                    <a:pt x="7240" y="6395"/>
                    <a:pt x="7268" y="6395"/>
                  </a:cubicBezTo>
                  <a:cubicBezTo>
                    <a:pt x="7296" y="6395"/>
                    <a:pt x="7318" y="6373"/>
                    <a:pt x="7318" y="6345"/>
                  </a:cubicBezTo>
                  <a:cubicBezTo>
                    <a:pt x="7318" y="6317"/>
                    <a:pt x="7296" y="6294"/>
                    <a:pt x="7268" y="6294"/>
                  </a:cubicBezTo>
                  <a:moveTo>
                    <a:pt x="8721" y="4043"/>
                  </a:moveTo>
                  <a:cubicBezTo>
                    <a:pt x="8693" y="4043"/>
                    <a:pt x="8671" y="4066"/>
                    <a:pt x="8671" y="4094"/>
                  </a:cubicBezTo>
                  <a:cubicBezTo>
                    <a:pt x="8671" y="4122"/>
                    <a:pt x="8693" y="4145"/>
                    <a:pt x="8721" y="4145"/>
                  </a:cubicBezTo>
                  <a:cubicBezTo>
                    <a:pt x="8749" y="4145"/>
                    <a:pt x="8772" y="4122"/>
                    <a:pt x="8772" y="4094"/>
                  </a:cubicBezTo>
                  <a:cubicBezTo>
                    <a:pt x="8772" y="4066"/>
                    <a:pt x="8749" y="4043"/>
                    <a:pt x="8721" y="4043"/>
                  </a:cubicBezTo>
                  <a:moveTo>
                    <a:pt x="8276" y="3936"/>
                  </a:moveTo>
                  <a:cubicBezTo>
                    <a:pt x="8248" y="3936"/>
                    <a:pt x="8225" y="3959"/>
                    <a:pt x="8225" y="3986"/>
                  </a:cubicBezTo>
                  <a:cubicBezTo>
                    <a:pt x="8225" y="4014"/>
                    <a:pt x="8248" y="4037"/>
                    <a:pt x="8276" y="4037"/>
                  </a:cubicBezTo>
                  <a:cubicBezTo>
                    <a:pt x="8304" y="4037"/>
                    <a:pt x="8326" y="4014"/>
                    <a:pt x="8326" y="3986"/>
                  </a:cubicBezTo>
                  <a:cubicBezTo>
                    <a:pt x="8327" y="3958"/>
                    <a:pt x="8304" y="3936"/>
                    <a:pt x="8276" y="3936"/>
                  </a:cubicBezTo>
                  <a:moveTo>
                    <a:pt x="7865" y="3711"/>
                  </a:moveTo>
                  <a:cubicBezTo>
                    <a:pt x="7837" y="3711"/>
                    <a:pt x="7814" y="3733"/>
                    <a:pt x="7814" y="3761"/>
                  </a:cubicBezTo>
                  <a:cubicBezTo>
                    <a:pt x="7814" y="3789"/>
                    <a:pt x="7837" y="3812"/>
                    <a:pt x="7865" y="3812"/>
                  </a:cubicBezTo>
                  <a:cubicBezTo>
                    <a:pt x="7893" y="3812"/>
                    <a:pt x="7915" y="3789"/>
                    <a:pt x="7915" y="3761"/>
                  </a:cubicBezTo>
                  <a:cubicBezTo>
                    <a:pt x="7915" y="3733"/>
                    <a:pt x="7893" y="3711"/>
                    <a:pt x="7865" y="3711"/>
                  </a:cubicBezTo>
                  <a:moveTo>
                    <a:pt x="6294" y="3970"/>
                  </a:moveTo>
                  <a:cubicBezTo>
                    <a:pt x="6266" y="3970"/>
                    <a:pt x="6243" y="3993"/>
                    <a:pt x="6243" y="4021"/>
                  </a:cubicBezTo>
                  <a:cubicBezTo>
                    <a:pt x="6243" y="4049"/>
                    <a:pt x="6266" y="4071"/>
                    <a:pt x="6294" y="4071"/>
                  </a:cubicBezTo>
                  <a:cubicBezTo>
                    <a:pt x="6322" y="4071"/>
                    <a:pt x="6344" y="4048"/>
                    <a:pt x="6344" y="4021"/>
                  </a:cubicBezTo>
                  <a:cubicBezTo>
                    <a:pt x="6344" y="3993"/>
                    <a:pt x="6322" y="3970"/>
                    <a:pt x="6294" y="3970"/>
                  </a:cubicBezTo>
                  <a:moveTo>
                    <a:pt x="5687" y="4068"/>
                  </a:moveTo>
                  <a:cubicBezTo>
                    <a:pt x="5659" y="4068"/>
                    <a:pt x="5637" y="4091"/>
                    <a:pt x="5637" y="4118"/>
                  </a:cubicBezTo>
                  <a:cubicBezTo>
                    <a:pt x="5637" y="4146"/>
                    <a:pt x="5659" y="4169"/>
                    <a:pt x="5687" y="4169"/>
                  </a:cubicBezTo>
                  <a:cubicBezTo>
                    <a:pt x="5715" y="4169"/>
                    <a:pt x="5738" y="4146"/>
                    <a:pt x="5738" y="4118"/>
                  </a:cubicBezTo>
                  <a:cubicBezTo>
                    <a:pt x="5738" y="4091"/>
                    <a:pt x="5715" y="4068"/>
                    <a:pt x="5687" y="4068"/>
                  </a:cubicBezTo>
                  <a:moveTo>
                    <a:pt x="6651" y="3755"/>
                  </a:moveTo>
                  <a:cubicBezTo>
                    <a:pt x="6623" y="3755"/>
                    <a:pt x="6601" y="3777"/>
                    <a:pt x="6601" y="3805"/>
                  </a:cubicBezTo>
                  <a:cubicBezTo>
                    <a:pt x="6601" y="3833"/>
                    <a:pt x="6623" y="3856"/>
                    <a:pt x="6651" y="3856"/>
                  </a:cubicBezTo>
                  <a:cubicBezTo>
                    <a:pt x="6679" y="3856"/>
                    <a:pt x="6702" y="3833"/>
                    <a:pt x="6702" y="3805"/>
                  </a:cubicBezTo>
                  <a:cubicBezTo>
                    <a:pt x="6702" y="3777"/>
                    <a:pt x="6679" y="3755"/>
                    <a:pt x="6651" y="3755"/>
                  </a:cubicBezTo>
                  <a:moveTo>
                    <a:pt x="6842" y="4156"/>
                  </a:moveTo>
                  <a:cubicBezTo>
                    <a:pt x="6814" y="4156"/>
                    <a:pt x="6791" y="4179"/>
                    <a:pt x="6791" y="4206"/>
                  </a:cubicBezTo>
                  <a:cubicBezTo>
                    <a:pt x="6791" y="4235"/>
                    <a:pt x="6814" y="4257"/>
                    <a:pt x="6842" y="4257"/>
                  </a:cubicBezTo>
                  <a:cubicBezTo>
                    <a:pt x="6870" y="4257"/>
                    <a:pt x="6893" y="4234"/>
                    <a:pt x="6893" y="4206"/>
                  </a:cubicBezTo>
                  <a:cubicBezTo>
                    <a:pt x="6893" y="4179"/>
                    <a:pt x="6870" y="4156"/>
                    <a:pt x="6842" y="4156"/>
                  </a:cubicBezTo>
                  <a:moveTo>
                    <a:pt x="7723" y="3554"/>
                  </a:moveTo>
                  <a:cubicBezTo>
                    <a:pt x="7695" y="3554"/>
                    <a:pt x="7672" y="3577"/>
                    <a:pt x="7672" y="3605"/>
                  </a:cubicBezTo>
                  <a:cubicBezTo>
                    <a:pt x="7672" y="3632"/>
                    <a:pt x="7695" y="3655"/>
                    <a:pt x="7723" y="3655"/>
                  </a:cubicBezTo>
                  <a:cubicBezTo>
                    <a:pt x="7751" y="3655"/>
                    <a:pt x="7773" y="3632"/>
                    <a:pt x="7773" y="3605"/>
                  </a:cubicBezTo>
                  <a:cubicBezTo>
                    <a:pt x="7773" y="3577"/>
                    <a:pt x="7751" y="3554"/>
                    <a:pt x="7723" y="3554"/>
                  </a:cubicBezTo>
                  <a:moveTo>
                    <a:pt x="6778" y="3466"/>
                  </a:moveTo>
                  <a:cubicBezTo>
                    <a:pt x="6750" y="3466"/>
                    <a:pt x="6728" y="3489"/>
                    <a:pt x="6728" y="3516"/>
                  </a:cubicBezTo>
                  <a:cubicBezTo>
                    <a:pt x="6728" y="3544"/>
                    <a:pt x="6751" y="3567"/>
                    <a:pt x="6778" y="3567"/>
                  </a:cubicBezTo>
                  <a:cubicBezTo>
                    <a:pt x="6806" y="3567"/>
                    <a:pt x="6829" y="3544"/>
                    <a:pt x="6829" y="3516"/>
                  </a:cubicBezTo>
                  <a:cubicBezTo>
                    <a:pt x="6829" y="3489"/>
                    <a:pt x="6806" y="3466"/>
                    <a:pt x="6778" y="3466"/>
                  </a:cubicBezTo>
                  <a:moveTo>
                    <a:pt x="6744" y="2967"/>
                  </a:moveTo>
                  <a:cubicBezTo>
                    <a:pt x="6716" y="2967"/>
                    <a:pt x="6694" y="2990"/>
                    <a:pt x="6694" y="3017"/>
                  </a:cubicBezTo>
                  <a:cubicBezTo>
                    <a:pt x="6694" y="3045"/>
                    <a:pt x="6716" y="3068"/>
                    <a:pt x="6744" y="3068"/>
                  </a:cubicBezTo>
                  <a:cubicBezTo>
                    <a:pt x="6772" y="3068"/>
                    <a:pt x="6795" y="3045"/>
                    <a:pt x="6795" y="3017"/>
                  </a:cubicBezTo>
                  <a:cubicBezTo>
                    <a:pt x="6795" y="2990"/>
                    <a:pt x="6772" y="2967"/>
                    <a:pt x="6744" y="2967"/>
                  </a:cubicBezTo>
                  <a:moveTo>
                    <a:pt x="6514" y="2575"/>
                  </a:moveTo>
                  <a:cubicBezTo>
                    <a:pt x="6486" y="2575"/>
                    <a:pt x="6464" y="2598"/>
                    <a:pt x="6464" y="2626"/>
                  </a:cubicBezTo>
                  <a:cubicBezTo>
                    <a:pt x="6464" y="2654"/>
                    <a:pt x="6486" y="2676"/>
                    <a:pt x="6514" y="2676"/>
                  </a:cubicBezTo>
                  <a:cubicBezTo>
                    <a:pt x="6542" y="2676"/>
                    <a:pt x="6565" y="2654"/>
                    <a:pt x="6565" y="2626"/>
                  </a:cubicBezTo>
                  <a:cubicBezTo>
                    <a:pt x="6565" y="2598"/>
                    <a:pt x="6542" y="2575"/>
                    <a:pt x="6514" y="2575"/>
                  </a:cubicBezTo>
                  <a:moveTo>
                    <a:pt x="6617" y="2056"/>
                  </a:moveTo>
                  <a:cubicBezTo>
                    <a:pt x="6589" y="2056"/>
                    <a:pt x="6566" y="2079"/>
                    <a:pt x="6566" y="2107"/>
                  </a:cubicBezTo>
                  <a:cubicBezTo>
                    <a:pt x="6566" y="2135"/>
                    <a:pt x="6589" y="2157"/>
                    <a:pt x="6617" y="2157"/>
                  </a:cubicBezTo>
                  <a:cubicBezTo>
                    <a:pt x="6645" y="2157"/>
                    <a:pt x="6667" y="2135"/>
                    <a:pt x="6667" y="2107"/>
                  </a:cubicBezTo>
                  <a:cubicBezTo>
                    <a:pt x="6667" y="2079"/>
                    <a:pt x="6645" y="2056"/>
                    <a:pt x="6617" y="2056"/>
                  </a:cubicBezTo>
                  <a:moveTo>
                    <a:pt x="6866" y="2453"/>
                  </a:moveTo>
                  <a:cubicBezTo>
                    <a:pt x="6839" y="2453"/>
                    <a:pt x="6816" y="2476"/>
                    <a:pt x="6816" y="2503"/>
                  </a:cubicBezTo>
                  <a:cubicBezTo>
                    <a:pt x="6816" y="2531"/>
                    <a:pt x="6839" y="2554"/>
                    <a:pt x="6866" y="2554"/>
                  </a:cubicBezTo>
                  <a:cubicBezTo>
                    <a:pt x="6894" y="2554"/>
                    <a:pt x="6917" y="2531"/>
                    <a:pt x="6917" y="2503"/>
                  </a:cubicBezTo>
                  <a:cubicBezTo>
                    <a:pt x="6917" y="2476"/>
                    <a:pt x="6894" y="2453"/>
                    <a:pt x="6866" y="2453"/>
                  </a:cubicBezTo>
                  <a:moveTo>
                    <a:pt x="7400" y="2600"/>
                  </a:moveTo>
                  <a:cubicBezTo>
                    <a:pt x="7372" y="2600"/>
                    <a:pt x="7349" y="2622"/>
                    <a:pt x="7349" y="2650"/>
                  </a:cubicBezTo>
                  <a:cubicBezTo>
                    <a:pt x="7349" y="2678"/>
                    <a:pt x="7372" y="2701"/>
                    <a:pt x="7400" y="2701"/>
                  </a:cubicBezTo>
                  <a:cubicBezTo>
                    <a:pt x="7428" y="2701"/>
                    <a:pt x="7450" y="2678"/>
                    <a:pt x="7450" y="2650"/>
                  </a:cubicBezTo>
                  <a:cubicBezTo>
                    <a:pt x="7450" y="2622"/>
                    <a:pt x="7428" y="2600"/>
                    <a:pt x="7400" y="2600"/>
                  </a:cubicBezTo>
                  <a:moveTo>
                    <a:pt x="7547" y="3070"/>
                  </a:moveTo>
                  <a:cubicBezTo>
                    <a:pt x="7519" y="3070"/>
                    <a:pt x="7496" y="3092"/>
                    <a:pt x="7496" y="3120"/>
                  </a:cubicBezTo>
                  <a:cubicBezTo>
                    <a:pt x="7496" y="3148"/>
                    <a:pt x="7519" y="3171"/>
                    <a:pt x="7547" y="3171"/>
                  </a:cubicBezTo>
                  <a:cubicBezTo>
                    <a:pt x="7575" y="3171"/>
                    <a:pt x="7597" y="3148"/>
                    <a:pt x="7597" y="3120"/>
                  </a:cubicBezTo>
                  <a:cubicBezTo>
                    <a:pt x="7597" y="3092"/>
                    <a:pt x="7574" y="3070"/>
                    <a:pt x="7547" y="3070"/>
                  </a:cubicBezTo>
                  <a:moveTo>
                    <a:pt x="7777" y="3023"/>
                  </a:moveTo>
                  <a:cubicBezTo>
                    <a:pt x="7761" y="3023"/>
                    <a:pt x="7748" y="3036"/>
                    <a:pt x="7748" y="3052"/>
                  </a:cubicBezTo>
                  <a:cubicBezTo>
                    <a:pt x="7748" y="3067"/>
                    <a:pt x="7761" y="3080"/>
                    <a:pt x="7777" y="3080"/>
                  </a:cubicBezTo>
                  <a:cubicBezTo>
                    <a:pt x="7792" y="3080"/>
                    <a:pt x="7805" y="3067"/>
                    <a:pt x="7805" y="3052"/>
                  </a:cubicBezTo>
                  <a:cubicBezTo>
                    <a:pt x="7805" y="3036"/>
                    <a:pt x="7792" y="3023"/>
                    <a:pt x="7777" y="3023"/>
                  </a:cubicBezTo>
                  <a:moveTo>
                    <a:pt x="6778" y="3933"/>
                  </a:moveTo>
                  <a:cubicBezTo>
                    <a:pt x="6763" y="3933"/>
                    <a:pt x="6750" y="3946"/>
                    <a:pt x="6750" y="3962"/>
                  </a:cubicBezTo>
                  <a:cubicBezTo>
                    <a:pt x="6750" y="3978"/>
                    <a:pt x="6763" y="3990"/>
                    <a:pt x="6778" y="3990"/>
                  </a:cubicBezTo>
                  <a:cubicBezTo>
                    <a:pt x="6794" y="3990"/>
                    <a:pt x="6807" y="3978"/>
                    <a:pt x="6807" y="3962"/>
                  </a:cubicBezTo>
                  <a:cubicBezTo>
                    <a:pt x="6807" y="3946"/>
                    <a:pt x="6794" y="3933"/>
                    <a:pt x="6778" y="3933"/>
                  </a:cubicBezTo>
                  <a:moveTo>
                    <a:pt x="7234" y="4158"/>
                  </a:moveTo>
                  <a:cubicBezTo>
                    <a:pt x="7218" y="4158"/>
                    <a:pt x="7205" y="4171"/>
                    <a:pt x="7205" y="4187"/>
                  </a:cubicBezTo>
                  <a:cubicBezTo>
                    <a:pt x="7205" y="4203"/>
                    <a:pt x="7218" y="4215"/>
                    <a:pt x="7234" y="4215"/>
                  </a:cubicBezTo>
                  <a:cubicBezTo>
                    <a:pt x="7249" y="4215"/>
                    <a:pt x="7262" y="4203"/>
                    <a:pt x="7262" y="4187"/>
                  </a:cubicBezTo>
                  <a:cubicBezTo>
                    <a:pt x="7262" y="4171"/>
                    <a:pt x="7249" y="4158"/>
                    <a:pt x="7234" y="4158"/>
                  </a:cubicBezTo>
                  <a:moveTo>
                    <a:pt x="7234" y="4427"/>
                  </a:moveTo>
                  <a:cubicBezTo>
                    <a:pt x="7218" y="4427"/>
                    <a:pt x="7205" y="4440"/>
                    <a:pt x="7205" y="4456"/>
                  </a:cubicBezTo>
                  <a:cubicBezTo>
                    <a:pt x="7205" y="4472"/>
                    <a:pt x="7218" y="4484"/>
                    <a:pt x="7234" y="4484"/>
                  </a:cubicBezTo>
                  <a:cubicBezTo>
                    <a:pt x="7249" y="4484"/>
                    <a:pt x="7262" y="4472"/>
                    <a:pt x="7262" y="4456"/>
                  </a:cubicBezTo>
                  <a:cubicBezTo>
                    <a:pt x="7262" y="4440"/>
                    <a:pt x="7249" y="4427"/>
                    <a:pt x="7234" y="4427"/>
                  </a:cubicBezTo>
                  <a:moveTo>
                    <a:pt x="7229" y="4569"/>
                  </a:moveTo>
                  <a:cubicBezTo>
                    <a:pt x="7213" y="4569"/>
                    <a:pt x="7200" y="4582"/>
                    <a:pt x="7200" y="4598"/>
                  </a:cubicBezTo>
                  <a:cubicBezTo>
                    <a:pt x="7200" y="4614"/>
                    <a:pt x="7213" y="4626"/>
                    <a:pt x="7229" y="4626"/>
                  </a:cubicBezTo>
                  <a:cubicBezTo>
                    <a:pt x="7244" y="4626"/>
                    <a:pt x="7257" y="4614"/>
                    <a:pt x="7257" y="4598"/>
                  </a:cubicBezTo>
                  <a:cubicBezTo>
                    <a:pt x="7257" y="4582"/>
                    <a:pt x="7244" y="4569"/>
                    <a:pt x="7229" y="4569"/>
                  </a:cubicBezTo>
                  <a:moveTo>
                    <a:pt x="7395" y="4408"/>
                  </a:moveTo>
                  <a:cubicBezTo>
                    <a:pt x="7379" y="4408"/>
                    <a:pt x="7366" y="4421"/>
                    <a:pt x="7366" y="4436"/>
                  </a:cubicBezTo>
                  <a:cubicBezTo>
                    <a:pt x="7366" y="4452"/>
                    <a:pt x="7379" y="4465"/>
                    <a:pt x="7395" y="4465"/>
                  </a:cubicBezTo>
                  <a:cubicBezTo>
                    <a:pt x="7411" y="4465"/>
                    <a:pt x="7423" y="4452"/>
                    <a:pt x="7423" y="4436"/>
                  </a:cubicBezTo>
                  <a:cubicBezTo>
                    <a:pt x="7423" y="4421"/>
                    <a:pt x="7411" y="4408"/>
                    <a:pt x="7395" y="4408"/>
                  </a:cubicBezTo>
                  <a:moveTo>
                    <a:pt x="7674" y="4760"/>
                  </a:moveTo>
                  <a:cubicBezTo>
                    <a:pt x="7658" y="4760"/>
                    <a:pt x="7645" y="4773"/>
                    <a:pt x="7645" y="4789"/>
                  </a:cubicBezTo>
                  <a:cubicBezTo>
                    <a:pt x="7645" y="4805"/>
                    <a:pt x="7658" y="4817"/>
                    <a:pt x="7674" y="4817"/>
                  </a:cubicBezTo>
                  <a:cubicBezTo>
                    <a:pt x="7690" y="4817"/>
                    <a:pt x="7702" y="4805"/>
                    <a:pt x="7702" y="4789"/>
                  </a:cubicBezTo>
                  <a:cubicBezTo>
                    <a:pt x="7703" y="4773"/>
                    <a:pt x="7690" y="4760"/>
                    <a:pt x="7674" y="4760"/>
                  </a:cubicBezTo>
                  <a:moveTo>
                    <a:pt x="7762" y="4398"/>
                  </a:moveTo>
                  <a:cubicBezTo>
                    <a:pt x="7746" y="4398"/>
                    <a:pt x="7733" y="4411"/>
                    <a:pt x="7733" y="4427"/>
                  </a:cubicBezTo>
                  <a:cubicBezTo>
                    <a:pt x="7733" y="4442"/>
                    <a:pt x="7746" y="4455"/>
                    <a:pt x="7762" y="4455"/>
                  </a:cubicBezTo>
                  <a:cubicBezTo>
                    <a:pt x="7778" y="4455"/>
                    <a:pt x="7790" y="4442"/>
                    <a:pt x="7790" y="4427"/>
                  </a:cubicBezTo>
                  <a:cubicBezTo>
                    <a:pt x="7790" y="4411"/>
                    <a:pt x="7778" y="4398"/>
                    <a:pt x="7762" y="4398"/>
                  </a:cubicBezTo>
                  <a:moveTo>
                    <a:pt x="7777" y="4016"/>
                  </a:moveTo>
                  <a:cubicBezTo>
                    <a:pt x="7761" y="4016"/>
                    <a:pt x="7748" y="4029"/>
                    <a:pt x="7748" y="4045"/>
                  </a:cubicBezTo>
                  <a:cubicBezTo>
                    <a:pt x="7748" y="4061"/>
                    <a:pt x="7761" y="4073"/>
                    <a:pt x="7777" y="4073"/>
                  </a:cubicBezTo>
                  <a:cubicBezTo>
                    <a:pt x="7792" y="4073"/>
                    <a:pt x="7805" y="4061"/>
                    <a:pt x="7805" y="4045"/>
                  </a:cubicBezTo>
                  <a:cubicBezTo>
                    <a:pt x="7805" y="4029"/>
                    <a:pt x="7792" y="4016"/>
                    <a:pt x="7777" y="4016"/>
                  </a:cubicBezTo>
                  <a:moveTo>
                    <a:pt x="7175" y="4002"/>
                  </a:moveTo>
                  <a:cubicBezTo>
                    <a:pt x="7159" y="4002"/>
                    <a:pt x="7146" y="4014"/>
                    <a:pt x="7146" y="4030"/>
                  </a:cubicBezTo>
                  <a:cubicBezTo>
                    <a:pt x="7146" y="4046"/>
                    <a:pt x="7159" y="4059"/>
                    <a:pt x="7175" y="4059"/>
                  </a:cubicBezTo>
                  <a:cubicBezTo>
                    <a:pt x="7191" y="4059"/>
                    <a:pt x="7203" y="4046"/>
                    <a:pt x="7203" y="4030"/>
                  </a:cubicBezTo>
                  <a:cubicBezTo>
                    <a:pt x="7203" y="4015"/>
                    <a:pt x="7191" y="4002"/>
                    <a:pt x="7175" y="4002"/>
                  </a:cubicBezTo>
                  <a:moveTo>
                    <a:pt x="7043" y="4173"/>
                  </a:moveTo>
                  <a:cubicBezTo>
                    <a:pt x="7027" y="4173"/>
                    <a:pt x="7014" y="4186"/>
                    <a:pt x="7014" y="4202"/>
                  </a:cubicBezTo>
                  <a:cubicBezTo>
                    <a:pt x="7014" y="4217"/>
                    <a:pt x="7027" y="4230"/>
                    <a:pt x="7043" y="4230"/>
                  </a:cubicBezTo>
                  <a:cubicBezTo>
                    <a:pt x="7058" y="4230"/>
                    <a:pt x="7071" y="4217"/>
                    <a:pt x="7071" y="4202"/>
                  </a:cubicBezTo>
                  <a:cubicBezTo>
                    <a:pt x="7071" y="4186"/>
                    <a:pt x="7058" y="4173"/>
                    <a:pt x="7043" y="4173"/>
                  </a:cubicBezTo>
                  <a:moveTo>
                    <a:pt x="6690" y="4315"/>
                  </a:moveTo>
                  <a:cubicBezTo>
                    <a:pt x="6675" y="4315"/>
                    <a:pt x="6662" y="4328"/>
                    <a:pt x="6662" y="4343"/>
                  </a:cubicBezTo>
                  <a:cubicBezTo>
                    <a:pt x="6662" y="4359"/>
                    <a:pt x="6675" y="4372"/>
                    <a:pt x="6690" y="4372"/>
                  </a:cubicBezTo>
                  <a:cubicBezTo>
                    <a:pt x="6706" y="4372"/>
                    <a:pt x="6719" y="4359"/>
                    <a:pt x="6719" y="4343"/>
                  </a:cubicBezTo>
                  <a:cubicBezTo>
                    <a:pt x="6719" y="4328"/>
                    <a:pt x="6706" y="4315"/>
                    <a:pt x="6690" y="4315"/>
                  </a:cubicBezTo>
                  <a:moveTo>
                    <a:pt x="6798" y="4521"/>
                  </a:moveTo>
                  <a:cubicBezTo>
                    <a:pt x="6782" y="4521"/>
                    <a:pt x="6769" y="4533"/>
                    <a:pt x="6769" y="4549"/>
                  </a:cubicBezTo>
                  <a:cubicBezTo>
                    <a:pt x="6769" y="4565"/>
                    <a:pt x="6782" y="4578"/>
                    <a:pt x="6798" y="4578"/>
                  </a:cubicBezTo>
                  <a:cubicBezTo>
                    <a:pt x="6814" y="4578"/>
                    <a:pt x="6826" y="4565"/>
                    <a:pt x="6826" y="4549"/>
                  </a:cubicBezTo>
                  <a:cubicBezTo>
                    <a:pt x="6826" y="4533"/>
                    <a:pt x="6814" y="4521"/>
                    <a:pt x="6798" y="4521"/>
                  </a:cubicBezTo>
                  <a:moveTo>
                    <a:pt x="6705" y="4657"/>
                  </a:moveTo>
                  <a:cubicBezTo>
                    <a:pt x="6689" y="4657"/>
                    <a:pt x="6676" y="4670"/>
                    <a:pt x="6676" y="4686"/>
                  </a:cubicBezTo>
                  <a:cubicBezTo>
                    <a:pt x="6676" y="4702"/>
                    <a:pt x="6689" y="4714"/>
                    <a:pt x="6705" y="4714"/>
                  </a:cubicBezTo>
                  <a:cubicBezTo>
                    <a:pt x="6721" y="4714"/>
                    <a:pt x="6733" y="4702"/>
                    <a:pt x="6733" y="4686"/>
                  </a:cubicBezTo>
                  <a:cubicBezTo>
                    <a:pt x="6734" y="4670"/>
                    <a:pt x="6721" y="4657"/>
                    <a:pt x="6705" y="4657"/>
                  </a:cubicBezTo>
                  <a:moveTo>
                    <a:pt x="6544" y="4868"/>
                  </a:moveTo>
                  <a:cubicBezTo>
                    <a:pt x="6528" y="4868"/>
                    <a:pt x="6515" y="4881"/>
                    <a:pt x="6515" y="4897"/>
                  </a:cubicBezTo>
                  <a:cubicBezTo>
                    <a:pt x="6515" y="4912"/>
                    <a:pt x="6528" y="4925"/>
                    <a:pt x="6544" y="4925"/>
                  </a:cubicBezTo>
                  <a:cubicBezTo>
                    <a:pt x="6559" y="4925"/>
                    <a:pt x="6572" y="4912"/>
                    <a:pt x="6572" y="4897"/>
                  </a:cubicBezTo>
                  <a:cubicBezTo>
                    <a:pt x="6572" y="4881"/>
                    <a:pt x="6559" y="4868"/>
                    <a:pt x="6544" y="4868"/>
                  </a:cubicBezTo>
                  <a:moveTo>
                    <a:pt x="8198" y="5074"/>
                  </a:moveTo>
                  <a:cubicBezTo>
                    <a:pt x="8182" y="5074"/>
                    <a:pt x="8169" y="5086"/>
                    <a:pt x="8169" y="5102"/>
                  </a:cubicBezTo>
                  <a:cubicBezTo>
                    <a:pt x="8169" y="5118"/>
                    <a:pt x="8182" y="5130"/>
                    <a:pt x="8198" y="5130"/>
                  </a:cubicBezTo>
                  <a:cubicBezTo>
                    <a:pt x="8213" y="5130"/>
                    <a:pt x="8226" y="5118"/>
                    <a:pt x="8226" y="5102"/>
                  </a:cubicBezTo>
                  <a:cubicBezTo>
                    <a:pt x="8226" y="5086"/>
                    <a:pt x="8213" y="5074"/>
                    <a:pt x="8198" y="5074"/>
                  </a:cubicBezTo>
                  <a:moveTo>
                    <a:pt x="7317" y="4814"/>
                  </a:moveTo>
                  <a:cubicBezTo>
                    <a:pt x="7301" y="4814"/>
                    <a:pt x="7288" y="4827"/>
                    <a:pt x="7288" y="4843"/>
                  </a:cubicBezTo>
                  <a:cubicBezTo>
                    <a:pt x="7288" y="4859"/>
                    <a:pt x="7301" y="4871"/>
                    <a:pt x="7317" y="4871"/>
                  </a:cubicBezTo>
                  <a:cubicBezTo>
                    <a:pt x="7332" y="4871"/>
                    <a:pt x="7345" y="4859"/>
                    <a:pt x="7345" y="4843"/>
                  </a:cubicBezTo>
                  <a:cubicBezTo>
                    <a:pt x="7345" y="4827"/>
                    <a:pt x="7332" y="4814"/>
                    <a:pt x="7317" y="4814"/>
                  </a:cubicBezTo>
                  <a:moveTo>
                    <a:pt x="6734" y="4839"/>
                  </a:moveTo>
                  <a:cubicBezTo>
                    <a:pt x="6719" y="4839"/>
                    <a:pt x="6706" y="4851"/>
                    <a:pt x="6706" y="4867"/>
                  </a:cubicBezTo>
                  <a:cubicBezTo>
                    <a:pt x="6706" y="4883"/>
                    <a:pt x="6719" y="4896"/>
                    <a:pt x="6734" y="4896"/>
                  </a:cubicBezTo>
                  <a:cubicBezTo>
                    <a:pt x="6750" y="4896"/>
                    <a:pt x="6763" y="4883"/>
                    <a:pt x="6763" y="4867"/>
                  </a:cubicBezTo>
                  <a:cubicBezTo>
                    <a:pt x="6763" y="4851"/>
                    <a:pt x="6750" y="4839"/>
                    <a:pt x="6734" y="4839"/>
                  </a:cubicBezTo>
                  <a:moveTo>
                    <a:pt x="6265" y="4721"/>
                  </a:moveTo>
                  <a:cubicBezTo>
                    <a:pt x="6249" y="4721"/>
                    <a:pt x="6236" y="4734"/>
                    <a:pt x="6236" y="4750"/>
                  </a:cubicBezTo>
                  <a:cubicBezTo>
                    <a:pt x="6236" y="4765"/>
                    <a:pt x="6249" y="4778"/>
                    <a:pt x="6265" y="4778"/>
                  </a:cubicBezTo>
                  <a:cubicBezTo>
                    <a:pt x="6280" y="4778"/>
                    <a:pt x="6293" y="4765"/>
                    <a:pt x="6293" y="4750"/>
                  </a:cubicBezTo>
                  <a:cubicBezTo>
                    <a:pt x="6293" y="4734"/>
                    <a:pt x="6280" y="4721"/>
                    <a:pt x="6265" y="4721"/>
                  </a:cubicBezTo>
                  <a:moveTo>
                    <a:pt x="5550" y="4618"/>
                  </a:moveTo>
                  <a:cubicBezTo>
                    <a:pt x="5534" y="4618"/>
                    <a:pt x="5522" y="4631"/>
                    <a:pt x="5522" y="4647"/>
                  </a:cubicBezTo>
                  <a:cubicBezTo>
                    <a:pt x="5522" y="4663"/>
                    <a:pt x="5534" y="4675"/>
                    <a:pt x="5550" y="4675"/>
                  </a:cubicBezTo>
                  <a:cubicBezTo>
                    <a:pt x="5566" y="4675"/>
                    <a:pt x="5579" y="4663"/>
                    <a:pt x="5579" y="4647"/>
                  </a:cubicBezTo>
                  <a:cubicBezTo>
                    <a:pt x="5579" y="4631"/>
                    <a:pt x="5566" y="4618"/>
                    <a:pt x="5550" y="4618"/>
                  </a:cubicBezTo>
                  <a:moveTo>
                    <a:pt x="5148" y="4790"/>
                  </a:moveTo>
                  <a:cubicBezTo>
                    <a:pt x="5132" y="4790"/>
                    <a:pt x="5119" y="4802"/>
                    <a:pt x="5119" y="4818"/>
                  </a:cubicBezTo>
                  <a:cubicBezTo>
                    <a:pt x="5119" y="4834"/>
                    <a:pt x="5132" y="4847"/>
                    <a:pt x="5148" y="4847"/>
                  </a:cubicBezTo>
                  <a:cubicBezTo>
                    <a:pt x="5164" y="4847"/>
                    <a:pt x="5176" y="4834"/>
                    <a:pt x="5176" y="4818"/>
                  </a:cubicBezTo>
                  <a:cubicBezTo>
                    <a:pt x="5177" y="4803"/>
                    <a:pt x="5164" y="4790"/>
                    <a:pt x="5148" y="4790"/>
                  </a:cubicBezTo>
                  <a:moveTo>
                    <a:pt x="4718" y="4912"/>
                  </a:moveTo>
                  <a:cubicBezTo>
                    <a:pt x="4702" y="4912"/>
                    <a:pt x="4690" y="4925"/>
                    <a:pt x="4690" y="4941"/>
                  </a:cubicBezTo>
                  <a:cubicBezTo>
                    <a:pt x="4690" y="4956"/>
                    <a:pt x="4702" y="4969"/>
                    <a:pt x="4718" y="4969"/>
                  </a:cubicBezTo>
                  <a:cubicBezTo>
                    <a:pt x="4734" y="4969"/>
                    <a:pt x="4747" y="4956"/>
                    <a:pt x="4747" y="4941"/>
                  </a:cubicBezTo>
                  <a:cubicBezTo>
                    <a:pt x="4747" y="4925"/>
                    <a:pt x="4734" y="4912"/>
                    <a:pt x="4718" y="4912"/>
                  </a:cubicBezTo>
                  <a:moveTo>
                    <a:pt x="4356" y="5196"/>
                  </a:moveTo>
                  <a:cubicBezTo>
                    <a:pt x="4340" y="5196"/>
                    <a:pt x="4327" y="5209"/>
                    <a:pt x="4327" y="5224"/>
                  </a:cubicBezTo>
                  <a:cubicBezTo>
                    <a:pt x="4327" y="5240"/>
                    <a:pt x="4340" y="5253"/>
                    <a:pt x="4356" y="5253"/>
                  </a:cubicBezTo>
                  <a:cubicBezTo>
                    <a:pt x="4372" y="5253"/>
                    <a:pt x="4384" y="5240"/>
                    <a:pt x="4384" y="5224"/>
                  </a:cubicBezTo>
                  <a:cubicBezTo>
                    <a:pt x="4385" y="5209"/>
                    <a:pt x="4372" y="5196"/>
                    <a:pt x="4356" y="5196"/>
                  </a:cubicBezTo>
                  <a:moveTo>
                    <a:pt x="3906" y="5132"/>
                  </a:moveTo>
                  <a:cubicBezTo>
                    <a:pt x="3890" y="5132"/>
                    <a:pt x="3877" y="5145"/>
                    <a:pt x="3877" y="5161"/>
                  </a:cubicBezTo>
                  <a:cubicBezTo>
                    <a:pt x="3877" y="5177"/>
                    <a:pt x="3890" y="5189"/>
                    <a:pt x="3906" y="5189"/>
                  </a:cubicBezTo>
                  <a:cubicBezTo>
                    <a:pt x="3922" y="5189"/>
                    <a:pt x="3934" y="5177"/>
                    <a:pt x="3934" y="5161"/>
                  </a:cubicBezTo>
                  <a:cubicBezTo>
                    <a:pt x="3934" y="5145"/>
                    <a:pt x="3922" y="5132"/>
                    <a:pt x="3906" y="5132"/>
                  </a:cubicBezTo>
                  <a:moveTo>
                    <a:pt x="3593" y="5396"/>
                  </a:moveTo>
                  <a:cubicBezTo>
                    <a:pt x="3577" y="5396"/>
                    <a:pt x="3564" y="5409"/>
                    <a:pt x="3564" y="5425"/>
                  </a:cubicBezTo>
                  <a:cubicBezTo>
                    <a:pt x="3564" y="5441"/>
                    <a:pt x="3577" y="5453"/>
                    <a:pt x="3593" y="5453"/>
                  </a:cubicBezTo>
                  <a:cubicBezTo>
                    <a:pt x="3608" y="5453"/>
                    <a:pt x="3621" y="5441"/>
                    <a:pt x="3621" y="5425"/>
                  </a:cubicBezTo>
                  <a:cubicBezTo>
                    <a:pt x="3621" y="5409"/>
                    <a:pt x="3608" y="5396"/>
                    <a:pt x="3593" y="5396"/>
                  </a:cubicBezTo>
                  <a:moveTo>
                    <a:pt x="3084" y="5264"/>
                  </a:moveTo>
                  <a:cubicBezTo>
                    <a:pt x="3068" y="5264"/>
                    <a:pt x="3055" y="5277"/>
                    <a:pt x="3055" y="5293"/>
                  </a:cubicBezTo>
                  <a:cubicBezTo>
                    <a:pt x="3055" y="5309"/>
                    <a:pt x="3068" y="5321"/>
                    <a:pt x="3084" y="5321"/>
                  </a:cubicBezTo>
                  <a:cubicBezTo>
                    <a:pt x="3099" y="5321"/>
                    <a:pt x="3112" y="5309"/>
                    <a:pt x="3112" y="5293"/>
                  </a:cubicBezTo>
                  <a:cubicBezTo>
                    <a:pt x="3112" y="5277"/>
                    <a:pt x="3099" y="5264"/>
                    <a:pt x="3084" y="5264"/>
                  </a:cubicBezTo>
                  <a:moveTo>
                    <a:pt x="2986" y="5485"/>
                  </a:moveTo>
                  <a:cubicBezTo>
                    <a:pt x="2970" y="5485"/>
                    <a:pt x="2957" y="5497"/>
                    <a:pt x="2957" y="5513"/>
                  </a:cubicBezTo>
                  <a:cubicBezTo>
                    <a:pt x="2957" y="5529"/>
                    <a:pt x="2970" y="5542"/>
                    <a:pt x="2986" y="5542"/>
                  </a:cubicBezTo>
                  <a:cubicBezTo>
                    <a:pt x="3002" y="5542"/>
                    <a:pt x="3014" y="5529"/>
                    <a:pt x="3014" y="5513"/>
                  </a:cubicBezTo>
                  <a:cubicBezTo>
                    <a:pt x="3014" y="5497"/>
                    <a:pt x="3002" y="5485"/>
                    <a:pt x="2986" y="5485"/>
                  </a:cubicBezTo>
                  <a:moveTo>
                    <a:pt x="2712" y="5490"/>
                  </a:moveTo>
                  <a:cubicBezTo>
                    <a:pt x="2696" y="5490"/>
                    <a:pt x="2683" y="5502"/>
                    <a:pt x="2683" y="5518"/>
                  </a:cubicBezTo>
                  <a:cubicBezTo>
                    <a:pt x="2683" y="5534"/>
                    <a:pt x="2696" y="5547"/>
                    <a:pt x="2712" y="5547"/>
                  </a:cubicBezTo>
                  <a:cubicBezTo>
                    <a:pt x="2727" y="5547"/>
                    <a:pt x="2740" y="5534"/>
                    <a:pt x="2740" y="5518"/>
                  </a:cubicBezTo>
                  <a:cubicBezTo>
                    <a:pt x="2740" y="5502"/>
                    <a:pt x="2727" y="5490"/>
                    <a:pt x="2712" y="5490"/>
                  </a:cubicBezTo>
                  <a:moveTo>
                    <a:pt x="2286" y="5553"/>
                  </a:moveTo>
                  <a:cubicBezTo>
                    <a:pt x="2270" y="5553"/>
                    <a:pt x="2258" y="5566"/>
                    <a:pt x="2258" y="5582"/>
                  </a:cubicBezTo>
                  <a:cubicBezTo>
                    <a:pt x="2258" y="5597"/>
                    <a:pt x="2270" y="5610"/>
                    <a:pt x="2286" y="5610"/>
                  </a:cubicBezTo>
                  <a:cubicBezTo>
                    <a:pt x="2302" y="5610"/>
                    <a:pt x="2314" y="5597"/>
                    <a:pt x="2314" y="5582"/>
                  </a:cubicBezTo>
                  <a:cubicBezTo>
                    <a:pt x="2315" y="5566"/>
                    <a:pt x="2302" y="5553"/>
                    <a:pt x="2286" y="5553"/>
                  </a:cubicBezTo>
                  <a:moveTo>
                    <a:pt x="2247" y="5367"/>
                  </a:moveTo>
                  <a:cubicBezTo>
                    <a:pt x="2231" y="5367"/>
                    <a:pt x="2218" y="5380"/>
                    <a:pt x="2218" y="5396"/>
                  </a:cubicBezTo>
                  <a:cubicBezTo>
                    <a:pt x="2218" y="5411"/>
                    <a:pt x="2231" y="5424"/>
                    <a:pt x="2247" y="5424"/>
                  </a:cubicBezTo>
                  <a:cubicBezTo>
                    <a:pt x="2262" y="5424"/>
                    <a:pt x="2275" y="5411"/>
                    <a:pt x="2275" y="5396"/>
                  </a:cubicBezTo>
                  <a:cubicBezTo>
                    <a:pt x="2275" y="5380"/>
                    <a:pt x="2262" y="5367"/>
                    <a:pt x="2247" y="5367"/>
                  </a:cubicBezTo>
                  <a:moveTo>
                    <a:pt x="1351" y="5705"/>
                  </a:moveTo>
                  <a:cubicBezTo>
                    <a:pt x="1336" y="5705"/>
                    <a:pt x="1323" y="5718"/>
                    <a:pt x="1323" y="5733"/>
                  </a:cubicBezTo>
                  <a:cubicBezTo>
                    <a:pt x="1323" y="5749"/>
                    <a:pt x="1336" y="5762"/>
                    <a:pt x="1351" y="5762"/>
                  </a:cubicBezTo>
                  <a:cubicBezTo>
                    <a:pt x="1367" y="5762"/>
                    <a:pt x="1380" y="5749"/>
                    <a:pt x="1380" y="5733"/>
                  </a:cubicBezTo>
                  <a:cubicBezTo>
                    <a:pt x="1380" y="5718"/>
                    <a:pt x="1367" y="5705"/>
                    <a:pt x="1351" y="5705"/>
                  </a:cubicBezTo>
                  <a:moveTo>
                    <a:pt x="1234" y="5240"/>
                  </a:moveTo>
                  <a:cubicBezTo>
                    <a:pt x="1218" y="5240"/>
                    <a:pt x="1206" y="5253"/>
                    <a:pt x="1206" y="5268"/>
                  </a:cubicBezTo>
                  <a:cubicBezTo>
                    <a:pt x="1206" y="5284"/>
                    <a:pt x="1218" y="5297"/>
                    <a:pt x="1234" y="5297"/>
                  </a:cubicBezTo>
                  <a:cubicBezTo>
                    <a:pt x="1250" y="5297"/>
                    <a:pt x="1262" y="5284"/>
                    <a:pt x="1262" y="5268"/>
                  </a:cubicBezTo>
                  <a:cubicBezTo>
                    <a:pt x="1262" y="5253"/>
                    <a:pt x="1250" y="5240"/>
                    <a:pt x="1234" y="5240"/>
                  </a:cubicBezTo>
                  <a:moveTo>
                    <a:pt x="2467" y="5734"/>
                  </a:moveTo>
                  <a:cubicBezTo>
                    <a:pt x="2451" y="5734"/>
                    <a:pt x="2439" y="5747"/>
                    <a:pt x="2439" y="5763"/>
                  </a:cubicBezTo>
                  <a:cubicBezTo>
                    <a:pt x="2439" y="5778"/>
                    <a:pt x="2451" y="5791"/>
                    <a:pt x="2467" y="5791"/>
                  </a:cubicBezTo>
                  <a:cubicBezTo>
                    <a:pt x="2483" y="5791"/>
                    <a:pt x="2496" y="5778"/>
                    <a:pt x="2496" y="5763"/>
                  </a:cubicBezTo>
                  <a:cubicBezTo>
                    <a:pt x="2496" y="5747"/>
                    <a:pt x="2483" y="5734"/>
                    <a:pt x="2467" y="5734"/>
                  </a:cubicBezTo>
                  <a:moveTo>
                    <a:pt x="3279" y="5685"/>
                  </a:moveTo>
                  <a:cubicBezTo>
                    <a:pt x="3264" y="5685"/>
                    <a:pt x="3251" y="5698"/>
                    <a:pt x="3251" y="5714"/>
                  </a:cubicBezTo>
                  <a:cubicBezTo>
                    <a:pt x="3251" y="5730"/>
                    <a:pt x="3264" y="5742"/>
                    <a:pt x="3279" y="5742"/>
                  </a:cubicBezTo>
                  <a:cubicBezTo>
                    <a:pt x="3295" y="5742"/>
                    <a:pt x="3308" y="5730"/>
                    <a:pt x="3308" y="5714"/>
                  </a:cubicBezTo>
                  <a:cubicBezTo>
                    <a:pt x="3308" y="5698"/>
                    <a:pt x="3295" y="5685"/>
                    <a:pt x="3279" y="5685"/>
                  </a:cubicBezTo>
                  <a:moveTo>
                    <a:pt x="4679" y="5538"/>
                  </a:moveTo>
                  <a:cubicBezTo>
                    <a:pt x="4663" y="5538"/>
                    <a:pt x="4650" y="5551"/>
                    <a:pt x="4650" y="5567"/>
                  </a:cubicBezTo>
                  <a:cubicBezTo>
                    <a:pt x="4650" y="5583"/>
                    <a:pt x="4663" y="5595"/>
                    <a:pt x="4679" y="5595"/>
                  </a:cubicBezTo>
                  <a:cubicBezTo>
                    <a:pt x="4695" y="5595"/>
                    <a:pt x="4707" y="5583"/>
                    <a:pt x="4707" y="5567"/>
                  </a:cubicBezTo>
                  <a:cubicBezTo>
                    <a:pt x="4708" y="5551"/>
                    <a:pt x="4695" y="5538"/>
                    <a:pt x="4679" y="5538"/>
                  </a:cubicBezTo>
                  <a:moveTo>
                    <a:pt x="4640" y="5240"/>
                  </a:moveTo>
                  <a:cubicBezTo>
                    <a:pt x="4624" y="5240"/>
                    <a:pt x="4611" y="5253"/>
                    <a:pt x="4611" y="5268"/>
                  </a:cubicBezTo>
                  <a:cubicBezTo>
                    <a:pt x="4611" y="5284"/>
                    <a:pt x="4624" y="5297"/>
                    <a:pt x="4640" y="5297"/>
                  </a:cubicBezTo>
                  <a:cubicBezTo>
                    <a:pt x="4656" y="5297"/>
                    <a:pt x="4668" y="5284"/>
                    <a:pt x="4668" y="5268"/>
                  </a:cubicBezTo>
                  <a:cubicBezTo>
                    <a:pt x="4668" y="5253"/>
                    <a:pt x="4656" y="5240"/>
                    <a:pt x="4640" y="5240"/>
                  </a:cubicBezTo>
                  <a:moveTo>
                    <a:pt x="4968" y="5294"/>
                  </a:moveTo>
                  <a:cubicBezTo>
                    <a:pt x="4952" y="5294"/>
                    <a:pt x="4939" y="5306"/>
                    <a:pt x="4939" y="5322"/>
                  </a:cubicBezTo>
                  <a:cubicBezTo>
                    <a:pt x="4939" y="5338"/>
                    <a:pt x="4952" y="5351"/>
                    <a:pt x="4968" y="5351"/>
                  </a:cubicBezTo>
                  <a:cubicBezTo>
                    <a:pt x="4983" y="5351"/>
                    <a:pt x="4996" y="5338"/>
                    <a:pt x="4996" y="5322"/>
                  </a:cubicBezTo>
                  <a:cubicBezTo>
                    <a:pt x="4996" y="5306"/>
                    <a:pt x="4983" y="5294"/>
                    <a:pt x="4968" y="5294"/>
                  </a:cubicBezTo>
                  <a:moveTo>
                    <a:pt x="4938" y="4755"/>
                  </a:moveTo>
                  <a:cubicBezTo>
                    <a:pt x="4922" y="4755"/>
                    <a:pt x="4909" y="4768"/>
                    <a:pt x="4909" y="4784"/>
                  </a:cubicBezTo>
                  <a:cubicBezTo>
                    <a:pt x="4909" y="4800"/>
                    <a:pt x="4922" y="4812"/>
                    <a:pt x="4938" y="4812"/>
                  </a:cubicBezTo>
                  <a:cubicBezTo>
                    <a:pt x="4953" y="4812"/>
                    <a:pt x="4966" y="4800"/>
                    <a:pt x="4966" y="4784"/>
                  </a:cubicBezTo>
                  <a:cubicBezTo>
                    <a:pt x="4966" y="4768"/>
                    <a:pt x="4953" y="4755"/>
                    <a:pt x="4938" y="4755"/>
                  </a:cubicBezTo>
                  <a:moveTo>
                    <a:pt x="5321" y="4442"/>
                  </a:moveTo>
                  <a:cubicBezTo>
                    <a:pt x="5305" y="4442"/>
                    <a:pt x="5292" y="4455"/>
                    <a:pt x="5292" y="4471"/>
                  </a:cubicBezTo>
                  <a:cubicBezTo>
                    <a:pt x="5292" y="4486"/>
                    <a:pt x="5305" y="4499"/>
                    <a:pt x="5321" y="4499"/>
                  </a:cubicBezTo>
                  <a:cubicBezTo>
                    <a:pt x="5337" y="4499"/>
                    <a:pt x="5349" y="4486"/>
                    <a:pt x="5349" y="4471"/>
                  </a:cubicBezTo>
                  <a:cubicBezTo>
                    <a:pt x="5349" y="4455"/>
                    <a:pt x="5337" y="4442"/>
                    <a:pt x="5321" y="4442"/>
                  </a:cubicBezTo>
                  <a:moveTo>
                    <a:pt x="5742" y="4452"/>
                  </a:moveTo>
                  <a:cubicBezTo>
                    <a:pt x="5726" y="4452"/>
                    <a:pt x="5713" y="4465"/>
                    <a:pt x="5713" y="4480"/>
                  </a:cubicBezTo>
                  <a:cubicBezTo>
                    <a:pt x="5713" y="4496"/>
                    <a:pt x="5726" y="4509"/>
                    <a:pt x="5742" y="4509"/>
                  </a:cubicBezTo>
                  <a:cubicBezTo>
                    <a:pt x="5757" y="4509"/>
                    <a:pt x="5770" y="4496"/>
                    <a:pt x="5770" y="4480"/>
                  </a:cubicBezTo>
                  <a:cubicBezTo>
                    <a:pt x="5770" y="4465"/>
                    <a:pt x="5757" y="4452"/>
                    <a:pt x="5742" y="4452"/>
                  </a:cubicBezTo>
                  <a:moveTo>
                    <a:pt x="5835" y="4046"/>
                  </a:moveTo>
                  <a:cubicBezTo>
                    <a:pt x="5819" y="4046"/>
                    <a:pt x="5806" y="4059"/>
                    <a:pt x="5806" y="4074"/>
                  </a:cubicBezTo>
                  <a:cubicBezTo>
                    <a:pt x="5806" y="4090"/>
                    <a:pt x="5819" y="4103"/>
                    <a:pt x="5835" y="4103"/>
                  </a:cubicBezTo>
                  <a:cubicBezTo>
                    <a:pt x="5851" y="4103"/>
                    <a:pt x="5863" y="4090"/>
                    <a:pt x="5863" y="4074"/>
                  </a:cubicBezTo>
                  <a:cubicBezTo>
                    <a:pt x="5863" y="4059"/>
                    <a:pt x="5851" y="4046"/>
                    <a:pt x="5835" y="4046"/>
                  </a:cubicBezTo>
                  <a:moveTo>
                    <a:pt x="5981" y="5264"/>
                  </a:moveTo>
                  <a:cubicBezTo>
                    <a:pt x="5965" y="5264"/>
                    <a:pt x="5952" y="5276"/>
                    <a:pt x="5952" y="5292"/>
                  </a:cubicBezTo>
                  <a:cubicBezTo>
                    <a:pt x="5952" y="5308"/>
                    <a:pt x="5965" y="5321"/>
                    <a:pt x="5981" y="5321"/>
                  </a:cubicBezTo>
                  <a:cubicBezTo>
                    <a:pt x="5996" y="5321"/>
                    <a:pt x="6009" y="5308"/>
                    <a:pt x="6009" y="5292"/>
                  </a:cubicBezTo>
                  <a:cubicBezTo>
                    <a:pt x="6009" y="5276"/>
                    <a:pt x="5996" y="5264"/>
                    <a:pt x="5981" y="5264"/>
                  </a:cubicBezTo>
                  <a:moveTo>
                    <a:pt x="6553" y="5387"/>
                  </a:moveTo>
                  <a:cubicBezTo>
                    <a:pt x="6538" y="5387"/>
                    <a:pt x="6525" y="5399"/>
                    <a:pt x="6525" y="5415"/>
                  </a:cubicBezTo>
                  <a:cubicBezTo>
                    <a:pt x="6525" y="5431"/>
                    <a:pt x="6538" y="5444"/>
                    <a:pt x="6553" y="5444"/>
                  </a:cubicBezTo>
                  <a:cubicBezTo>
                    <a:pt x="6569" y="5444"/>
                    <a:pt x="6582" y="5431"/>
                    <a:pt x="6582" y="5415"/>
                  </a:cubicBezTo>
                  <a:cubicBezTo>
                    <a:pt x="6582" y="5400"/>
                    <a:pt x="6569" y="5387"/>
                    <a:pt x="6553" y="5387"/>
                  </a:cubicBezTo>
                  <a:moveTo>
                    <a:pt x="6920" y="5348"/>
                  </a:moveTo>
                  <a:cubicBezTo>
                    <a:pt x="6904" y="5348"/>
                    <a:pt x="6892" y="5360"/>
                    <a:pt x="6892" y="5376"/>
                  </a:cubicBezTo>
                  <a:cubicBezTo>
                    <a:pt x="6892" y="5392"/>
                    <a:pt x="6904" y="5405"/>
                    <a:pt x="6920" y="5405"/>
                  </a:cubicBezTo>
                  <a:cubicBezTo>
                    <a:pt x="6936" y="5405"/>
                    <a:pt x="6949" y="5392"/>
                    <a:pt x="6949" y="5376"/>
                  </a:cubicBezTo>
                  <a:cubicBezTo>
                    <a:pt x="6949" y="5360"/>
                    <a:pt x="6936" y="5348"/>
                    <a:pt x="6920" y="5348"/>
                  </a:cubicBezTo>
                  <a:moveTo>
                    <a:pt x="7635" y="5230"/>
                  </a:moveTo>
                  <a:cubicBezTo>
                    <a:pt x="7619" y="5230"/>
                    <a:pt x="7606" y="5243"/>
                    <a:pt x="7606" y="5259"/>
                  </a:cubicBezTo>
                  <a:cubicBezTo>
                    <a:pt x="7606" y="5274"/>
                    <a:pt x="7619" y="5287"/>
                    <a:pt x="7635" y="5287"/>
                  </a:cubicBezTo>
                  <a:cubicBezTo>
                    <a:pt x="7650" y="5287"/>
                    <a:pt x="7663" y="5274"/>
                    <a:pt x="7663" y="5259"/>
                  </a:cubicBezTo>
                  <a:cubicBezTo>
                    <a:pt x="7663" y="5243"/>
                    <a:pt x="7650" y="5230"/>
                    <a:pt x="7635" y="5230"/>
                  </a:cubicBezTo>
                  <a:moveTo>
                    <a:pt x="8085" y="4966"/>
                  </a:moveTo>
                  <a:cubicBezTo>
                    <a:pt x="8069" y="4966"/>
                    <a:pt x="8056" y="4979"/>
                    <a:pt x="8056" y="4994"/>
                  </a:cubicBezTo>
                  <a:cubicBezTo>
                    <a:pt x="8056" y="5010"/>
                    <a:pt x="8069" y="5023"/>
                    <a:pt x="8085" y="5023"/>
                  </a:cubicBezTo>
                  <a:cubicBezTo>
                    <a:pt x="8101" y="5023"/>
                    <a:pt x="8113" y="5010"/>
                    <a:pt x="8113" y="4994"/>
                  </a:cubicBezTo>
                  <a:cubicBezTo>
                    <a:pt x="8113" y="4979"/>
                    <a:pt x="8101" y="4966"/>
                    <a:pt x="8085" y="4966"/>
                  </a:cubicBezTo>
                  <a:moveTo>
                    <a:pt x="8418" y="4149"/>
                  </a:moveTo>
                  <a:cubicBezTo>
                    <a:pt x="8402" y="4149"/>
                    <a:pt x="8389" y="4161"/>
                    <a:pt x="8389" y="4177"/>
                  </a:cubicBezTo>
                  <a:cubicBezTo>
                    <a:pt x="8389" y="4193"/>
                    <a:pt x="8402" y="4206"/>
                    <a:pt x="8418" y="4206"/>
                  </a:cubicBezTo>
                  <a:cubicBezTo>
                    <a:pt x="8433" y="4206"/>
                    <a:pt x="8446" y="4193"/>
                    <a:pt x="8446" y="4177"/>
                  </a:cubicBezTo>
                  <a:cubicBezTo>
                    <a:pt x="8446" y="4161"/>
                    <a:pt x="8433" y="4149"/>
                    <a:pt x="8418" y="4149"/>
                  </a:cubicBezTo>
                  <a:moveTo>
                    <a:pt x="8168" y="4599"/>
                  </a:moveTo>
                  <a:cubicBezTo>
                    <a:pt x="8152" y="4599"/>
                    <a:pt x="8140" y="4612"/>
                    <a:pt x="8140" y="4627"/>
                  </a:cubicBezTo>
                  <a:cubicBezTo>
                    <a:pt x="8140" y="4643"/>
                    <a:pt x="8152" y="4656"/>
                    <a:pt x="8168" y="4656"/>
                  </a:cubicBezTo>
                  <a:cubicBezTo>
                    <a:pt x="8184" y="4656"/>
                    <a:pt x="8197" y="4643"/>
                    <a:pt x="8197" y="4627"/>
                  </a:cubicBezTo>
                  <a:cubicBezTo>
                    <a:pt x="8197" y="4612"/>
                    <a:pt x="8184" y="4599"/>
                    <a:pt x="8168" y="4599"/>
                  </a:cubicBezTo>
                  <a:moveTo>
                    <a:pt x="8467" y="4339"/>
                  </a:moveTo>
                  <a:cubicBezTo>
                    <a:pt x="8451" y="4339"/>
                    <a:pt x="8438" y="4352"/>
                    <a:pt x="8438" y="4368"/>
                  </a:cubicBezTo>
                  <a:cubicBezTo>
                    <a:pt x="8438" y="4384"/>
                    <a:pt x="8451" y="4396"/>
                    <a:pt x="8467" y="4396"/>
                  </a:cubicBezTo>
                  <a:cubicBezTo>
                    <a:pt x="8482" y="4396"/>
                    <a:pt x="8495" y="4384"/>
                    <a:pt x="8495" y="4368"/>
                  </a:cubicBezTo>
                  <a:cubicBezTo>
                    <a:pt x="8495" y="4352"/>
                    <a:pt x="8482" y="4339"/>
                    <a:pt x="8467" y="4339"/>
                  </a:cubicBezTo>
                  <a:moveTo>
                    <a:pt x="7938" y="4016"/>
                  </a:moveTo>
                  <a:cubicBezTo>
                    <a:pt x="7922" y="4016"/>
                    <a:pt x="7910" y="4029"/>
                    <a:pt x="7910" y="4045"/>
                  </a:cubicBezTo>
                  <a:cubicBezTo>
                    <a:pt x="7910" y="4061"/>
                    <a:pt x="7922" y="4073"/>
                    <a:pt x="7938" y="4073"/>
                  </a:cubicBezTo>
                  <a:cubicBezTo>
                    <a:pt x="7954" y="4073"/>
                    <a:pt x="7967" y="4061"/>
                    <a:pt x="7967" y="4045"/>
                  </a:cubicBezTo>
                  <a:cubicBezTo>
                    <a:pt x="7967" y="4029"/>
                    <a:pt x="7954" y="4016"/>
                    <a:pt x="7938" y="4016"/>
                  </a:cubicBezTo>
                  <a:moveTo>
                    <a:pt x="8868" y="4168"/>
                  </a:moveTo>
                  <a:cubicBezTo>
                    <a:pt x="8852" y="4168"/>
                    <a:pt x="8839" y="4181"/>
                    <a:pt x="8839" y="4197"/>
                  </a:cubicBezTo>
                  <a:cubicBezTo>
                    <a:pt x="8839" y="4212"/>
                    <a:pt x="8852" y="4225"/>
                    <a:pt x="8868" y="4225"/>
                  </a:cubicBezTo>
                  <a:cubicBezTo>
                    <a:pt x="8884" y="4225"/>
                    <a:pt x="8896" y="4212"/>
                    <a:pt x="8896" y="4197"/>
                  </a:cubicBezTo>
                  <a:cubicBezTo>
                    <a:pt x="8896" y="4181"/>
                    <a:pt x="8884" y="4168"/>
                    <a:pt x="8868" y="4168"/>
                  </a:cubicBezTo>
                  <a:moveTo>
                    <a:pt x="9147" y="4535"/>
                  </a:moveTo>
                  <a:cubicBezTo>
                    <a:pt x="9131" y="4535"/>
                    <a:pt x="9118" y="4548"/>
                    <a:pt x="9118" y="4564"/>
                  </a:cubicBezTo>
                  <a:cubicBezTo>
                    <a:pt x="9118" y="4579"/>
                    <a:pt x="9131" y="4592"/>
                    <a:pt x="9147" y="4592"/>
                  </a:cubicBezTo>
                  <a:cubicBezTo>
                    <a:pt x="9163" y="4592"/>
                    <a:pt x="9175" y="4579"/>
                    <a:pt x="9175" y="4564"/>
                  </a:cubicBezTo>
                  <a:cubicBezTo>
                    <a:pt x="9175" y="4548"/>
                    <a:pt x="9163" y="4535"/>
                    <a:pt x="9147" y="4535"/>
                  </a:cubicBezTo>
                  <a:moveTo>
                    <a:pt x="9475" y="4550"/>
                  </a:moveTo>
                  <a:cubicBezTo>
                    <a:pt x="9459" y="4550"/>
                    <a:pt x="9446" y="4563"/>
                    <a:pt x="9446" y="4578"/>
                  </a:cubicBezTo>
                  <a:cubicBezTo>
                    <a:pt x="9446" y="4594"/>
                    <a:pt x="9459" y="4607"/>
                    <a:pt x="9475" y="4607"/>
                  </a:cubicBezTo>
                  <a:cubicBezTo>
                    <a:pt x="9491" y="4607"/>
                    <a:pt x="9503" y="4594"/>
                    <a:pt x="9503" y="4578"/>
                  </a:cubicBezTo>
                  <a:cubicBezTo>
                    <a:pt x="9503" y="4563"/>
                    <a:pt x="9491" y="4550"/>
                    <a:pt x="9475" y="4550"/>
                  </a:cubicBezTo>
                  <a:moveTo>
                    <a:pt x="9132" y="5064"/>
                  </a:moveTo>
                  <a:cubicBezTo>
                    <a:pt x="9116" y="5064"/>
                    <a:pt x="9104" y="5077"/>
                    <a:pt x="9104" y="5092"/>
                  </a:cubicBezTo>
                  <a:cubicBezTo>
                    <a:pt x="9104" y="5108"/>
                    <a:pt x="9116" y="5121"/>
                    <a:pt x="9132" y="5121"/>
                  </a:cubicBezTo>
                  <a:cubicBezTo>
                    <a:pt x="9148" y="5121"/>
                    <a:pt x="9161" y="5108"/>
                    <a:pt x="9161" y="5092"/>
                  </a:cubicBezTo>
                  <a:cubicBezTo>
                    <a:pt x="9161" y="5077"/>
                    <a:pt x="9148" y="5064"/>
                    <a:pt x="9132" y="5064"/>
                  </a:cubicBezTo>
                  <a:moveTo>
                    <a:pt x="9250" y="5240"/>
                  </a:moveTo>
                  <a:cubicBezTo>
                    <a:pt x="9235" y="5240"/>
                    <a:pt x="9222" y="5253"/>
                    <a:pt x="9222" y="5268"/>
                  </a:cubicBezTo>
                  <a:cubicBezTo>
                    <a:pt x="9222" y="5284"/>
                    <a:pt x="9235" y="5297"/>
                    <a:pt x="9250" y="5297"/>
                  </a:cubicBezTo>
                  <a:cubicBezTo>
                    <a:pt x="9266" y="5297"/>
                    <a:pt x="9279" y="5284"/>
                    <a:pt x="9279" y="5268"/>
                  </a:cubicBezTo>
                  <a:cubicBezTo>
                    <a:pt x="9279" y="5253"/>
                    <a:pt x="9266" y="5240"/>
                    <a:pt x="9250" y="5240"/>
                  </a:cubicBezTo>
                  <a:moveTo>
                    <a:pt x="9622" y="5235"/>
                  </a:moveTo>
                  <a:cubicBezTo>
                    <a:pt x="9606" y="5235"/>
                    <a:pt x="9593" y="5248"/>
                    <a:pt x="9593" y="5264"/>
                  </a:cubicBezTo>
                  <a:cubicBezTo>
                    <a:pt x="9593" y="5279"/>
                    <a:pt x="9606" y="5292"/>
                    <a:pt x="9622" y="5292"/>
                  </a:cubicBezTo>
                  <a:cubicBezTo>
                    <a:pt x="9637" y="5292"/>
                    <a:pt x="9650" y="5279"/>
                    <a:pt x="9650" y="5264"/>
                  </a:cubicBezTo>
                  <a:cubicBezTo>
                    <a:pt x="9650" y="5248"/>
                    <a:pt x="9637" y="5235"/>
                    <a:pt x="9622" y="5235"/>
                  </a:cubicBezTo>
                  <a:moveTo>
                    <a:pt x="9651" y="4790"/>
                  </a:moveTo>
                  <a:cubicBezTo>
                    <a:pt x="9635" y="4790"/>
                    <a:pt x="9623" y="4802"/>
                    <a:pt x="9623" y="4818"/>
                  </a:cubicBezTo>
                  <a:cubicBezTo>
                    <a:pt x="9623" y="4834"/>
                    <a:pt x="9635" y="4847"/>
                    <a:pt x="9651" y="4847"/>
                  </a:cubicBezTo>
                  <a:cubicBezTo>
                    <a:pt x="9667" y="4847"/>
                    <a:pt x="9679" y="4834"/>
                    <a:pt x="9679" y="4818"/>
                  </a:cubicBezTo>
                  <a:cubicBezTo>
                    <a:pt x="9679" y="4803"/>
                    <a:pt x="9667" y="4790"/>
                    <a:pt x="9651" y="4790"/>
                  </a:cubicBezTo>
                  <a:moveTo>
                    <a:pt x="9529" y="5470"/>
                  </a:moveTo>
                  <a:cubicBezTo>
                    <a:pt x="9513" y="5470"/>
                    <a:pt x="9500" y="5483"/>
                    <a:pt x="9500" y="5498"/>
                  </a:cubicBezTo>
                  <a:cubicBezTo>
                    <a:pt x="9500" y="5514"/>
                    <a:pt x="9513" y="5527"/>
                    <a:pt x="9529" y="5527"/>
                  </a:cubicBezTo>
                  <a:cubicBezTo>
                    <a:pt x="9544" y="5527"/>
                    <a:pt x="9557" y="5514"/>
                    <a:pt x="9557" y="5498"/>
                  </a:cubicBezTo>
                  <a:cubicBezTo>
                    <a:pt x="9557" y="5483"/>
                    <a:pt x="9544" y="5470"/>
                    <a:pt x="9529" y="5470"/>
                  </a:cubicBezTo>
                  <a:moveTo>
                    <a:pt x="10008" y="5568"/>
                  </a:moveTo>
                  <a:cubicBezTo>
                    <a:pt x="9992" y="5568"/>
                    <a:pt x="9980" y="5580"/>
                    <a:pt x="9980" y="5596"/>
                  </a:cubicBezTo>
                  <a:cubicBezTo>
                    <a:pt x="9980" y="5612"/>
                    <a:pt x="9992" y="5625"/>
                    <a:pt x="10008" y="5625"/>
                  </a:cubicBezTo>
                  <a:cubicBezTo>
                    <a:pt x="10024" y="5625"/>
                    <a:pt x="10037" y="5612"/>
                    <a:pt x="10037" y="5596"/>
                  </a:cubicBezTo>
                  <a:cubicBezTo>
                    <a:pt x="10037" y="5581"/>
                    <a:pt x="10024" y="5568"/>
                    <a:pt x="10008" y="5568"/>
                  </a:cubicBezTo>
                  <a:moveTo>
                    <a:pt x="10414" y="5592"/>
                  </a:moveTo>
                  <a:cubicBezTo>
                    <a:pt x="10398" y="5592"/>
                    <a:pt x="10386" y="5605"/>
                    <a:pt x="10386" y="5621"/>
                  </a:cubicBezTo>
                  <a:cubicBezTo>
                    <a:pt x="10386" y="5637"/>
                    <a:pt x="10398" y="5649"/>
                    <a:pt x="10414" y="5649"/>
                  </a:cubicBezTo>
                  <a:cubicBezTo>
                    <a:pt x="10430" y="5649"/>
                    <a:pt x="10443" y="5637"/>
                    <a:pt x="10443" y="5621"/>
                  </a:cubicBezTo>
                  <a:cubicBezTo>
                    <a:pt x="10443" y="5605"/>
                    <a:pt x="10430" y="5592"/>
                    <a:pt x="10414" y="5592"/>
                  </a:cubicBezTo>
                  <a:moveTo>
                    <a:pt x="10801" y="5680"/>
                  </a:moveTo>
                  <a:cubicBezTo>
                    <a:pt x="10785" y="5680"/>
                    <a:pt x="10772" y="5693"/>
                    <a:pt x="10772" y="5709"/>
                  </a:cubicBezTo>
                  <a:cubicBezTo>
                    <a:pt x="10772" y="5725"/>
                    <a:pt x="10785" y="5737"/>
                    <a:pt x="10801" y="5737"/>
                  </a:cubicBezTo>
                  <a:cubicBezTo>
                    <a:pt x="10816" y="5737"/>
                    <a:pt x="10829" y="5725"/>
                    <a:pt x="10829" y="5709"/>
                  </a:cubicBezTo>
                  <a:cubicBezTo>
                    <a:pt x="10829" y="5693"/>
                    <a:pt x="10816" y="5680"/>
                    <a:pt x="10801" y="5680"/>
                  </a:cubicBezTo>
                  <a:moveTo>
                    <a:pt x="13111" y="4897"/>
                  </a:moveTo>
                  <a:cubicBezTo>
                    <a:pt x="13095" y="4897"/>
                    <a:pt x="13082" y="4910"/>
                    <a:pt x="13082" y="4926"/>
                  </a:cubicBezTo>
                  <a:cubicBezTo>
                    <a:pt x="13082" y="4942"/>
                    <a:pt x="13095" y="4954"/>
                    <a:pt x="13111" y="4954"/>
                  </a:cubicBezTo>
                  <a:cubicBezTo>
                    <a:pt x="13126" y="4954"/>
                    <a:pt x="13139" y="4942"/>
                    <a:pt x="13139" y="4926"/>
                  </a:cubicBezTo>
                  <a:cubicBezTo>
                    <a:pt x="13139" y="4910"/>
                    <a:pt x="13126" y="4897"/>
                    <a:pt x="13111" y="4897"/>
                  </a:cubicBezTo>
                  <a:moveTo>
                    <a:pt x="12714" y="4951"/>
                  </a:moveTo>
                  <a:cubicBezTo>
                    <a:pt x="12698" y="4951"/>
                    <a:pt x="12686" y="4964"/>
                    <a:pt x="12686" y="4980"/>
                  </a:cubicBezTo>
                  <a:cubicBezTo>
                    <a:pt x="12686" y="4996"/>
                    <a:pt x="12698" y="5008"/>
                    <a:pt x="12714" y="5008"/>
                  </a:cubicBezTo>
                  <a:cubicBezTo>
                    <a:pt x="12730" y="5008"/>
                    <a:pt x="12743" y="4996"/>
                    <a:pt x="12743" y="4980"/>
                  </a:cubicBezTo>
                  <a:cubicBezTo>
                    <a:pt x="12743" y="4964"/>
                    <a:pt x="12730" y="4951"/>
                    <a:pt x="12714" y="4951"/>
                  </a:cubicBezTo>
                  <a:moveTo>
                    <a:pt x="12959" y="4785"/>
                  </a:moveTo>
                  <a:cubicBezTo>
                    <a:pt x="12943" y="4785"/>
                    <a:pt x="12930" y="4798"/>
                    <a:pt x="12930" y="4813"/>
                  </a:cubicBezTo>
                  <a:cubicBezTo>
                    <a:pt x="12930" y="4829"/>
                    <a:pt x="12943" y="4842"/>
                    <a:pt x="12959" y="4842"/>
                  </a:cubicBezTo>
                  <a:cubicBezTo>
                    <a:pt x="12975" y="4842"/>
                    <a:pt x="12987" y="4829"/>
                    <a:pt x="12987" y="4813"/>
                  </a:cubicBezTo>
                  <a:cubicBezTo>
                    <a:pt x="12987" y="4798"/>
                    <a:pt x="12975" y="4785"/>
                    <a:pt x="12959" y="4785"/>
                  </a:cubicBezTo>
                  <a:moveTo>
                    <a:pt x="13214" y="4584"/>
                  </a:moveTo>
                  <a:cubicBezTo>
                    <a:pt x="13198" y="4584"/>
                    <a:pt x="13185" y="4597"/>
                    <a:pt x="13185" y="4613"/>
                  </a:cubicBezTo>
                  <a:cubicBezTo>
                    <a:pt x="13185" y="4628"/>
                    <a:pt x="13198" y="4641"/>
                    <a:pt x="13214" y="4641"/>
                  </a:cubicBezTo>
                  <a:cubicBezTo>
                    <a:pt x="13229" y="4641"/>
                    <a:pt x="13242" y="4628"/>
                    <a:pt x="13242" y="4613"/>
                  </a:cubicBezTo>
                  <a:cubicBezTo>
                    <a:pt x="13242" y="4597"/>
                    <a:pt x="13229" y="4584"/>
                    <a:pt x="13214" y="4584"/>
                  </a:cubicBezTo>
                  <a:moveTo>
                    <a:pt x="13041" y="4750"/>
                  </a:moveTo>
                  <a:cubicBezTo>
                    <a:pt x="13026" y="4750"/>
                    <a:pt x="13013" y="4763"/>
                    <a:pt x="13013" y="4779"/>
                  </a:cubicBezTo>
                  <a:cubicBezTo>
                    <a:pt x="13013" y="4795"/>
                    <a:pt x="13026" y="4807"/>
                    <a:pt x="13041" y="4807"/>
                  </a:cubicBezTo>
                  <a:cubicBezTo>
                    <a:pt x="13057" y="4807"/>
                    <a:pt x="13070" y="4795"/>
                    <a:pt x="13070" y="4779"/>
                  </a:cubicBezTo>
                  <a:cubicBezTo>
                    <a:pt x="13070" y="4763"/>
                    <a:pt x="13057" y="4750"/>
                    <a:pt x="13041" y="4750"/>
                  </a:cubicBezTo>
                  <a:moveTo>
                    <a:pt x="13037" y="4844"/>
                  </a:moveTo>
                  <a:cubicBezTo>
                    <a:pt x="13022" y="4844"/>
                    <a:pt x="13009" y="4856"/>
                    <a:pt x="13009" y="4872"/>
                  </a:cubicBezTo>
                  <a:cubicBezTo>
                    <a:pt x="13009" y="4888"/>
                    <a:pt x="13022" y="4901"/>
                    <a:pt x="13037" y="4901"/>
                  </a:cubicBezTo>
                  <a:cubicBezTo>
                    <a:pt x="13053" y="4901"/>
                    <a:pt x="13066" y="4888"/>
                    <a:pt x="13066" y="4872"/>
                  </a:cubicBezTo>
                  <a:cubicBezTo>
                    <a:pt x="13066" y="4856"/>
                    <a:pt x="13053" y="4844"/>
                    <a:pt x="13037" y="4844"/>
                  </a:cubicBezTo>
                  <a:moveTo>
                    <a:pt x="13306" y="4937"/>
                  </a:moveTo>
                  <a:cubicBezTo>
                    <a:pt x="13291" y="4937"/>
                    <a:pt x="13278" y="4949"/>
                    <a:pt x="13278" y="4965"/>
                  </a:cubicBezTo>
                  <a:cubicBezTo>
                    <a:pt x="13278" y="4981"/>
                    <a:pt x="13291" y="4993"/>
                    <a:pt x="13306" y="4993"/>
                  </a:cubicBezTo>
                  <a:cubicBezTo>
                    <a:pt x="13322" y="4993"/>
                    <a:pt x="13335" y="4981"/>
                    <a:pt x="13335" y="4965"/>
                  </a:cubicBezTo>
                  <a:cubicBezTo>
                    <a:pt x="13335" y="4949"/>
                    <a:pt x="13322" y="4937"/>
                    <a:pt x="13306" y="4937"/>
                  </a:cubicBezTo>
                  <a:moveTo>
                    <a:pt x="13687" y="4897"/>
                  </a:moveTo>
                  <a:cubicBezTo>
                    <a:pt x="13671" y="4897"/>
                    <a:pt x="13658" y="4910"/>
                    <a:pt x="13658" y="4926"/>
                  </a:cubicBezTo>
                  <a:cubicBezTo>
                    <a:pt x="13658" y="4942"/>
                    <a:pt x="13671" y="4954"/>
                    <a:pt x="13687" y="4954"/>
                  </a:cubicBezTo>
                  <a:cubicBezTo>
                    <a:pt x="13702" y="4954"/>
                    <a:pt x="13715" y="4942"/>
                    <a:pt x="13715" y="4926"/>
                  </a:cubicBezTo>
                  <a:cubicBezTo>
                    <a:pt x="13715" y="4910"/>
                    <a:pt x="13702" y="4897"/>
                    <a:pt x="13687" y="4897"/>
                  </a:cubicBezTo>
                  <a:moveTo>
                    <a:pt x="13938" y="4883"/>
                  </a:moveTo>
                  <a:cubicBezTo>
                    <a:pt x="13922" y="4883"/>
                    <a:pt x="13909" y="4895"/>
                    <a:pt x="13909" y="4911"/>
                  </a:cubicBezTo>
                  <a:cubicBezTo>
                    <a:pt x="13909" y="4927"/>
                    <a:pt x="13922" y="4940"/>
                    <a:pt x="13938" y="4940"/>
                  </a:cubicBezTo>
                  <a:cubicBezTo>
                    <a:pt x="13953" y="4940"/>
                    <a:pt x="13966" y="4927"/>
                    <a:pt x="13966" y="4911"/>
                  </a:cubicBezTo>
                  <a:cubicBezTo>
                    <a:pt x="13966" y="4895"/>
                    <a:pt x="13953" y="4883"/>
                    <a:pt x="13938" y="4883"/>
                  </a:cubicBezTo>
                  <a:moveTo>
                    <a:pt x="13742" y="4986"/>
                  </a:moveTo>
                  <a:cubicBezTo>
                    <a:pt x="13726" y="4986"/>
                    <a:pt x="13713" y="4998"/>
                    <a:pt x="13713" y="5014"/>
                  </a:cubicBezTo>
                  <a:cubicBezTo>
                    <a:pt x="13713" y="5030"/>
                    <a:pt x="13726" y="5042"/>
                    <a:pt x="13742" y="5042"/>
                  </a:cubicBezTo>
                  <a:cubicBezTo>
                    <a:pt x="13758" y="5042"/>
                    <a:pt x="13770" y="5030"/>
                    <a:pt x="13770" y="5014"/>
                  </a:cubicBezTo>
                  <a:cubicBezTo>
                    <a:pt x="13770" y="4998"/>
                    <a:pt x="13758" y="4986"/>
                    <a:pt x="13742" y="4986"/>
                  </a:cubicBezTo>
                  <a:moveTo>
                    <a:pt x="13434" y="5000"/>
                  </a:moveTo>
                  <a:cubicBezTo>
                    <a:pt x="13418" y="5000"/>
                    <a:pt x="13405" y="5013"/>
                    <a:pt x="13405" y="5029"/>
                  </a:cubicBezTo>
                  <a:cubicBezTo>
                    <a:pt x="13405" y="5044"/>
                    <a:pt x="13418" y="5057"/>
                    <a:pt x="13434" y="5057"/>
                  </a:cubicBezTo>
                  <a:cubicBezTo>
                    <a:pt x="13450" y="5057"/>
                    <a:pt x="13462" y="5044"/>
                    <a:pt x="13462" y="5029"/>
                  </a:cubicBezTo>
                  <a:cubicBezTo>
                    <a:pt x="13462" y="5013"/>
                    <a:pt x="13450" y="5000"/>
                    <a:pt x="13434" y="5000"/>
                  </a:cubicBezTo>
                  <a:moveTo>
                    <a:pt x="13218" y="5098"/>
                  </a:moveTo>
                  <a:cubicBezTo>
                    <a:pt x="13203" y="5098"/>
                    <a:pt x="13190" y="5111"/>
                    <a:pt x="13190" y="5127"/>
                  </a:cubicBezTo>
                  <a:cubicBezTo>
                    <a:pt x="13190" y="5142"/>
                    <a:pt x="13203" y="5155"/>
                    <a:pt x="13218" y="5155"/>
                  </a:cubicBezTo>
                  <a:cubicBezTo>
                    <a:pt x="13234" y="5155"/>
                    <a:pt x="13247" y="5142"/>
                    <a:pt x="13247" y="5127"/>
                  </a:cubicBezTo>
                  <a:cubicBezTo>
                    <a:pt x="13247" y="5111"/>
                    <a:pt x="13234" y="5098"/>
                    <a:pt x="13218" y="5098"/>
                  </a:cubicBezTo>
                  <a:moveTo>
                    <a:pt x="13109" y="5232"/>
                  </a:moveTo>
                  <a:cubicBezTo>
                    <a:pt x="13093" y="5232"/>
                    <a:pt x="13081" y="5244"/>
                    <a:pt x="13081" y="5260"/>
                  </a:cubicBezTo>
                  <a:cubicBezTo>
                    <a:pt x="13081" y="5276"/>
                    <a:pt x="13093" y="5289"/>
                    <a:pt x="13109" y="5289"/>
                  </a:cubicBezTo>
                  <a:cubicBezTo>
                    <a:pt x="13125" y="5289"/>
                    <a:pt x="13138" y="5276"/>
                    <a:pt x="13138" y="5260"/>
                  </a:cubicBezTo>
                  <a:cubicBezTo>
                    <a:pt x="13138" y="5245"/>
                    <a:pt x="13125" y="5232"/>
                    <a:pt x="13109" y="5232"/>
                  </a:cubicBezTo>
                  <a:moveTo>
                    <a:pt x="13639" y="5196"/>
                  </a:moveTo>
                  <a:cubicBezTo>
                    <a:pt x="13623" y="5196"/>
                    <a:pt x="13611" y="5209"/>
                    <a:pt x="13611" y="5224"/>
                  </a:cubicBezTo>
                  <a:cubicBezTo>
                    <a:pt x="13611" y="5240"/>
                    <a:pt x="13623" y="5253"/>
                    <a:pt x="13639" y="5253"/>
                  </a:cubicBezTo>
                  <a:cubicBezTo>
                    <a:pt x="13655" y="5253"/>
                    <a:pt x="13668" y="5240"/>
                    <a:pt x="13668" y="5224"/>
                  </a:cubicBezTo>
                  <a:cubicBezTo>
                    <a:pt x="13668" y="5209"/>
                    <a:pt x="13655" y="5196"/>
                    <a:pt x="13639" y="5196"/>
                  </a:cubicBezTo>
                  <a:moveTo>
                    <a:pt x="13429" y="5220"/>
                  </a:moveTo>
                  <a:cubicBezTo>
                    <a:pt x="13414" y="5220"/>
                    <a:pt x="13401" y="5233"/>
                    <a:pt x="13401" y="5249"/>
                  </a:cubicBezTo>
                  <a:cubicBezTo>
                    <a:pt x="13401" y="5265"/>
                    <a:pt x="13414" y="5277"/>
                    <a:pt x="13429" y="5277"/>
                  </a:cubicBezTo>
                  <a:cubicBezTo>
                    <a:pt x="13445" y="5277"/>
                    <a:pt x="13458" y="5265"/>
                    <a:pt x="13458" y="5249"/>
                  </a:cubicBezTo>
                  <a:cubicBezTo>
                    <a:pt x="13458" y="5233"/>
                    <a:pt x="13445" y="5220"/>
                    <a:pt x="13429" y="5220"/>
                  </a:cubicBezTo>
                  <a:moveTo>
                    <a:pt x="13869" y="5225"/>
                  </a:moveTo>
                  <a:cubicBezTo>
                    <a:pt x="13853" y="5225"/>
                    <a:pt x="13841" y="5238"/>
                    <a:pt x="13841" y="5254"/>
                  </a:cubicBezTo>
                  <a:cubicBezTo>
                    <a:pt x="13841" y="5270"/>
                    <a:pt x="13853" y="5282"/>
                    <a:pt x="13869" y="5282"/>
                  </a:cubicBezTo>
                  <a:cubicBezTo>
                    <a:pt x="13885" y="5282"/>
                    <a:pt x="13898" y="5270"/>
                    <a:pt x="13898" y="5254"/>
                  </a:cubicBezTo>
                  <a:cubicBezTo>
                    <a:pt x="13898" y="5238"/>
                    <a:pt x="13885" y="5225"/>
                    <a:pt x="13869" y="5225"/>
                  </a:cubicBezTo>
                  <a:moveTo>
                    <a:pt x="13957" y="5357"/>
                  </a:moveTo>
                  <a:cubicBezTo>
                    <a:pt x="13941" y="5357"/>
                    <a:pt x="13929" y="5370"/>
                    <a:pt x="13929" y="5386"/>
                  </a:cubicBezTo>
                  <a:cubicBezTo>
                    <a:pt x="13929" y="5401"/>
                    <a:pt x="13941" y="5414"/>
                    <a:pt x="13957" y="5414"/>
                  </a:cubicBezTo>
                  <a:cubicBezTo>
                    <a:pt x="13973" y="5414"/>
                    <a:pt x="13986" y="5401"/>
                    <a:pt x="13986" y="5386"/>
                  </a:cubicBezTo>
                  <a:cubicBezTo>
                    <a:pt x="13986" y="5370"/>
                    <a:pt x="13973" y="5357"/>
                    <a:pt x="13957" y="5357"/>
                  </a:cubicBezTo>
                  <a:moveTo>
                    <a:pt x="13285" y="5212"/>
                  </a:moveTo>
                  <a:cubicBezTo>
                    <a:pt x="13269" y="5212"/>
                    <a:pt x="13257" y="5225"/>
                    <a:pt x="13257" y="5241"/>
                  </a:cubicBezTo>
                  <a:cubicBezTo>
                    <a:pt x="13257" y="5256"/>
                    <a:pt x="13269" y="5269"/>
                    <a:pt x="13285" y="5269"/>
                  </a:cubicBezTo>
                  <a:cubicBezTo>
                    <a:pt x="13301" y="5269"/>
                    <a:pt x="13314" y="5256"/>
                    <a:pt x="13314" y="5241"/>
                  </a:cubicBezTo>
                  <a:cubicBezTo>
                    <a:pt x="13314" y="5225"/>
                    <a:pt x="13301" y="5212"/>
                    <a:pt x="13285" y="5212"/>
                  </a:cubicBezTo>
                  <a:moveTo>
                    <a:pt x="13351" y="5310"/>
                  </a:moveTo>
                  <a:cubicBezTo>
                    <a:pt x="13335" y="5310"/>
                    <a:pt x="13322" y="5323"/>
                    <a:pt x="13322" y="5338"/>
                  </a:cubicBezTo>
                  <a:cubicBezTo>
                    <a:pt x="13322" y="5354"/>
                    <a:pt x="13335" y="5367"/>
                    <a:pt x="13351" y="5367"/>
                  </a:cubicBezTo>
                  <a:cubicBezTo>
                    <a:pt x="13366" y="5367"/>
                    <a:pt x="13379" y="5354"/>
                    <a:pt x="13379" y="5338"/>
                  </a:cubicBezTo>
                  <a:cubicBezTo>
                    <a:pt x="13379" y="5323"/>
                    <a:pt x="13366" y="5310"/>
                    <a:pt x="13351" y="5310"/>
                  </a:cubicBezTo>
                  <a:moveTo>
                    <a:pt x="13031" y="5310"/>
                  </a:moveTo>
                  <a:cubicBezTo>
                    <a:pt x="13015" y="5310"/>
                    <a:pt x="13002" y="5323"/>
                    <a:pt x="13002" y="5338"/>
                  </a:cubicBezTo>
                  <a:cubicBezTo>
                    <a:pt x="13002" y="5354"/>
                    <a:pt x="13015" y="5367"/>
                    <a:pt x="13031" y="5367"/>
                  </a:cubicBezTo>
                  <a:cubicBezTo>
                    <a:pt x="13046" y="5367"/>
                    <a:pt x="13059" y="5354"/>
                    <a:pt x="13059" y="5338"/>
                  </a:cubicBezTo>
                  <a:cubicBezTo>
                    <a:pt x="13059" y="5323"/>
                    <a:pt x="13046" y="5310"/>
                    <a:pt x="13031" y="5310"/>
                  </a:cubicBezTo>
                  <a:moveTo>
                    <a:pt x="13076" y="5447"/>
                  </a:moveTo>
                  <a:cubicBezTo>
                    <a:pt x="13061" y="5447"/>
                    <a:pt x="13048" y="5460"/>
                    <a:pt x="13048" y="5475"/>
                  </a:cubicBezTo>
                  <a:cubicBezTo>
                    <a:pt x="13048" y="5491"/>
                    <a:pt x="13061" y="5504"/>
                    <a:pt x="13076" y="5504"/>
                  </a:cubicBezTo>
                  <a:cubicBezTo>
                    <a:pt x="13092" y="5504"/>
                    <a:pt x="13105" y="5491"/>
                    <a:pt x="13105" y="5475"/>
                  </a:cubicBezTo>
                  <a:cubicBezTo>
                    <a:pt x="13105" y="5460"/>
                    <a:pt x="13092" y="5447"/>
                    <a:pt x="13076" y="5447"/>
                  </a:cubicBezTo>
                  <a:moveTo>
                    <a:pt x="13209" y="5480"/>
                  </a:moveTo>
                  <a:cubicBezTo>
                    <a:pt x="13194" y="5480"/>
                    <a:pt x="13181" y="5492"/>
                    <a:pt x="13181" y="5508"/>
                  </a:cubicBezTo>
                  <a:cubicBezTo>
                    <a:pt x="13181" y="5524"/>
                    <a:pt x="13194" y="5537"/>
                    <a:pt x="13209" y="5537"/>
                  </a:cubicBezTo>
                  <a:cubicBezTo>
                    <a:pt x="13225" y="5537"/>
                    <a:pt x="13238" y="5524"/>
                    <a:pt x="13238" y="5508"/>
                  </a:cubicBezTo>
                  <a:cubicBezTo>
                    <a:pt x="13238" y="5492"/>
                    <a:pt x="13225" y="5480"/>
                    <a:pt x="13209" y="5480"/>
                  </a:cubicBezTo>
                  <a:moveTo>
                    <a:pt x="13732" y="5602"/>
                  </a:moveTo>
                  <a:cubicBezTo>
                    <a:pt x="13716" y="5602"/>
                    <a:pt x="13704" y="5615"/>
                    <a:pt x="13704" y="5630"/>
                  </a:cubicBezTo>
                  <a:cubicBezTo>
                    <a:pt x="13704" y="5646"/>
                    <a:pt x="13716" y="5659"/>
                    <a:pt x="13732" y="5659"/>
                  </a:cubicBezTo>
                  <a:cubicBezTo>
                    <a:pt x="13748" y="5659"/>
                    <a:pt x="13761" y="5646"/>
                    <a:pt x="13761" y="5630"/>
                  </a:cubicBezTo>
                  <a:cubicBezTo>
                    <a:pt x="13761" y="5615"/>
                    <a:pt x="13748" y="5602"/>
                    <a:pt x="13732" y="5602"/>
                  </a:cubicBezTo>
                  <a:moveTo>
                    <a:pt x="13461" y="5587"/>
                  </a:moveTo>
                  <a:cubicBezTo>
                    <a:pt x="13446" y="5587"/>
                    <a:pt x="13433" y="5599"/>
                    <a:pt x="13433" y="5615"/>
                  </a:cubicBezTo>
                  <a:cubicBezTo>
                    <a:pt x="13433" y="5631"/>
                    <a:pt x="13446" y="5644"/>
                    <a:pt x="13461" y="5644"/>
                  </a:cubicBezTo>
                  <a:cubicBezTo>
                    <a:pt x="13477" y="5644"/>
                    <a:pt x="13490" y="5631"/>
                    <a:pt x="13490" y="5615"/>
                  </a:cubicBezTo>
                  <a:cubicBezTo>
                    <a:pt x="13490" y="5599"/>
                    <a:pt x="13477" y="5587"/>
                    <a:pt x="13461" y="5587"/>
                  </a:cubicBezTo>
                  <a:moveTo>
                    <a:pt x="13414" y="5905"/>
                  </a:moveTo>
                  <a:cubicBezTo>
                    <a:pt x="13398" y="5905"/>
                    <a:pt x="13386" y="5918"/>
                    <a:pt x="13386" y="5934"/>
                  </a:cubicBezTo>
                  <a:cubicBezTo>
                    <a:pt x="13386" y="5950"/>
                    <a:pt x="13398" y="5962"/>
                    <a:pt x="13414" y="5962"/>
                  </a:cubicBezTo>
                  <a:cubicBezTo>
                    <a:pt x="13430" y="5962"/>
                    <a:pt x="13442" y="5950"/>
                    <a:pt x="13442" y="5934"/>
                  </a:cubicBezTo>
                  <a:cubicBezTo>
                    <a:pt x="13443" y="5918"/>
                    <a:pt x="13430" y="5905"/>
                    <a:pt x="13414" y="5905"/>
                  </a:cubicBezTo>
                  <a:moveTo>
                    <a:pt x="13150" y="5783"/>
                  </a:moveTo>
                  <a:cubicBezTo>
                    <a:pt x="13134" y="5783"/>
                    <a:pt x="13121" y="5796"/>
                    <a:pt x="13121" y="5812"/>
                  </a:cubicBezTo>
                  <a:cubicBezTo>
                    <a:pt x="13121" y="5827"/>
                    <a:pt x="13134" y="5840"/>
                    <a:pt x="13150" y="5840"/>
                  </a:cubicBezTo>
                  <a:cubicBezTo>
                    <a:pt x="13166" y="5840"/>
                    <a:pt x="13178" y="5827"/>
                    <a:pt x="13178" y="5812"/>
                  </a:cubicBezTo>
                  <a:cubicBezTo>
                    <a:pt x="13178" y="5796"/>
                    <a:pt x="13166" y="5783"/>
                    <a:pt x="13150" y="5783"/>
                  </a:cubicBezTo>
                  <a:moveTo>
                    <a:pt x="12978" y="5700"/>
                  </a:moveTo>
                  <a:cubicBezTo>
                    <a:pt x="12963" y="5700"/>
                    <a:pt x="12950" y="5713"/>
                    <a:pt x="12950" y="5728"/>
                  </a:cubicBezTo>
                  <a:cubicBezTo>
                    <a:pt x="12950" y="5744"/>
                    <a:pt x="12963" y="5757"/>
                    <a:pt x="12978" y="5757"/>
                  </a:cubicBezTo>
                  <a:cubicBezTo>
                    <a:pt x="12994" y="5757"/>
                    <a:pt x="13007" y="5744"/>
                    <a:pt x="13007" y="5728"/>
                  </a:cubicBezTo>
                  <a:cubicBezTo>
                    <a:pt x="13007" y="5713"/>
                    <a:pt x="12994" y="5700"/>
                    <a:pt x="12978" y="5700"/>
                  </a:cubicBezTo>
                  <a:moveTo>
                    <a:pt x="12876" y="5631"/>
                  </a:moveTo>
                  <a:cubicBezTo>
                    <a:pt x="12860" y="5631"/>
                    <a:pt x="12847" y="5644"/>
                    <a:pt x="12847" y="5660"/>
                  </a:cubicBezTo>
                  <a:cubicBezTo>
                    <a:pt x="12847" y="5676"/>
                    <a:pt x="12860" y="5688"/>
                    <a:pt x="12876" y="5688"/>
                  </a:cubicBezTo>
                  <a:cubicBezTo>
                    <a:pt x="12891" y="5688"/>
                    <a:pt x="12904" y="5676"/>
                    <a:pt x="12904" y="5660"/>
                  </a:cubicBezTo>
                  <a:cubicBezTo>
                    <a:pt x="12904" y="5644"/>
                    <a:pt x="12891" y="5631"/>
                    <a:pt x="12876" y="5631"/>
                  </a:cubicBezTo>
                  <a:moveTo>
                    <a:pt x="12773" y="5563"/>
                  </a:moveTo>
                  <a:cubicBezTo>
                    <a:pt x="12757" y="5563"/>
                    <a:pt x="12744" y="5576"/>
                    <a:pt x="12744" y="5591"/>
                  </a:cubicBezTo>
                  <a:cubicBezTo>
                    <a:pt x="12744" y="5607"/>
                    <a:pt x="12757" y="5620"/>
                    <a:pt x="12773" y="5620"/>
                  </a:cubicBezTo>
                  <a:cubicBezTo>
                    <a:pt x="12789" y="5620"/>
                    <a:pt x="12801" y="5607"/>
                    <a:pt x="12801" y="5591"/>
                  </a:cubicBezTo>
                  <a:cubicBezTo>
                    <a:pt x="12802" y="5576"/>
                    <a:pt x="12789" y="5563"/>
                    <a:pt x="12773" y="5563"/>
                  </a:cubicBezTo>
                  <a:moveTo>
                    <a:pt x="12587" y="5426"/>
                  </a:moveTo>
                  <a:cubicBezTo>
                    <a:pt x="12571" y="5426"/>
                    <a:pt x="12559" y="5439"/>
                    <a:pt x="12559" y="5454"/>
                  </a:cubicBezTo>
                  <a:cubicBezTo>
                    <a:pt x="12559" y="5470"/>
                    <a:pt x="12571" y="5483"/>
                    <a:pt x="12587" y="5483"/>
                  </a:cubicBezTo>
                  <a:cubicBezTo>
                    <a:pt x="12603" y="5483"/>
                    <a:pt x="12615" y="5470"/>
                    <a:pt x="12615" y="5454"/>
                  </a:cubicBezTo>
                  <a:cubicBezTo>
                    <a:pt x="12616" y="5439"/>
                    <a:pt x="12603" y="5426"/>
                    <a:pt x="12587" y="5426"/>
                  </a:cubicBezTo>
                  <a:moveTo>
                    <a:pt x="12685" y="5299"/>
                  </a:moveTo>
                  <a:cubicBezTo>
                    <a:pt x="12669" y="5299"/>
                    <a:pt x="12656" y="5311"/>
                    <a:pt x="12656" y="5327"/>
                  </a:cubicBezTo>
                  <a:cubicBezTo>
                    <a:pt x="12656" y="5343"/>
                    <a:pt x="12669" y="5356"/>
                    <a:pt x="12685" y="5356"/>
                  </a:cubicBezTo>
                  <a:cubicBezTo>
                    <a:pt x="12701" y="5356"/>
                    <a:pt x="12713" y="5343"/>
                    <a:pt x="12713" y="5327"/>
                  </a:cubicBezTo>
                  <a:cubicBezTo>
                    <a:pt x="12713" y="5311"/>
                    <a:pt x="12701" y="5299"/>
                    <a:pt x="12685" y="5299"/>
                  </a:cubicBezTo>
                  <a:moveTo>
                    <a:pt x="12382" y="5382"/>
                  </a:moveTo>
                  <a:cubicBezTo>
                    <a:pt x="12366" y="5382"/>
                    <a:pt x="12353" y="5395"/>
                    <a:pt x="12353" y="5410"/>
                  </a:cubicBezTo>
                  <a:cubicBezTo>
                    <a:pt x="12353" y="5426"/>
                    <a:pt x="12366" y="5439"/>
                    <a:pt x="12382" y="5439"/>
                  </a:cubicBezTo>
                  <a:cubicBezTo>
                    <a:pt x="12397" y="5439"/>
                    <a:pt x="12410" y="5426"/>
                    <a:pt x="12410" y="5410"/>
                  </a:cubicBezTo>
                  <a:cubicBezTo>
                    <a:pt x="12410" y="5395"/>
                    <a:pt x="12397" y="5382"/>
                    <a:pt x="12382" y="5382"/>
                  </a:cubicBezTo>
                  <a:moveTo>
                    <a:pt x="11183" y="5343"/>
                  </a:moveTo>
                  <a:cubicBezTo>
                    <a:pt x="11167" y="5343"/>
                    <a:pt x="11154" y="5355"/>
                    <a:pt x="11154" y="5371"/>
                  </a:cubicBezTo>
                  <a:cubicBezTo>
                    <a:pt x="11154" y="5387"/>
                    <a:pt x="11167" y="5400"/>
                    <a:pt x="11183" y="5400"/>
                  </a:cubicBezTo>
                  <a:cubicBezTo>
                    <a:pt x="11198" y="5400"/>
                    <a:pt x="11211" y="5387"/>
                    <a:pt x="11211" y="5371"/>
                  </a:cubicBezTo>
                  <a:cubicBezTo>
                    <a:pt x="11211" y="5355"/>
                    <a:pt x="11198" y="5343"/>
                    <a:pt x="11183" y="5343"/>
                  </a:cubicBezTo>
                  <a:moveTo>
                    <a:pt x="11212" y="5137"/>
                  </a:moveTo>
                  <a:cubicBezTo>
                    <a:pt x="11196" y="5137"/>
                    <a:pt x="11183" y="5150"/>
                    <a:pt x="11183" y="5165"/>
                  </a:cubicBezTo>
                  <a:cubicBezTo>
                    <a:pt x="11183" y="5181"/>
                    <a:pt x="11196" y="5194"/>
                    <a:pt x="11212" y="5194"/>
                  </a:cubicBezTo>
                  <a:cubicBezTo>
                    <a:pt x="11228" y="5194"/>
                    <a:pt x="11240" y="5181"/>
                    <a:pt x="11240" y="5165"/>
                  </a:cubicBezTo>
                  <a:cubicBezTo>
                    <a:pt x="11240" y="5150"/>
                    <a:pt x="11228" y="5137"/>
                    <a:pt x="11212" y="5137"/>
                  </a:cubicBezTo>
                  <a:moveTo>
                    <a:pt x="10855" y="5259"/>
                  </a:moveTo>
                  <a:cubicBezTo>
                    <a:pt x="10839" y="5259"/>
                    <a:pt x="10826" y="5272"/>
                    <a:pt x="10826" y="5288"/>
                  </a:cubicBezTo>
                  <a:cubicBezTo>
                    <a:pt x="10826" y="5304"/>
                    <a:pt x="10839" y="5316"/>
                    <a:pt x="10855" y="5316"/>
                  </a:cubicBezTo>
                  <a:cubicBezTo>
                    <a:pt x="10871" y="5316"/>
                    <a:pt x="10883" y="5304"/>
                    <a:pt x="10883" y="5288"/>
                  </a:cubicBezTo>
                  <a:cubicBezTo>
                    <a:pt x="10883" y="5272"/>
                    <a:pt x="10871" y="5259"/>
                    <a:pt x="10855" y="5259"/>
                  </a:cubicBezTo>
                  <a:moveTo>
                    <a:pt x="10884" y="5064"/>
                  </a:moveTo>
                  <a:cubicBezTo>
                    <a:pt x="10868" y="5064"/>
                    <a:pt x="10856" y="5077"/>
                    <a:pt x="10856" y="5092"/>
                  </a:cubicBezTo>
                  <a:cubicBezTo>
                    <a:pt x="10856" y="5108"/>
                    <a:pt x="10868" y="5121"/>
                    <a:pt x="10884" y="5121"/>
                  </a:cubicBezTo>
                  <a:cubicBezTo>
                    <a:pt x="10900" y="5121"/>
                    <a:pt x="10913" y="5108"/>
                    <a:pt x="10913" y="5092"/>
                  </a:cubicBezTo>
                  <a:cubicBezTo>
                    <a:pt x="10913" y="5077"/>
                    <a:pt x="10900" y="5064"/>
                    <a:pt x="10884" y="5064"/>
                  </a:cubicBezTo>
                  <a:moveTo>
                    <a:pt x="10512" y="5078"/>
                  </a:moveTo>
                  <a:cubicBezTo>
                    <a:pt x="10496" y="5078"/>
                    <a:pt x="10484" y="5091"/>
                    <a:pt x="10484" y="5107"/>
                  </a:cubicBezTo>
                  <a:cubicBezTo>
                    <a:pt x="10484" y="5123"/>
                    <a:pt x="10496" y="5135"/>
                    <a:pt x="10512" y="5135"/>
                  </a:cubicBezTo>
                  <a:cubicBezTo>
                    <a:pt x="10528" y="5135"/>
                    <a:pt x="10541" y="5123"/>
                    <a:pt x="10541" y="5107"/>
                  </a:cubicBezTo>
                  <a:cubicBezTo>
                    <a:pt x="10541" y="5091"/>
                    <a:pt x="10528" y="5078"/>
                    <a:pt x="10512" y="5078"/>
                  </a:cubicBezTo>
                  <a:moveTo>
                    <a:pt x="10507" y="5372"/>
                  </a:moveTo>
                  <a:cubicBezTo>
                    <a:pt x="10492" y="5372"/>
                    <a:pt x="10479" y="5385"/>
                    <a:pt x="10479" y="5401"/>
                  </a:cubicBezTo>
                  <a:cubicBezTo>
                    <a:pt x="10479" y="5416"/>
                    <a:pt x="10492" y="5429"/>
                    <a:pt x="10507" y="5429"/>
                  </a:cubicBezTo>
                  <a:cubicBezTo>
                    <a:pt x="10523" y="5429"/>
                    <a:pt x="10536" y="5416"/>
                    <a:pt x="10536" y="5401"/>
                  </a:cubicBezTo>
                  <a:cubicBezTo>
                    <a:pt x="10536" y="5385"/>
                    <a:pt x="10523" y="5372"/>
                    <a:pt x="10507" y="5372"/>
                  </a:cubicBezTo>
                  <a:moveTo>
                    <a:pt x="10400" y="5450"/>
                  </a:moveTo>
                  <a:cubicBezTo>
                    <a:pt x="10384" y="5450"/>
                    <a:pt x="10371" y="5463"/>
                    <a:pt x="10371" y="5479"/>
                  </a:cubicBezTo>
                  <a:cubicBezTo>
                    <a:pt x="10371" y="5495"/>
                    <a:pt x="10384" y="5507"/>
                    <a:pt x="10400" y="5507"/>
                  </a:cubicBezTo>
                  <a:cubicBezTo>
                    <a:pt x="10415" y="5507"/>
                    <a:pt x="10428" y="5495"/>
                    <a:pt x="10428" y="5479"/>
                  </a:cubicBezTo>
                  <a:cubicBezTo>
                    <a:pt x="10428" y="5463"/>
                    <a:pt x="10415" y="5450"/>
                    <a:pt x="10400" y="5450"/>
                  </a:cubicBezTo>
                  <a:moveTo>
                    <a:pt x="10708" y="5543"/>
                  </a:moveTo>
                  <a:cubicBezTo>
                    <a:pt x="10692" y="5543"/>
                    <a:pt x="10679" y="5556"/>
                    <a:pt x="10679" y="5572"/>
                  </a:cubicBezTo>
                  <a:cubicBezTo>
                    <a:pt x="10679" y="5588"/>
                    <a:pt x="10692" y="5600"/>
                    <a:pt x="10708" y="5600"/>
                  </a:cubicBezTo>
                  <a:cubicBezTo>
                    <a:pt x="10724" y="5600"/>
                    <a:pt x="10736" y="5588"/>
                    <a:pt x="10736" y="5572"/>
                  </a:cubicBezTo>
                  <a:cubicBezTo>
                    <a:pt x="10736" y="5556"/>
                    <a:pt x="10724" y="5543"/>
                    <a:pt x="10708" y="5543"/>
                  </a:cubicBezTo>
                  <a:moveTo>
                    <a:pt x="12988" y="5602"/>
                  </a:moveTo>
                  <a:cubicBezTo>
                    <a:pt x="12972" y="5602"/>
                    <a:pt x="12960" y="5615"/>
                    <a:pt x="12960" y="5630"/>
                  </a:cubicBezTo>
                  <a:cubicBezTo>
                    <a:pt x="12960" y="5646"/>
                    <a:pt x="12972" y="5659"/>
                    <a:pt x="12988" y="5659"/>
                  </a:cubicBezTo>
                  <a:cubicBezTo>
                    <a:pt x="13004" y="5659"/>
                    <a:pt x="13017" y="5646"/>
                    <a:pt x="13017" y="5630"/>
                  </a:cubicBezTo>
                  <a:cubicBezTo>
                    <a:pt x="13017" y="5615"/>
                    <a:pt x="13004" y="5602"/>
                    <a:pt x="12988" y="5602"/>
                  </a:cubicBezTo>
                  <a:moveTo>
                    <a:pt x="13259" y="5538"/>
                  </a:moveTo>
                  <a:cubicBezTo>
                    <a:pt x="13243" y="5538"/>
                    <a:pt x="13231" y="5551"/>
                    <a:pt x="13231" y="5567"/>
                  </a:cubicBezTo>
                  <a:cubicBezTo>
                    <a:pt x="13231" y="5583"/>
                    <a:pt x="13243" y="5595"/>
                    <a:pt x="13259" y="5595"/>
                  </a:cubicBezTo>
                  <a:cubicBezTo>
                    <a:pt x="13275" y="5595"/>
                    <a:pt x="13288" y="5583"/>
                    <a:pt x="13288" y="5567"/>
                  </a:cubicBezTo>
                  <a:cubicBezTo>
                    <a:pt x="13288" y="5551"/>
                    <a:pt x="13275" y="5538"/>
                    <a:pt x="13259" y="5538"/>
                  </a:cubicBezTo>
                  <a:moveTo>
                    <a:pt x="12323" y="5140"/>
                  </a:moveTo>
                  <a:cubicBezTo>
                    <a:pt x="12308" y="5140"/>
                    <a:pt x="12295" y="5153"/>
                    <a:pt x="12295" y="5169"/>
                  </a:cubicBezTo>
                  <a:cubicBezTo>
                    <a:pt x="12295" y="5185"/>
                    <a:pt x="12308" y="5197"/>
                    <a:pt x="12323" y="5197"/>
                  </a:cubicBezTo>
                  <a:cubicBezTo>
                    <a:pt x="12339" y="5197"/>
                    <a:pt x="12352" y="5185"/>
                    <a:pt x="12352" y="5169"/>
                  </a:cubicBezTo>
                  <a:cubicBezTo>
                    <a:pt x="12352" y="5153"/>
                    <a:pt x="12339" y="5140"/>
                    <a:pt x="12323" y="5140"/>
                  </a:cubicBezTo>
                  <a:moveTo>
                    <a:pt x="12313" y="5288"/>
                  </a:moveTo>
                  <a:cubicBezTo>
                    <a:pt x="12297" y="5288"/>
                    <a:pt x="12285" y="5301"/>
                    <a:pt x="12285" y="5316"/>
                  </a:cubicBezTo>
                  <a:cubicBezTo>
                    <a:pt x="12285" y="5332"/>
                    <a:pt x="12297" y="5345"/>
                    <a:pt x="12313" y="5345"/>
                  </a:cubicBezTo>
                  <a:cubicBezTo>
                    <a:pt x="12329" y="5345"/>
                    <a:pt x="12341" y="5332"/>
                    <a:pt x="12341" y="5316"/>
                  </a:cubicBezTo>
                  <a:cubicBezTo>
                    <a:pt x="12341" y="5301"/>
                    <a:pt x="12329" y="5288"/>
                    <a:pt x="12313" y="5288"/>
                  </a:cubicBezTo>
                  <a:moveTo>
                    <a:pt x="12024" y="5534"/>
                  </a:moveTo>
                  <a:cubicBezTo>
                    <a:pt x="12008" y="5534"/>
                    <a:pt x="11996" y="5546"/>
                    <a:pt x="11996" y="5562"/>
                  </a:cubicBezTo>
                  <a:cubicBezTo>
                    <a:pt x="11996" y="5578"/>
                    <a:pt x="12008" y="5590"/>
                    <a:pt x="12024" y="5590"/>
                  </a:cubicBezTo>
                  <a:cubicBezTo>
                    <a:pt x="12040" y="5590"/>
                    <a:pt x="12053" y="5578"/>
                    <a:pt x="12053" y="5562"/>
                  </a:cubicBezTo>
                  <a:cubicBezTo>
                    <a:pt x="12053" y="5546"/>
                    <a:pt x="12040" y="5534"/>
                    <a:pt x="12024" y="5534"/>
                  </a:cubicBezTo>
                  <a:moveTo>
                    <a:pt x="12093" y="5269"/>
                  </a:moveTo>
                  <a:cubicBezTo>
                    <a:pt x="12077" y="5269"/>
                    <a:pt x="12064" y="5282"/>
                    <a:pt x="12064" y="5298"/>
                  </a:cubicBezTo>
                  <a:cubicBezTo>
                    <a:pt x="12064" y="5314"/>
                    <a:pt x="12077" y="5326"/>
                    <a:pt x="12093" y="5326"/>
                  </a:cubicBezTo>
                  <a:cubicBezTo>
                    <a:pt x="12108" y="5326"/>
                    <a:pt x="12121" y="5314"/>
                    <a:pt x="12121" y="5298"/>
                  </a:cubicBezTo>
                  <a:cubicBezTo>
                    <a:pt x="12121" y="5282"/>
                    <a:pt x="12108" y="5269"/>
                    <a:pt x="12093" y="5269"/>
                  </a:cubicBezTo>
                  <a:moveTo>
                    <a:pt x="11661" y="5180"/>
                  </a:moveTo>
                  <a:cubicBezTo>
                    <a:pt x="11645" y="5180"/>
                    <a:pt x="11632" y="5192"/>
                    <a:pt x="11632" y="5208"/>
                  </a:cubicBezTo>
                  <a:cubicBezTo>
                    <a:pt x="11632" y="5224"/>
                    <a:pt x="11645" y="5237"/>
                    <a:pt x="11661" y="5237"/>
                  </a:cubicBezTo>
                  <a:cubicBezTo>
                    <a:pt x="11676" y="5237"/>
                    <a:pt x="11689" y="5224"/>
                    <a:pt x="11689" y="5208"/>
                  </a:cubicBezTo>
                  <a:cubicBezTo>
                    <a:pt x="11689" y="5192"/>
                    <a:pt x="11676" y="5180"/>
                    <a:pt x="11661" y="5180"/>
                  </a:cubicBezTo>
                  <a:moveTo>
                    <a:pt x="11173" y="5455"/>
                  </a:moveTo>
                  <a:cubicBezTo>
                    <a:pt x="11157" y="5455"/>
                    <a:pt x="11144" y="5468"/>
                    <a:pt x="11144" y="5484"/>
                  </a:cubicBezTo>
                  <a:cubicBezTo>
                    <a:pt x="11144" y="5500"/>
                    <a:pt x="11157" y="5512"/>
                    <a:pt x="11173" y="5512"/>
                  </a:cubicBezTo>
                  <a:cubicBezTo>
                    <a:pt x="11189" y="5512"/>
                    <a:pt x="11201" y="5500"/>
                    <a:pt x="11201" y="5484"/>
                  </a:cubicBezTo>
                  <a:cubicBezTo>
                    <a:pt x="11201" y="5468"/>
                    <a:pt x="11189" y="5455"/>
                    <a:pt x="11173" y="5455"/>
                  </a:cubicBezTo>
                  <a:moveTo>
                    <a:pt x="10972" y="4986"/>
                  </a:moveTo>
                  <a:cubicBezTo>
                    <a:pt x="10957" y="4986"/>
                    <a:pt x="10944" y="4998"/>
                    <a:pt x="10944" y="5014"/>
                  </a:cubicBezTo>
                  <a:cubicBezTo>
                    <a:pt x="10944" y="5030"/>
                    <a:pt x="10957" y="5042"/>
                    <a:pt x="10972" y="5042"/>
                  </a:cubicBezTo>
                  <a:cubicBezTo>
                    <a:pt x="10988" y="5042"/>
                    <a:pt x="11001" y="5030"/>
                    <a:pt x="11001" y="5014"/>
                  </a:cubicBezTo>
                  <a:cubicBezTo>
                    <a:pt x="11001" y="4998"/>
                    <a:pt x="10988" y="4986"/>
                    <a:pt x="10972" y="4986"/>
                  </a:cubicBezTo>
                  <a:moveTo>
                    <a:pt x="10321" y="4834"/>
                  </a:moveTo>
                  <a:cubicBezTo>
                    <a:pt x="10306" y="4834"/>
                    <a:pt x="10293" y="4846"/>
                    <a:pt x="10293" y="4862"/>
                  </a:cubicBezTo>
                  <a:cubicBezTo>
                    <a:pt x="10293" y="4878"/>
                    <a:pt x="10306" y="4891"/>
                    <a:pt x="10321" y="4891"/>
                  </a:cubicBezTo>
                  <a:cubicBezTo>
                    <a:pt x="10337" y="4891"/>
                    <a:pt x="10350" y="4878"/>
                    <a:pt x="10350" y="4862"/>
                  </a:cubicBezTo>
                  <a:cubicBezTo>
                    <a:pt x="10350" y="4846"/>
                    <a:pt x="10337" y="4834"/>
                    <a:pt x="10321" y="4834"/>
                  </a:cubicBezTo>
                  <a:moveTo>
                    <a:pt x="9406" y="4369"/>
                  </a:moveTo>
                  <a:cubicBezTo>
                    <a:pt x="9391" y="4369"/>
                    <a:pt x="9378" y="4381"/>
                    <a:pt x="9378" y="4397"/>
                  </a:cubicBezTo>
                  <a:cubicBezTo>
                    <a:pt x="9378" y="4413"/>
                    <a:pt x="9391" y="4426"/>
                    <a:pt x="9406" y="4426"/>
                  </a:cubicBezTo>
                  <a:cubicBezTo>
                    <a:pt x="9422" y="4426"/>
                    <a:pt x="9435" y="4413"/>
                    <a:pt x="9435" y="4397"/>
                  </a:cubicBezTo>
                  <a:cubicBezTo>
                    <a:pt x="9435" y="4381"/>
                    <a:pt x="9422" y="4369"/>
                    <a:pt x="9406" y="4369"/>
                  </a:cubicBezTo>
                  <a:moveTo>
                    <a:pt x="8344" y="4677"/>
                  </a:moveTo>
                  <a:cubicBezTo>
                    <a:pt x="8328" y="4677"/>
                    <a:pt x="8316" y="4690"/>
                    <a:pt x="8316" y="4706"/>
                  </a:cubicBezTo>
                  <a:cubicBezTo>
                    <a:pt x="8316" y="4721"/>
                    <a:pt x="8328" y="4734"/>
                    <a:pt x="8344" y="4734"/>
                  </a:cubicBezTo>
                  <a:cubicBezTo>
                    <a:pt x="8360" y="4734"/>
                    <a:pt x="8373" y="4721"/>
                    <a:pt x="8373" y="4706"/>
                  </a:cubicBezTo>
                  <a:cubicBezTo>
                    <a:pt x="8373" y="4690"/>
                    <a:pt x="8360" y="4677"/>
                    <a:pt x="8344" y="4677"/>
                  </a:cubicBezTo>
                  <a:moveTo>
                    <a:pt x="8246" y="5215"/>
                  </a:moveTo>
                  <a:cubicBezTo>
                    <a:pt x="8231" y="5215"/>
                    <a:pt x="8218" y="5228"/>
                    <a:pt x="8218" y="5244"/>
                  </a:cubicBezTo>
                  <a:cubicBezTo>
                    <a:pt x="8218" y="5260"/>
                    <a:pt x="8231" y="5272"/>
                    <a:pt x="8246" y="5272"/>
                  </a:cubicBezTo>
                  <a:cubicBezTo>
                    <a:pt x="8262" y="5272"/>
                    <a:pt x="8275" y="5260"/>
                    <a:pt x="8275" y="5244"/>
                  </a:cubicBezTo>
                  <a:cubicBezTo>
                    <a:pt x="8275" y="5228"/>
                    <a:pt x="8262" y="5215"/>
                    <a:pt x="8246" y="5215"/>
                  </a:cubicBezTo>
                  <a:moveTo>
                    <a:pt x="8408" y="5744"/>
                  </a:moveTo>
                  <a:cubicBezTo>
                    <a:pt x="8392" y="5744"/>
                    <a:pt x="8380" y="5757"/>
                    <a:pt x="8380" y="5772"/>
                  </a:cubicBezTo>
                  <a:cubicBezTo>
                    <a:pt x="8380" y="5788"/>
                    <a:pt x="8392" y="5801"/>
                    <a:pt x="8408" y="5801"/>
                  </a:cubicBezTo>
                  <a:cubicBezTo>
                    <a:pt x="8424" y="5801"/>
                    <a:pt x="8436" y="5788"/>
                    <a:pt x="8436" y="5772"/>
                  </a:cubicBezTo>
                  <a:cubicBezTo>
                    <a:pt x="8436" y="5757"/>
                    <a:pt x="8424" y="5744"/>
                    <a:pt x="8408" y="5744"/>
                  </a:cubicBezTo>
                  <a:moveTo>
                    <a:pt x="11589" y="4976"/>
                  </a:moveTo>
                  <a:cubicBezTo>
                    <a:pt x="11573" y="4976"/>
                    <a:pt x="11560" y="4988"/>
                    <a:pt x="11560" y="5004"/>
                  </a:cubicBezTo>
                  <a:cubicBezTo>
                    <a:pt x="11560" y="5020"/>
                    <a:pt x="11573" y="5033"/>
                    <a:pt x="11589" y="5033"/>
                  </a:cubicBezTo>
                  <a:cubicBezTo>
                    <a:pt x="11604" y="5033"/>
                    <a:pt x="11617" y="5020"/>
                    <a:pt x="11617" y="5004"/>
                  </a:cubicBezTo>
                  <a:cubicBezTo>
                    <a:pt x="11617" y="4988"/>
                    <a:pt x="11604" y="4976"/>
                    <a:pt x="11589" y="4976"/>
                  </a:cubicBezTo>
                  <a:moveTo>
                    <a:pt x="11329" y="5220"/>
                  </a:moveTo>
                  <a:cubicBezTo>
                    <a:pt x="11314" y="5220"/>
                    <a:pt x="11301" y="5233"/>
                    <a:pt x="11301" y="5249"/>
                  </a:cubicBezTo>
                  <a:cubicBezTo>
                    <a:pt x="11301" y="5265"/>
                    <a:pt x="11314" y="5277"/>
                    <a:pt x="11329" y="5277"/>
                  </a:cubicBezTo>
                  <a:cubicBezTo>
                    <a:pt x="11345" y="5277"/>
                    <a:pt x="11358" y="5265"/>
                    <a:pt x="11358" y="5249"/>
                  </a:cubicBezTo>
                  <a:cubicBezTo>
                    <a:pt x="11358" y="5233"/>
                    <a:pt x="11345" y="5220"/>
                    <a:pt x="11329" y="5220"/>
                  </a:cubicBezTo>
                  <a:moveTo>
                    <a:pt x="13109" y="5042"/>
                  </a:moveTo>
                  <a:cubicBezTo>
                    <a:pt x="13093" y="5042"/>
                    <a:pt x="13081" y="5055"/>
                    <a:pt x="13081" y="5071"/>
                  </a:cubicBezTo>
                  <a:cubicBezTo>
                    <a:pt x="13081" y="5087"/>
                    <a:pt x="13093" y="5099"/>
                    <a:pt x="13109" y="5099"/>
                  </a:cubicBezTo>
                  <a:cubicBezTo>
                    <a:pt x="13125" y="5099"/>
                    <a:pt x="13138" y="5087"/>
                    <a:pt x="13138" y="5071"/>
                  </a:cubicBezTo>
                  <a:cubicBezTo>
                    <a:pt x="13138" y="5055"/>
                    <a:pt x="13125" y="5042"/>
                    <a:pt x="13109" y="5042"/>
                  </a:cubicBezTo>
                  <a:moveTo>
                    <a:pt x="10395" y="5284"/>
                  </a:moveTo>
                  <a:cubicBezTo>
                    <a:pt x="10379" y="5284"/>
                    <a:pt x="10366" y="5297"/>
                    <a:pt x="10366" y="5312"/>
                  </a:cubicBezTo>
                  <a:cubicBezTo>
                    <a:pt x="10366" y="5328"/>
                    <a:pt x="10379" y="5341"/>
                    <a:pt x="10395" y="5341"/>
                  </a:cubicBezTo>
                  <a:cubicBezTo>
                    <a:pt x="10411" y="5341"/>
                    <a:pt x="10423" y="5328"/>
                    <a:pt x="10423" y="5312"/>
                  </a:cubicBezTo>
                  <a:cubicBezTo>
                    <a:pt x="10423" y="5297"/>
                    <a:pt x="10411" y="5284"/>
                    <a:pt x="10395" y="5284"/>
                  </a:cubicBezTo>
                  <a:moveTo>
                    <a:pt x="11251" y="5695"/>
                  </a:moveTo>
                  <a:cubicBezTo>
                    <a:pt x="11235" y="5695"/>
                    <a:pt x="11223" y="5708"/>
                    <a:pt x="11223" y="5724"/>
                  </a:cubicBezTo>
                  <a:cubicBezTo>
                    <a:pt x="11223" y="5739"/>
                    <a:pt x="11235" y="5752"/>
                    <a:pt x="11251" y="5752"/>
                  </a:cubicBezTo>
                  <a:cubicBezTo>
                    <a:pt x="11267" y="5752"/>
                    <a:pt x="11280" y="5739"/>
                    <a:pt x="11280" y="5724"/>
                  </a:cubicBezTo>
                  <a:cubicBezTo>
                    <a:pt x="11280" y="5708"/>
                    <a:pt x="11267" y="5695"/>
                    <a:pt x="11251" y="5695"/>
                  </a:cubicBezTo>
                  <a:moveTo>
                    <a:pt x="11041" y="5431"/>
                  </a:moveTo>
                  <a:cubicBezTo>
                    <a:pt x="11025" y="5431"/>
                    <a:pt x="11012" y="5443"/>
                    <a:pt x="11012" y="5459"/>
                  </a:cubicBezTo>
                  <a:cubicBezTo>
                    <a:pt x="11012" y="5475"/>
                    <a:pt x="11025" y="5488"/>
                    <a:pt x="11041" y="5488"/>
                  </a:cubicBezTo>
                  <a:cubicBezTo>
                    <a:pt x="11056" y="5488"/>
                    <a:pt x="11069" y="5475"/>
                    <a:pt x="11069" y="5459"/>
                  </a:cubicBezTo>
                  <a:cubicBezTo>
                    <a:pt x="11069" y="5444"/>
                    <a:pt x="11056" y="5431"/>
                    <a:pt x="11041" y="5431"/>
                  </a:cubicBezTo>
                  <a:moveTo>
                    <a:pt x="10625" y="5127"/>
                  </a:moveTo>
                  <a:cubicBezTo>
                    <a:pt x="10609" y="5127"/>
                    <a:pt x="10596" y="5140"/>
                    <a:pt x="10596" y="5156"/>
                  </a:cubicBezTo>
                  <a:cubicBezTo>
                    <a:pt x="10596" y="5172"/>
                    <a:pt x="10609" y="5184"/>
                    <a:pt x="10625" y="5184"/>
                  </a:cubicBezTo>
                  <a:cubicBezTo>
                    <a:pt x="10640" y="5184"/>
                    <a:pt x="10653" y="5172"/>
                    <a:pt x="10653" y="5156"/>
                  </a:cubicBezTo>
                  <a:cubicBezTo>
                    <a:pt x="10653" y="5140"/>
                    <a:pt x="10640" y="5127"/>
                    <a:pt x="10625" y="5127"/>
                  </a:cubicBezTo>
                  <a:moveTo>
                    <a:pt x="11354" y="5113"/>
                  </a:moveTo>
                  <a:cubicBezTo>
                    <a:pt x="11338" y="5113"/>
                    <a:pt x="11325" y="5125"/>
                    <a:pt x="11325" y="5141"/>
                  </a:cubicBezTo>
                  <a:cubicBezTo>
                    <a:pt x="11325" y="5157"/>
                    <a:pt x="11338" y="5170"/>
                    <a:pt x="11354" y="5170"/>
                  </a:cubicBezTo>
                  <a:cubicBezTo>
                    <a:pt x="11370" y="5170"/>
                    <a:pt x="11382" y="5157"/>
                    <a:pt x="11382" y="5141"/>
                  </a:cubicBezTo>
                  <a:cubicBezTo>
                    <a:pt x="11382" y="5125"/>
                    <a:pt x="11370" y="5113"/>
                    <a:pt x="11354" y="5113"/>
                  </a:cubicBezTo>
                  <a:moveTo>
                    <a:pt x="11672" y="5313"/>
                  </a:moveTo>
                  <a:cubicBezTo>
                    <a:pt x="11656" y="5313"/>
                    <a:pt x="11643" y="5326"/>
                    <a:pt x="11643" y="5342"/>
                  </a:cubicBezTo>
                  <a:cubicBezTo>
                    <a:pt x="11643" y="5358"/>
                    <a:pt x="11656" y="5370"/>
                    <a:pt x="11672" y="5370"/>
                  </a:cubicBezTo>
                  <a:cubicBezTo>
                    <a:pt x="11688" y="5370"/>
                    <a:pt x="11700" y="5358"/>
                    <a:pt x="11700" y="5342"/>
                  </a:cubicBezTo>
                  <a:cubicBezTo>
                    <a:pt x="11700" y="5326"/>
                    <a:pt x="11688" y="5313"/>
                    <a:pt x="11672" y="5313"/>
                  </a:cubicBezTo>
                  <a:moveTo>
                    <a:pt x="11917" y="5255"/>
                  </a:moveTo>
                  <a:cubicBezTo>
                    <a:pt x="11901" y="5255"/>
                    <a:pt x="11888" y="5267"/>
                    <a:pt x="11888" y="5283"/>
                  </a:cubicBezTo>
                  <a:cubicBezTo>
                    <a:pt x="11888" y="5299"/>
                    <a:pt x="11901" y="5312"/>
                    <a:pt x="11917" y="5312"/>
                  </a:cubicBezTo>
                  <a:cubicBezTo>
                    <a:pt x="11932" y="5312"/>
                    <a:pt x="11945" y="5299"/>
                    <a:pt x="11945" y="5283"/>
                  </a:cubicBezTo>
                  <a:cubicBezTo>
                    <a:pt x="11945" y="5267"/>
                    <a:pt x="11932" y="5255"/>
                    <a:pt x="11917" y="5255"/>
                  </a:cubicBezTo>
                  <a:moveTo>
                    <a:pt x="12866" y="5167"/>
                  </a:moveTo>
                  <a:cubicBezTo>
                    <a:pt x="12850" y="5167"/>
                    <a:pt x="12838" y="5179"/>
                    <a:pt x="12838" y="5195"/>
                  </a:cubicBezTo>
                  <a:cubicBezTo>
                    <a:pt x="12838" y="5211"/>
                    <a:pt x="12850" y="5224"/>
                    <a:pt x="12866" y="5224"/>
                  </a:cubicBezTo>
                  <a:cubicBezTo>
                    <a:pt x="12882" y="5224"/>
                    <a:pt x="12895" y="5211"/>
                    <a:pt x="12895" y="5195"/>
                  </a:cubicBezTo>
                  <a:cubicBezTo>
                    <a:pt x="12895" y="5179"/>
                    <a:pt x="12882" y="5167"/>
                    <a:pt x="12866" y="5167"/>
                  </a:cubicBezTo>
                  <a:moveTo>
                    <a:pt x="11751" y="5651"/>
                  </a:moveTo>
                  <a:cubicBezTo>
                    <a:pt x="11735" y="5651"/>
                    <a:pt x="11723" y="5664"/>
                    <a:pt x="11723" y="5679"/>
                  </a:cubicBezTo>
                  <a:cubicBezTo>
                    <a:pt x="11723" y="5695"/>
                    <a:pt x="11735" y="5708"/>
                    <a:pt x="11751" y="5708"/>
                  </a:cubicBezTo>
                  <a:cubicBezTo>
                    <a:pt x="11767" y="5708"/>
                    <a:pt x="11780" y="5695"/>
                    <a:pt x="11780" y="5679"/>
                  </a:cubicBezTo>
                  <a:cubicBezTo>
                    <a:pt x="11780" y="5664"/>
                    <a:pt x="11767" y="5651"/>
                    <a:pt x="11751" y="5651"/>
                  </a:cubicBezTo>
                  <a:moveTo>
                    <a:pt x="8917" y="5108"/>
                  </a:moveTo>
                  <a:cubicBezTo>
                    <a:pt x="8901" y="5108"/>
                    <a:pt x="8888" y="5120"/>
                    <a:pt x="8888" y="5136"/>
                  </a:cubicBezTo>
                  <a:cubicBezTo>
                    <a:pt x="8888" y="5152"/>
                    <a:pt x="8901" y="5165"/>
                    <a:pt x="8917" y="5165"/>
                  </a:cubicBezTo>
                  <a:cubicBezTo>
                    <a:pt x="8933" y="5165"/>
                    <a:pt x="8945" y="5152"/>
                    <a:pt x="8945" y="5136"/>
                  </a:cubicBezTo>
                  <a:cubicBezTo>
                    <a:pt x="8945" y="5121"/>
                    <a:pt x="8933" y="5108"/>
                    <a:pt x="8917" y="5108"/>
                  </a:cubicBezTo>
                  <a:moveTo>
                    <a:pt x="8795" y="5470"/>
                  </a:moveTo>
                  <a:cubicBezTo>
                    <a:pt x="8779" y="5470"/>
                    <a:pt x="8766" y="5483"/>
                    <a:pt x="8766" y="5498"/>
                  </a:cubicBezTo>
                  <a:cubicBezTo>
                    <a:pt x="8766" y="5514"/>
                    <a:pt x="8779" y="5527"/>
                    <a:pt x="8795" y="5527"/>
                  </a:cubicBezTo>
                  <a:cubicBezTo>
                    <a:pt x="8810" y="5527"/>
                    <a:pt x="8823" y="5514"/>
                    <a:pt x="8823" y="5498"/>
                  </a:cubicBezTo>
                  <a:cubicBezTo>
                    <a:pt x="8823" y="5483"/>
                    <a:pt x="8810" y="5470"/>
                    <a:pt x="8795" y="5470"/>
                  </a:cubicBezTo>
                  <a:moveTo>
                    <a:pt x="8796" y="5208"/>
                  </a:moveTo>
                  <a:cubicBezTo>
                    <a:pt x="8780" y="5208"/>
                    <a:pt x="8768" y="5221"/>
                    <a:pt x="8768" y="5237"/>
                  </a:cubicBezTo>
                  <a:cubicBezTo>
                    <a:pt x="8768" y="5252"/>
                    <a:pt x="8780" y="5265"/>
                    <a:pt x="8796" y="5265"/>
                  </a:cubicBezTo>
                  <a:cubicBezTo>
                    <a:pt x="8812" y="5265"/>
                    <a:pt x="8825" y="5252"/>
                    <a:pt x="8825" y="5237"/>
                  </a:cubicBezTo>
                  <a:cubicBezTo>
                    <a:pt x="8825" y="5221"/>
                    <a:pt x="8812" y="5208"/>
                    <a:pt x="8796" y="5208"/>
                  </a:cubicBezTo>
                  <a:moveTo>
                    <a:pt x="8470" y="5476"/>
                  </a:moveTo>
                  <a:cubicBezTo>
                    <a:pt x="8454" y="5476"/>
                    <a:pt x="8441" y="5488"/>
                    <a:pt x="8441" y="5504"/>
                  </a:cubicBezTo>
                  <a:cubicBezTo>
                    <a:pt x="8441" y="5520"/>
                    <a:pt x="8454" y="5533"/>
                    <a:pt x="8470" y="5533"/>
                  </a:cubicBezTo>
                  <a:cubicBezTo>
                    <a:pt x="8486" y="5533"/>
                    <a:pt x="8498" y="5520"/>
                    <a:pt x="8498" y="5504"/>
                  </a:cubicBezTo>
                  <a:cubicBezTo>
                    <a:pt x="8498" y="5488"/>
                    <a:pt x="8486" y="5476"/>
                    <a:pt x="8470" y="5476"/>
                  </a:cubicBezTo>
                  <a:moveTo>
                    <a:pt x="7952" y="5548"/>
                  </a:moveTo>
                  <a:cubicBezTo>
                    <a:pt x="7936" y="5548"/>
                    <a:pt x="7924" y="5561"/>
                    <a:pt x="7924" y="5577"/>
                  </a:cubicBezTo>
                  <a:cubicBezTo>
                    <a:pt x="7924" y="5593"/>
                    <a:pt x="7936" y="5605"/>
                    <a:pt x="7952" y="5605"/>
                  </a:cubicBezTo>
                  <a:cubicBezTo>
                    <a:pt x="7968" y="5605"/>
                    <a:pt x="7981" y="5593"/>
                    <a:pt x="7981" y="5577"/>
                  </a:cubicBezTo>
                  <a:cubicBezTo>
                    <a:pt x="7981" y="5561"/>
                    <a:pt x="7968" y="5548"/>
                    <a:pt x="7952" y="5548"/>
                  </a:cubicBezTo>
                  <a:moveTo>
                    <a:pt x="7674" y="5935"/>
                  </a:moveTo>
                  <a:cubicBezTo>
                    <a:pt x="7658" y="5935"/>
                    <a:pt x="7645" y="5947"/>
                    <a:pt x="7645" y="5963"/>
                  </a:cubicBezTo>
                  <a:cubicBezTo>
                    <a:pt x="7645" y="5979"/>
                    <a:pt x="7658" y="5992"/>
                    <a:pt x="7674" y="5992"/>
                  </a:cubicBezTo>
                  <a:cubicBezTo>
                    <a:pt x="7690" y="5992"/>
                    <a:pt x="7702" y="5979"/>
                    <a:pt x="7702" y="5963"/>
                  </a:cubicBezTo>
                  <a:cubicBezTo>
                    <a:pt x="7703" y="5947"/>
                    <a:pt x="7690" y="5935"/>
                    <a:pt x="7674" y="5935"/>
                  </a:cubicBezTo>
                  <a:moveTo>
                    <a:pt x="7571" y="6195"/>
                  </a:moveTo>
                  <a:cubicBezTo>
                    <a:pt x="7555" y="6195"/>
                    <a:pt x="7543" y="6208"/>
                    <a:pt x="7543" y="6224"/>
                  </a:cubicBezTo>
                  <a:cubicBezTo>
                    <a:pt x="7543" y="6239"/>
                    <a:pt x="7555" y="6252"/>
                    <a:pt x="7571" y="6252"/>
                  </a:cubicBezTo>
                  <a:cubicBezTo>
                    <a:pt x="7587" y="6252"/>
                    <a:pt x="7600" y="6239"/>
                    <a:pt x="7600" y="6224"/>
                  </a:cubicBezTo>
                  <a:cubicBezTo>
                    <a:pt x="7600" y="6208"/>
                    <a:pt x="7587" y="6195"/>
                    <a:pt x="7571" y="6195"/>
                  </a:cubicBezTo>
                  <a:moveTo>
                    <a:pt x="7048" y="5803"/>
                  </a:moveTo>
                  <a:cubicBezTo>
                    <a:pt x="7032" y="5803"/>
                    <a:pt x="7019" y="5816"/>
                    <a:pt x="7019" y="5831"/>
                  </a:cubicBezTo>
                  <a:cubicBezTo>
                    <a:pt x="7019" y="5847"/>
                    <a:pt x="7032" y="5860"/>
                    <a:pt x="7048" y="5860"/>
                  </a:cubicBezTo>
                  <a:cubicBezTo>
                    <a:pt x="7063" y="5860"/>
                    <a:pt x="7076" y="5847"/>
                    <a:pt x="7076" y="5831"/>
                  </a:cubicBezTo>
                  <a:cubicBezTo>
                    <a:pt x="7076" y="5816"/>
                    <a:pt x="7063" y="5803"/>
                    <a:pt x="7048" y="5803"/>
                  </a:cubicBezTo>
                  <a:moveTo>
                    <a:pt x="6607" y="6243"/>
                  </a:moveTo>
                  <a:cubicBezTo>
                    <a:pt x="6591" y="6243"/>
                    <a:pt x="6579" y="6256"/>
                    <a:pt x="6579" y="6272"/>
                  </a:cubicBezTo>
                  <a:cubicBezTo>
                    <a:pt x="6579" y="6287"/>
                    <a:pt x="6591" y="6300"/>
                    <a:pt x="6607" y="6300"/>
                  </a:cubicBezTo>
                  <a:cubicBezTo>
                    <a:pt x="6623" y="6300"/>
                    <a:pt x="6635" y="6287"/>
                    <a:pt x="6635" y="6272"/>
                  </a:cubicBezTo>
                  <a:cubicBezTo>
                    <a:pt x="6635" y="6256"/>
                    <a:pt x="6623" y="6243"/>
                    <a:pt x="6607" y="6243"/>
                  </a:cubicBezTo>
                  <a:moveTo>
                    <a:pt x="7140" y="5543"/>
                  </a:moveTo>
                  <a:cubicBezTo>
                    <a:pt x="7125" y="5543"/>
                    <a:pt x="7112" y="5556"/>
                    <a:pt x="7112" y="5572"/>
                  </a:cubicBezTo>
                  <a:cubicBezTo>
                    <a:pt x="7112" y="5588"/>
                    <a:pt x="7125" y="5600"/>
                    <a:pt x="7140" y="5600"/>
                  </a:cubicBezTo>
                  <a:cubicBezTo>
                    <a:pt x="7156" y="5600"/>
                    <a:pt x="7169" y="5588"/>
                    <a:pt x="7169" y="5572"/>
                  </a:cubicBezTo>
                  <a:cubicBezTo>
                    <a:pt x="7169" y="5556"/>
                    <a:pt x="7156" y="5543"/>
                    <a:pt x="7140" y="5543"/>
                  </a:cubicBezTo>
                  <a:moveTo>
                    <a:pt x="7737" y="6316"/>
                  </a:moveTo>
                  <a:cubicBezTo>
                    <a:pt x="7722" y="6316"/>
                    <a:pt x="7709" y="6329"/>
                    <a:pt x="7709" y="6345"/>
                  </a:cubicBezTo>
                  <a:cubicBezTo>
                    <a:pt x="7709" y="6361"/>
                    <a:pt x="7722" y="6373"/>
                    <a:pt x="7737" y="6373"/>
                  </a:cubicBezTo>
                  <a:cubicBezTo>
                    <a:pt x="7753" y="6373"/>
                    <a:pt x="7766" y="6361"/>
                    <a:pt x="7766" y="6345"/>
                  </a:cubicBezTo>
                  <a:cubicBezTo>
                    <a:pt x="7766" y="6329"/>
                    <a:pt x="7753" y="6316"/>
                    <a:pt x="7737" y="6316"/>
                  </a:cubicBezTo>
                  <a:moveTo>
                    <a:pt x="8569" y="6552"/>
                  </a:moveTo>
                  <a:cubicBezTo>
                    <a:pt x="8554" y="6552"/>
                    <a:pt x="8541" y="6564"/>
                    <a:pt x="8541" y="6580"/>
                  </a:cubicBezTo>
                  <a:cubicBezTo>
                    <a:pt x="8541" y="6596"/>
                    <a:pt x="8554" y="6608"/>
                    <a:pt x="8569" y="6608"/>
                  </a:cubicBezTo>
                  <a:cubicBezTo>
                    <a:pt x="8585" y="6608"/>
                    <a:pt x="8598" y="6596"/>
                    <a:pt x="8598" y="6580"/>
                  </a:cubicBezTo>
                  <a:cubicBezTo>
                    <a:pt x="8598" y="6564"/>
                    <a:pt x="8585" y="6552"/>
                    <a:pt x="8569" y="6552"/>
                  </a:cubicBezTo>
                  <a:moveTo>
                    <a:pt x="8246" y="6977"/>
                  </a:moveTo>
                  <a:cubicBezTo>
                    <a:pt x="8231" y="6977"/>
                    <a:pt x="8218" y="6990"/>
                    <a:pt x="8218" y="7006"/>
                  </a:cubicBezTo>
                  <a:cubicBezTo>
                    <a:pt x="8218" y="7022"/>
                    <a:pt x="8231" y="7034"/>
                    <a:pt x="8246" y="7034"/>
                  </a:cubicBezTo>
                  <a:cubicBezTo>
                    <a:pt x="8262" y="7034"/>
                    <a:pt x="8275" y="7022"/>
                    <a:pt x="8275" y="7006"/>
                  </a:cubicBezTo>
                  <a:cubicBezTo>
                    <a:pt x="8275" y="6990"/>
                    <a:pt x="8262" y="6977"/>
                    <a:pt x="8246" y="6977"/>
                  </a:cubicBezTo>
                  <a:moveTo>
                    <a:pt x="7909" y="6875"/>
                  </a:moveTo>
                  <a:cubicBezTo>
                    <a:pt x="7893" y="6875"/>
                    <a:pt x="7880" y="6888"/>
                    <a:pt x="7880" y="6904"/>
                  </a:cubicBezTo>
                  <a:cubicBezTo>
                    <a:pt x="7880" y="6919"/>
                    <a:pt x="7893" y="6932"/>
                    <a:pt x="7909" y="6932"/>
                  </a:cubicBezTo>
                  <a:cubicBezTo>
                    <a:pt x="7925" y="6932"/>
                    <a:pt x="7937" y="6919"/>
                    <a:pt x="7937" y="6904"/>
                  </a:cubicBezTo>
                  <a:cubicBezTo>
                    <a:pt x="7937" y="6888"/>
                    <a:pt x="7925" y="6875"/>
                    <a:pt x="7909" y="6875"/>
                  </a:cubicBezTo>
                  <a:moveTo>
                    <a:pt x="7272" y="7261"/>
                  </a:moveTo>
                  <a:cubicBezTo>
                    <a:pt x="7256" y="7261"/>
                    <a:pt x="7243" y="7274"/>
                    <a:pt x="7243" y="7290"/>
                  </a:cubicBezTo>
                  <a:cubicBezTo>
                    <a:pt x="7243" y="7305"/>
                    <a:pt x="7256" y="7318"/>
                    <a:pt x="7272" y="7318"/>
                  </a:cubicBezTo>
                  <a:cubicBezTo>
                    <a:pt x="7288" y="7318"/>
                    <a:pt x="7300" y="7305"/>
                    <a:pt x="7300" y="7290"/>
                  </a:cubicBezTo>
                  <a:cubicBezTo>
                    <a:pt x="7300" y="7274"/>
                    <a:pt x="7288" y="7261"/>
                    <a:pt x="7272" y="7261"/>
                  </a:cubicBezTo>
                  <a:moveTo>
                    <a:pt x="6979" y="6507"/>
                  </a:moveTo>
                  <a:cubicBezTo>
                    <a:pt x="6963" y="6507"/>
                    <a:pt x="6951" y="6520"/>
                    <a:pt x="6951" y="6536"/>
                  </a:cubicBezTo>
                  <a:cubicBezTo>
                    <a:pt x="6951" y="6552"/>
                    <a:pt x="6963" y="6564"/>
                    <a:pt x="6979" y="6564"/>
                  </a:cubicBezTo>
                  <a:cubicBezTo>
                    <a:pt x="6995" y="6564"/>
                    <a:pt x="7008" y="6552"/>
                    <a:pt x="7008" y="6536"/>
                  </a:cubicBezTo>
                  <a:cubicBezTo>
                    <a:pt x="7008" y="6520"/>
                    <a:pt x="6995" y="6507"/>
                    <a:pt x="6979" y="6507"/>
                  </a:cubicBezTo>
                  <a:moveTo>
                    <a:pt x="6485" y="6571"/>
                  </a:moveTo>
                  <a:cubicBezTo>
                    <a:pt x="6469" y="6571"/>
                    <a:pt x="6456" y="6584"/>
                    <a:pt x="6456" y="6600"/>
                  </a:cubicBezTo>
                  <a:cubicBezTo>
                    <a:pt x="6456" y="6615"/>
                    <a:pt x="6469" y="6628"/>
                    <a:pt x="6485" y="6628"/>
                  </a:cubicBezTo>
                  <a:cubicBezTo>
                    <a:pt x="6501" y="6628"/>
                    <a:pt x="6513" y="6615"/>
                    <a:pt x="6513" y="6600"/>
                  </a:cubicBezTo>
                  <a:cubicBezTo>
                    <a:pt x="6513" y="6584"/>
                    <a:pt x="6501" y="6571"/>
                    <a:pt x="6485" y="6571"/>
                  </a:cubicBezTo>
                  <a:moveTo>
                    <a:pt x="6827" y="6199"/>
                  </a:moveTo>
                  <a:cubicBezTo>
                    <a:pt x="6812" y="6199"/>
                    <a:pt x="6799" y="6212"/>
                    <a:pt x="6799" y="6228"/>
                  </a:cubicBezTo>
                  <a:cubicBezTo>
                    <a:pt x="6799" y="6243"/>
                    <a:pt x="6812" y="6256"/>
                    <a:pt x="6827" y="6256"/>
                  </a:cubicBezTo>
                  <a:cubicBezTo>
                    <a:pt x="6843" y="6256"/>
                    <a:pt x="6856" y="6243"/>
                    <a:pt x="6856" y="6228"/>
                  </a:cubicBezTo>
                  <a:cubicBezTo>
                    <a:pt x="6856" y="6212"/>
                    <a:pt x="6843" y="6199"/>
                    <a:pt x="6827" y="6199"/>
                  </a:cubicBezTo>
                  <a:moveTo>
                    <a:pt x="6832" y="5896"/>
                  </a:moveTo>
                  <a:cubicBezTo>
                    <a:pt x="6816" y="5896"/>
                    <a:pt x="6804" y="5908"/>
                    <a:pt x="6804" y="5924"/>
                  </a:cubicBezTo>
                  <a:cubicBezTo>
                    <a:pt x="6804" y="5940"/>
                    <a:pt x="6816" y="5953"/>
                    <a:pt x="6832" y="5953"/>
                  </a:cubicBezTo>
                  <a:cubicBezTo>
                    <a:pt x="6848" y="5953"/>
                    <a:pt x="6861" y="5940"/>
                    <a:pt x="6861" y="5924"/>
                  </a:cubicBezTo>
                  <a:cubicBezTo>
                    <a:pt x="6861" y="5909"/>
                    <a:pt x="6848" y="5896"/>
                    <a:pt x="6832" y="5896"/>
                  </a:cubicBezTo>
                  <a:moveTo>
                    <a:pt x="6318" y="6096"/>
                  </a:moveTo>
                  <a:cubicBezTo>
                    <a:pt x="6303" y="6096"/>
                    <a:pt x="6290" y="6109"/>
                    <a:pt x="6290" y="6125"/>
                  </a:cubicBezTo>
                  <a:cubicBezTo>
                    <a:pt x="6290" y="6141"/>
                    <a:pt x="6303" y="6153"/>
                    <a:pt x="6318" y="6153"/>
                  </a:cubicBezTo>
                  <a:cubicBezTo>
                    <a:pt x="6334" y="6153"/>
                    <a:pt x="6347" y="6141"/>
                    <a:pt x="6347" y="6125"/>
                  </a:cubicBezTo>
                  <a:cubicBezTo>
                    <a:pt x="6347" y="6109"/>
                    <a:pt x="6334" y="6096"/>
                    <a:pt x="6318" y="6096"/>
                  </a:cubicBezTo>
                  <a:moveTo>
                    <a:pt x="7522" y="6683"/>
                  </a:moveTo>
                  <a:cubicBezTo>
                    <a:pt x="7506" y="6683"/>
                    <a:pt x="7493" y="6696"/>
                    <a:pt x="7493" y="6712"/>
                  </a:cubicBezTo>
                  <a:cubicBezTo>
                    <a:pt x="7493" y="6728"/>
                    <a:pt x="7506" y="6741"/>
                    <a:pt x="7522" y="6741"/>
                  </a:cubicBezTo>
                  <a:cubicBezTo>
                    <a:pt x="7538" y="6741"/>
                    <a:pt x="7551" y="6728"/>
                    <a:pt x="7551" y="6712"/>
                  </a:cubicBezTo>
                  <a:cubicBezTo>
                    <a:pt x="7551" y="6696"/>
                    <a:pt x="7538" y="6683"/>
                    <a:pt x="7522" y="6683"/>
                  </a:cubicBezTo>
                  <a:moveTo>
                    <a:pt x="7865" y="6233"/>
                  </a:moveTo>
                  <a:cubicBezTo>
                    <a:pt x="7849" y="6233"/>
                    <a:pt x="7836" y="6246"/>
                    <a:pt x="7836" y="6262"/>
                  </a:cubicBezTo>
                  <a:cubicBezTo>
                    <a:pt x="7836" y="6278"/>
                    <a:pt x="7849" y="6290"/>
                    <a:pt x="7865" y="6290"/>
                  </a:cubicBezTo>
                  <a:cubicBezTo>
                    <a:pt x="7880" y="6290"/>
                    <a:pt x="7893" y="6278"/>
                    <a:pt x="7893" y="6262"/>
                  </a:cubicBezTo>
                  <a:cubicBezTo>
                    <a:pt x="7893" y="6246"/>
                    <a:pt x="7880" y="6233"/>
                    <a:pt x="7865" y="6233"/>
                  </a:cubicBezTo>
                  <a:moveTo>
                    <a:pt x="7576" y="5925"/>
                  </a:moveTo>
                  <a:cubicBezTo>
                    <a:pt x="7560" y="5925"/>
                    <a:pt x="7548" y="5938"/>
                    <a:pt x="7548" y="5953"/>
                  </a:cubicBezTo>
                  <a:cubicBezTo>
                    <a:pt x="7548" y="5969"/>
                    <a:pt x="7560" y="5982"/>
                    <a:pt x="7576" y="5982"/>
                  </a:cubicBezTo>
                  <a:cubicBezTo>
                    <a:pt x="7592" y="5982"/>
                    <a:pt x="7604" y="5969"/>
                    <a:pt x="7604" y="5953"/>
                  </a:cubicBezTo>
                  <a:cubicBezTo>
                    <a:pt x="7604" y="5938"/>
                    <a:pt x="7592" y="5925"/>
                    <a:pt x="7576" y="5925"/>
                  </a:cubicBezTo>
                  <a:moveTo>
                    <a:pt x="7380" y="5054"/>
                  </a:moveTo>
                  <a:cubicBezTo>
                    <a:pt x="7364" y="5054"/>
                    <a:pt x="7352" y="5067"/>
                    <a:pt x="7352" y="5082"/>
                  </a:cubicBezTo>
                  <a:cubicBezTo>
                    <a:pt x="7352" y="5098"/>
                    <a:pt x="7364" y="5111"/>
                    <a:pt x="7380" y="5111"/>
                  </a:cubicBezTo>
                  <a:cubicBezTo>
                    <a:pt x="7396" y="5111"/>
                    <a:pt x="7409" y="5098"/>
                    <a:pt x="7409" y="5082"/>
                  </a:cubicBezTo>
                  <a:cubicBezTo>
                    <a:pt x="7409" y="5067"/>
                    <a:pt x="7396" y="5054"/>
                    <a:pt x="7380" y="5054"/>
                  </a:cubicBezTo>
                  <a:moveTo>
                    <a:pt x="7938" y="5171"/>
                  </a:moveTo>
                  <a:cubicBezTo>
                    <a:pt x="7922" y="5171"/>
                    <a:pt x="7910" y="5184"/>
                    <a:pt x="7910" y="5200"/>
                  </a:cubicBezTo>
                  <a:cubicBezTo>
                    <a:pt x="7910" y="5216"/>
                    <a:pt x="7922" y="5228"/>
                    <a:pt x="7938" y="5228"/>
                  </a:cubicBezTo>
                  <a:cubicBezTo>
                    <a:pt x="7954" y="5228"/>
                    <a:pt x="7967" y="5216"/>
                    <a:pt x="7967" y="5200"/>
                  </a:cubicBezTo>
                  <a:cubicBezTo>
                    <a:pt x="7967" y="5184"/>
                    <a:pt x="7954" y="5171"/>
                    <a:pt x="7938" y="5171"/>
                  </a:cubicBezTo>
                  <a:moveTo>
                    <a:pt x="7141" y="6415"/>
                  </a:moveTo>
                  <a:cubicBezTo>
                    <a:pt x="7126" y="6415"/>
                    <a:pt x="7113" y="6427"/>
                    <a:pt x="7113" y="6443"/>
                  </a:cubicBezTo>
                  <a:cubicBezTo>
                    <a:pt x="7113" y="6459"/>
                    <a:pt x="7126" y="6471"/>
                    <a:pt x="7141" y="6471"/>
                  </a:cubicBezTo>
                  <a:cubicBezTo>
                    <a:pt x="7157" y="6471"/>
                    <a:pt x="7170" y="6459"/>
                    <a:pt x="7170" y="6443"/>
                  </a:cubicBezTo>
                  <a:cubicBezTo>
                    <a:pt x="7170" y="6427"/>
                    <a:pt x="7157" y="6415"/>
                    <a:pt x="7141" y="6415"/>
                  </a:cubicBezTo>
                  <a:moveTo>
                    <a:pt x="6935" y="6870"/>
                  </a:moveTo>
                  <a:cubicBezTo>
                    <a:pt x="6919" y="6870"/>
                    <a:pt x="6906" y="6882"/>
                    <a:pt x="6906" y="6898"/>
                  </a:cubicBezTo>
                  <a:cubicBezTo>
                    <a:pt x="6906" y="6914"/>
                    <a:pt x="6919" y="6927"/>
                    <a:pt x="6935" y="6927"/>
                  </a:cubicBezTo>
                  <a:cubicBezTo>
                    <a:pt x="6951" y="6927"/>
                    <a:pt x="6963" y="6914"/>
                    <a:pt x="6963" y="6898"/>
                  </a:cubicBezTo>
                  <a:cubicBezTo>
                    <a:pt x="6963" y="6882"/>
                    <a:pt x="6951" y="6870"/>
                    <a:pt x="6935" y="6870"/>
                  </a:cubicBezTo>
                  <a:moveTo>
                    <a:pt x="7777" y="6835"/>
                  </a:moveTo>
                  <a:cubicBezTo>
                    <a:pt x="7761" y="6835"/>
                    <a:pt x="7748" y="6848"/>
                    <a:pt x="7748" y="6864"/>
                  </a:cubicBezTo>
                  <a:cubicBezTo>
                    <a:pt x="7748" y="6880"/>
                    <a:pt x="7761" y="6892"/>
                    <a:pt x="7777" y="6892"/>
                  </a:cubicBezTo>
                  <a:cubicBezTo>
                    <a:pt x="7792" y="6892"/>
                    <a:pt x="7805" y="6880"/>
                    <a:pt x="7805" y="6864"/>
                  </a:cubicBezTo>
                  <a:cubicBezTo>
                    <a:pt x="7805" y="6848"/>
                    <a:pt x="7792" y="6835"/>
                    <a:pt x="7777" y="6835"/>
                  </a:cubicBezTo>
                  <a:moveTo>
                    <a:pt x="7811" y="5719"/>
                  </a:moveTo>
                  <a:cubicBezTo>
                    <a:pt x="7795" y="5719"/>
                    <a:pt x="7782" y="5732"/>
                    <a:pt x="7782" y="5748"/>
                  </a:cubicBezTo>
                  <a:cubicBezTo>
                    <a:pt x="7782" y="5764"/>
                    <a:pt x="7795" y="5776"/>
                    <a:pt x="7811" y="5776"/>
                  </a:cubicBezTo>
                  <a:cubicBezTo>
                    <a:pt x="7827" y="5776"/>
                    <a:pt x="7839" y="5764"/>
                    <a:pt x="7839" y="5748"/>
                  </a:cubicBezTo>
                  <a:cubicBezTo>
                    <a:pt x="7839" y="5732"/>
                    <a:pt x="7827" y="5719"/>
                    <a:pt x="7811" y="5719"/>
                  </a:cubicBezTo>
                  <a:moveTo>
                    <a:pt x="7527" y="5519"/>
                  </a:moveTo>
                  <a:cubicBezTo>
                    <a:pt x="7511" y="5519"/>
                    <a:pt x="7499" y="5532"/>
                    <a:pt x="7499" y="5547"/>
                  </a:cubicBezTo>
                  <a:cubicBezTo>
                    <a:pt x="7499" y="5563"/>
                    <a:pt x="7511" y="5576"/>
                    <a:pt x="7527" y="5576"/>
                  </a:cubicBezTo>
                  <a:cubicBezTo>
                    <a:pt x="7543" y="5576"/>
                    <a:pt x="7556" y="5563"/>
                    <a:pt x="7556" y="5547"/>
                  </a:cubicBezTo>
                  <a:cubicBezTo>
                    <a:pt x="7556" y="5532"/>
                    <a:pt x="7543" y="5519"/>
                    <a:pt x="7527" y="5519"/>
                  </a:cubicBezTo>
                  <a:moveTo>
                    <a:pt x="8104" y="5171"/>
                  </a:moveTo>
                  <a:cubicBezTo>
                    <a:pt x="8089" y="5171"/>
                    <a:pt x="8076" y="5184"/>
                    <a:pt x="8076" y="5200"/>
                  </a:cubicBezTo>
                  <a:cubicBezTo>
                    <a:pt x="8076" y="5216"/>
                    <a:pt x="8089" y="5228"/>
                    <a:pt x="8104" y="5228"/>
                  </a:cubicBezTo>
                  <a:cubicBezTo>
                    <a:pt x="8120" y="5228"/>
                    <a:pt x="8133" y="5216"/>
                    <a:pt x="8133" y="5200"/>
                  </a:cubicBezTo>
                  <a:cubicBezTo>
                    <a:pt x="8133" y="5184"/>
                    <a:pt x="8120" y="5171"/>
                    <a:pt x="8104" y="5171"/>
                  </a:cubicBezTo>
                  <a:moveTo>
                    <a:pt x="8060" y="5494"/>
                  </a:moveTo>
                  <a:cubicBezTo>
                    <a:pt x="8045" y="5494"/>
                    <a:pt x="8032" y="5507"/>
                    <a:pt x="8032" y="5523"/>
                  </a:cubicBezTo>
                  <a:cubicBezTo>
                    <a:pt x="8032" y="5539"/>
                    <a:pt x="8045" y="5551"/>
                    <a:pt x="8060" y="5551"/>
                  </a:cubicBezTo>
                  <a:cubicBezTo>
                    <a:pt x="8076" y="5551"/>
                    <a:pt x="8089" y="5539"/>
                    <a:pt x="8089" y="5523"/>
                  </a:cubicBezTo>
                  <a:cubicBezTo>
                    <a:pt x="8089" y="5507"/>
                    <a:pt x="8076" y="5494"/>
                    <a:pt x="8060" y="5494"/>
                  </a:cubicBezTo>
                  <a:moveTo>
                    <a:pt x="7826" y="5308"/>
                  </a:moveTo>
                  <a:cubicBezTo>
                    <a:pt x="7810" y="5308"/>
                    <a:pt x="7797" y="5321"/>
                    <a:pt x="7797" y="5337"/>
                  </a:cubicBezTo>
                  <a:cubicBezTo>
                    <a:pt x="7797" y="5353"/>
                    <a:pt x="7810" y="5365"/>
                    <a:pt x="7826" y="5365"/>
                  </a:cubicBezTo>
                  <a:cubicBezTo>
                    <a:pt x="7841" y="5365"/>
                    <a:pt x="7854" y="5353"/>
                    <a:pt x="7854" y="5337"/>
                  </a:cubicBezTo>
                  <a:cubicBezTo>
                    <a:pt x="7854" y="5321"/>
                    <a:pt x="7841" y="5308"/>
                    <a:pt x="7826" y="5308"/>
                  </a:cubicBezTo>
                  <a:moveTo>
                    <a:pt x="8403" y="5372"/>
                  </a:moveTo>
                  <a:cubicBezTo>
                    <a:pt x="8387" y="5372"/>
                    <a:pt x="8375" y="5385"/>
                    <a:pt x="8375" y="5401"/>
                  </a:cubicBezTo>
                  <a:cubicBezTo>
                    <a:pt x="8375" y="5416"/>
                    <a:pt x="8387" y="5429"/>
                    <a:pt x="8403" y="5429"/>
                  </a:cubicBezTo>
                  <a:cubicBezTo>
                    <a:pt x="8419" y="5429"/>
                    <a:pt x="8432" y="5416"/>
                    <a:pt x="8432" y="5401"/>
                  </a:cubicBezTo>
                  <a:cubicBezTo>
                    <a:pt x="8432" y="5385"/>
                    <a:pt x="8419" y="5372"/>
                    <a:pt x="8403" y="5372"/>
                  </a:cubicBezTo>
                  <a:moveTo>
                    <a:pt x="7263" y="5157"/>
                  </a:moveTo>
                  <a:cubicBezTo>
                    <a:pt x="7247" y="5157"/>
                    <a:pt x="7234" y="5169"/>
                    <a:pt x="7234" y="5185"/>
                  </a:cubicBezTo>
                  <a:cubicBezTo>
                    <a:pt x="7234" y="5201"/>
                    <a:pt x="7247" y="5214"/>
                    <a:pt x="7263" y="5214"/>
                  </a:cubicBezTo>
                  <a:cubicBezTo>
                    <a:pt x="7279" y="5214"/>
                    <a:pt x="7291" y="5201"/>
                    <a:pt x="7291" y="5185"/>
                  </a:cubicBezTo>
                  <a:cubicBezTo>
                    <a:pt x="7291" y="5169"/>
                    <a:pt x="7279" y="5157"/>
                    <a:pt x="7263" y="5157"/>
                  </a:cubicBezTo>
                  <a:moveTo>
                    <a:pt x="6200" y="5661"/>
                  </a:moveTo>
                  <a:cubicBezTo>
                    <a:pt x="6184" y="5661"/>
                    <a:pt x="6172" y="5673"/>
                    <a:pt x="6172" y="5689"/>
                  </a:cubicBezTo>
                  <a:cubicBezTo>
                    <a:pt x="6172" y="5705"/>
                    <a:pt x="6184" y="5718"/>
                    <a:pt x="6200" y="5718"/>
                  </a:cubicBezTo>
                  <a:cubicBezTo>
                    <a:pt x="6216" y="5718"/>
                    <a:pt x="6229" y="5705"/>
                    <a:pt x="6229" y="5689"/>
                  </a:cubicBezTo>
                  <a:cubicBezTo>
                    <a:pt x="6229" y="5673"/>
                    <a:pt x="6216" y="5661"/>
                    <a:pt x="6200" y="5661"/>
                  </a:cubicBezTo>
                  <a:moveTo>
                    <a:pt x="6171" y="6591"/>
                  </a:moveTo>
                  <a:cubicBezTo>
                    <a:pt x="6156" y="6591"/>
                    <a:pt x="6143" y="6603"/>
                    <a:pt x="6143" y="6619"/>
                  </a:cubicBezTo>
                  <a:cubicBezTo>
                    <a:pt x="6143" y="6635"/>
                    <a:pt x="6156" y="6648"/>
                    <a:pt x="6171" y="6648"/>
                  </a:cubicBezTo>
                  <a:cubicBezTo>
                    <a:pt x="6187" y="6648"/>
                    <a:pt x="6200" y="6635"/>
                    <a:pt x="6200" y="6619"/>
                  </a:cubicBezTo>
                  <a:cubicBezTo>
                    <a:pt x="6200" y="6603"/>
                    <a:pt x="6187" y="6591"/>
                    <a:pt x="6171" y="6591"/>
                  </a:cubicBezTo>
                  <a:moveTo>
                    <a:pt x="6460" y="6331"/>
                  </a:moveTo>
                  <a:cubicBezTo>
                    <a:pt x="6445" y="6331"/>
                    <a:pt x="6432" y="6344"/>
                    <a:pt x="6432" y="6360"/>
                  </a:cubicBezTo>
                  <a:cubicBezTo>
                    <a:pt x="6432" y="6375"/>
                    <a:pt x="6445" y="6388"/>
                    <a:pt x="6460" y="6388"/>
                  </a:cubicBezTo>
                  <a:cubicBezTo>
                    <a:pt x="6476" y="6388"/>
                    <a:pt x="6489" y="6375"/>
                    <a:pt x="6489" y="6360"/>
                  </a:cubicBezTo>
                  <a:cubicBezTo>
                    <a:pt x="6489" y="6344"/>
                    <a:pt x="6476" y="6331"/>
                    <a:pt x="6460" y="6331"/>
                  </a:cubicBezTo>
                  <a:moveTo>
                    <a:pt x="5971" y="6400"/>
                  </a:moveTo>
                  <a:cubicBezTo>
                    <a:pt x="5955" y="6400"/>
                    <a:pt x="5942" y="6412"/>
                    <a:pt x="5942" y="6428"/>
                  </a:cubicBezTo>
                  <a:cubicBezTo>
                    <a:pt x="5942" y="6444"/>
                    <a:pt x="5955" y="6457"/>
                    <a:pt x="5971" y="6457"/>
                  </a:cubicBezTo>
                  <a:cubicBezTo>
                    <a:pt x="5987" y="6457"/>
                    <a:pt x="5999" y="6444"/>
                    <a:pt x="5999" y="6428"/>
                  </a:cubicBezTo>
                  <a:cubicBezTo>
                    <a:pt x="5999" y="6412"/>
                    <a:pt x="5987" y="6400"/>
                    <a:pt x="5971" y="6400"/>
                  </a:cubicBezTo>
                  <a:moveTo>
                    <a:pt x="6020" y="6586"/>
                  </a:moveTo>
                  <a:cubicBezTo>
                    <a:pt x="6004" y="6586"/>
                    <a:pt x="5991" y="6598"/>
                    <a:pt x="5991" y="6614"/>
                  </a:cubicBezTo>
                  <a:cubicBezTo>
                    <a:pt x="5991" y="6630"/>
                    <a:pt x="6004" y="6643"/>
                    <a:pt x="6020" y="6643"/>
                  </a:cubicBezTo>
                  <a:cubicBezTo>
                    <a:pt x="6036" y="6643"/>
                    <a:pt x="6048" y="6630"/>
                    <a:pt x="6048" y="6614"/>
                  </a:cubicBezTo>
                  <a:cubicBezTo>
                    <a:pt x="6048" y="6598"/>
                    <a:pt x="6036" y="6586"/>
                    <a:pt x="6020" y="6586"/>
                  </a:cubicBezTo>
                  <a:moveTo>
                    <a:pt x="6018" y="7031"/>
                  </a:moveTo>
                  <a:cubicBezTo>
                    <a:pt x="6003" y="7032"/>
                    <a:pt x="5990" y="7045"/>
                    <a:pt x="5991" y="7061"/>
                  </a:cubicBezTo>
                  <a:cubicBezTo>
                    <a:pt x="5992" y="7077"/>
                    <a:pt x="6005" y="7089"/>
                    <a:pt x="6021" y="7088"/>
                  </a:cubicBezTo>
                  <a:cubicBezTo>
                    <a:pt x="6037" y="7087"/>
                    <a:pt x="6049" y="7074"/>
                    <a:pt x="6048" y="7058"/>
                  </a:cubicBezTo>
                  <a:cubicBezTo>
                    <a:pt x="6047" y="7043"/>
                    <a:pt x="6034" y="7030"/>
                    <a:pt x="6018" y="7031"/>
                  </a:cubicBezTo>
                  <a:moveTo>
                    <a:pt x="6058" y="7193"/>
                  </a:moveTo>
                  <a:cubicBezTo>
                    <a:pt x="6042" y="7193"/>
                    <a:pt x="6030" y="7207"/>
                    <a:pt x="6030" y="7222"/>
                  </a:cubicBezTo>
                  <a:cubicBezTo>
                    <a:pt x="6031" y="7238"/>
                    <a:pt x="6045" y="7250"/>
                    <a:pt x="6060" y="7250"/>
                  </a:cubicBezTo>
                  <a:cubicBezTo>
                    <a:pt x="6076" y="7249"/>
                    <a:pt x="6088" y="7235"/>
                    <a:pt x="6087" y="7220"/>
                  </a:cubicBezTo>
                  <a:cubicBezTo>
                    <a:pt x="6087" y="7204"/>
                    <a:pt x="6073" y="7192"/>
                    <a:pt x="6058" y="7193"/>
                  </a:cubicBezTo>
                  <a:moveTo>
                    <a:pt x="6072" y="7560"/>
                  </a:moveTo>
                  <a:cubicBezTo>
                    <a:pt x="6057" y="7560"/>
                    <a:pt x="6044" y="7574"/>
                    <a:pt x="6045" y="7589"/>
                  </a:cubicBezTo>
                  <a:cubicBezTo>
                    <a:pt x="6046" y="7605"/>
                    <a:pt x="6059" y="7618"/>
                    <a:pt x="6075" y="7617"/>
                  </a:cubicBezTo>
                  <a:cubicBezTo>
                    <a:pt x="6091" y="7616"/>
                    <a:pt x="6103" y="7603"/>
                    <a:pt x="6102" y="7587"/>
                  </a:cubicBezTo>
                  <a:cubicBezTo>
                    <a:pt x="6101" y="7571"/>
                    <a:pt x="6088" y="7559"/>
                    <a:pt x="6072" y="7560"/>
                  </a:cubicBezTo>
                  <a:moveTo>
                    <a:pt x="6014" y="7780"/>
                  </a:moveTo>
                  <a:cubicBezTo>
                    <a:pt x="5998" y="7780"/>
                    <a:pt x="5986" y="7794"/>
                    <a:pt x="5986" y="7810"/>
                  </a:cubicBezTo>
                  <a:cubicBezTo>
                    <a:pt x="5987" y="7825"/>
                    <a:pt x="6001" y="7838"/>
                    <a:pt x="6016" y="7837"/>
                  </a:cubicBezTo>
                  <a:cubicBezTo>
                    <a:pt x="6032" y="7836"/>
                    <a:pt x="6044" y="7823"/>
                    <a:pt x="6043" y="7807"/>
                  </a:cubicBezTo>
                  <a:cubicBezTo>
                    <a:pt x="6043" y="7791"/>
                    <a:pt x="6029" y="7779"/>
                    <a:pt x="6014" y="7780"/>
                  </a:cubicBezTo>
                  <a:moveTo>
                    <a:pt x="6268" y="7985"/>
                  </a:moveTo>
                  <a:cubicBezTo>
                    <a:pt x="6252" y="7986"/>
                    <a:pt x="6240" y="7999"/>
                    <a:pt x="6241" y="8015"/>
                  </a:cubicBezTo>
                  <a:cubicBezTo>
                    <a:pt x="6242" y="8031"/>
                    <a:pt x="6255" y="8043"/>
                    <a:pt x="6271" y="8042"/>
                  </a:cubicBezTo>
                  <a:cubicBezTo>
                    <a:pt x="6287" y="8042"/>
                    <a:pt x="6299" y="8028"/>
                    <a:pt x="6298" y="8012"/>
                  </a:cubicBezTo>
                  <a:cubicBezTo>
                    <a:pt x="6297" y="7997"/>
                    <a:pt x="6284" y="7985"/>
                    <a:pt x="6268" y="7985"/>
                  </a:cubicBezTo>
                  <a:moveTo>
                    <a:pt x="6567" y="7834"/>
                  </a:moveTo>
                  <a:cubicBezTo>
                    <a:pt x="6551" y="7834"/>
                    <a:pt x="6538" y="7848"/>
                    <a:pt x="6539" y="7863"/>
                  </a:cubicBezTo>
                  <a:cubicBezTo>
                    <a:pt x="6540" y="7879"/>
                    <a:pt x="6553" y="7892"/>
                    <a:pt x="6569" y="7891"/>
                  </a:cubicBezTo>
                  <a:cubicBezTo>
                    <a:pt x="6585" y="7890"/>
                    <a:pt x="6597" y="7877"/>
                    <a:pt x="6596" y="7861"/>
                  </a:cubicBezTo>
                  <a:cubicBezTo>
                    <a:pt x="6596" y="7845"/>
                    <a:pt x="6582" y="7833"/>
                    <a:pt x="6567" y="7834"/>
                  </a:cubicBezTo>
                  <a:moveTo>
                    <a:pt x="6332" y="7702"/>
                  </a:moveTo>
                  <a:cubicBezTo>
                    <a:pt x="6316" y="7702"/>
                    <a:pt x="6304" y="7716"/>
                    <a:pt x="6305" y="7731"/>
                  </a:cubicBezTo>
                  <a:cubicBezTo>
                    <a:pt x="6305" y="7747"/>
                    <a:pt x="6319" y="7759"/>
                    <a:pt x="6334" y="7759"/>
                  </a:cubicBezTo>
                  <a:cubicBezTo>
                    <a:pt x="6350" y="7758"/>
                    <a:pt x="6362" y="7744"/>
                    <a:pt x="6361" y="7729"/>
                  </a:cubicBezTo>
                  <a:cubicBezTo>
                    <a:pt x="6361" y="7713"/>
                    <a:pt x="6348" y="7701"/>
                    <a:pt x="6332" y="7702"/>
                  </a:cubicBezTo>
                  <a:moveTo>
                    <a:pt x="6464" y="7197"/>
                  </a:moveTo>
                  <a:cubicBezTo>
                    <a:pt x="6448" y="7198"/>
                    <a:pt x="6436" y="7212"/>
                    <a:pt x="6437" y="7227"/>
                  </a:cubicBezTo>
                  <a:cubicBezTo>
                    <a:pt x="6437" y="7243"/>
                    <a:pt x="6451" y="7255"/>
                    <a:pt x="6466" y="7254"/>
                  </a:cubicBezTo>
                  <a:cubicBezTo>
                    <a:pt x="6482" y="7254"/>
                    <a:pt x="6494" y="7240"/>
                    <a:pt x="6494" y="7225"/>
                  </a:cubicBezTo>
                  <a:cubicBezTo>
                    <a:pt x="6493" y="7209"/>
                    <a:pt x="6480" y="7197"/>
                    <a:pt x="6464" y="7197"/>
                  </a:cubicBezTo>
                  <a:moveTo>
                    <a:pt x="6762" y="7486"/>
                  </a:moveTo>
                  <a:cubicBezTo>
                    <a:pt x="6747" y="7487"/>
                    <a:pt x="6734" y="7500"/>
                    <a:pt x="6735" y="7516"/>
                  </a:cubicBezTo>
                  <a:cubicBezTo>
                    <a:pt x="6736" y="7532"/>
                    <a:pt x="6749" y="7544"/>
                    <a:pt x="6765" y="7543"/>
                  </a:cubicBezTo>
                  <a:cubicBezTo>
                    <a:pt x="6781" y="7543"/>
                    <a:pt x="6793" y="7529"/>
                    <a:pt x="6792" y="7513"/>
                  </a:cubicBezTo>
                  <a:cubicBezTo>
                    <a:pt x="6791" y="7498"/>
                    <a:pt x="6778" y="7485"/>
                    <a:pt x="6762" y="7486"/>
                  </a:cubicBezTo>
                  <a:moveTo>
                    <a:pt x="7281" y="7452"/>
                  </a:moveTo>
                  <a:cubicBezTo>
                    <a:pt x="7265" y="7453"/>
                    <a:pt x="7253" y="7466"/>
                    <a:pt x="7254" y="7482"/>
                  </a:cubicBezTo>
                  <a:cubicBezTo>
                    <a:pt x="7255" y="7498"/>
                    <a:pt x="7268" y="7510"/>
                    <a:pt x="7284" y="7509"/>
                  </a:cubicBezTo>
                  <a:cubicBezTo>
                    <a:pt x="7299" y="7508"/>
                    <a:pt x="7312" y="7495"/>
                    <a:pt x="7311" y="7479"/>
                  </a:cubicBezTo>
                  <a:cubicBezTo>
                    <a:pt x="7310" y="7463"/>
                    <a:pt x="7297" y="7451"/>
                    <a:pt x="7281" y="7452"/>
                  </a:cubicBezTo>
                  <a:moveTo>
                    <a:pt x="7120" y="7178"/>
                  </a:moveTo>
                  <a:cubicBezTo>
                    <a:pt x="7104" y="7178"/>
                    <a:pt x="7092" y="7192"/>
                    <a:pt x="7092" y="7208"/>
                  </a:cubicBezTo>
                  <a:cubicBezTo>
                    <a:pt x="7093" y="7224"/>
                    <a:pt x="7107" y="7236"/>
                    <a:pt x="7122" y="7235"/>
                  </a:cubicBezTo>
                  <a:cubicBezTo>
                    <a:pt x="7138" y="7234"/>
                    <a:pt x="7150" y="7221"/>
                    <a:pt x="7149" y="7205"/>
                  </a:cubicBezTo>
                  <a:cubicBezTo>
                    <a:pt x="7149" y="7189"/>
                    <a:pt x="7135" y="7177"/>
                    <a:pt x="7120" y="7178"/>
                  </a:cubicBezTo>
                  <a:moveTo>
                    <a:pt x="7663" y="7344"/>
                  </a:moveTo>
                  <a:cubicBezTo>
                    <a:pt x="7647" y="7345"/>
                    <a:pt x="7635" y="7358"/>
                    <a:pt x="7636" y="7374"/>
                  </a:cubicBezTo>
                  <a:cubicBezTo>
                    <a:pt x="7636" y="7390"/>
                    <a:pt x="7650" y="7402"/>
                    <a:pt x="7665" y="7401"/>
                  </a:cubicBezTo>
                  <a:cubicBezTo>
                    <a:pt x="7681" y="7401"/>
                    <a:pt x="7693" y="7387"/>
                    <a:pt x="7693" y="7371"/>
                  </a:cubicBezTo>
                  <a:cubicBezTo>
                    <a:pt x="7692" y="7356"/>
                    <a:pt x="7678" y="7344"/>
                    <a:pt x="7663" y="7344"/>
                  </a:cubicBezTo>
                  <a:moveTo>
                    <a:pt x="7834" y="7638"/>
                  </a:moveTo>
                  <a:cubicBezTo>
                    <a:pt x="7818" y="7638"/>
                    <a:pt x="7806" y="7652"/>
                    <a:pt x="7807" y="7668"/>
                  </a:cubicBezTo>
                  <a:cubicBezTo>
                    <a:pt x="7808" y="7683"/>
                    <a:pt x="7821" y="7696"/>
                    <a:pt x="7837" y="7695"/>
                  </a:cubicBezTo>
                  <a:cubicBezTo>
                    <a:pt x="7853" y="7694"/>
                    <a:pt x="7865" y="7681"/>
                    <a:pt x="7864" y="7665"/>
                  </a:cubicBezTo>
                  <a:cubicBezTo>
                    <a:pt x="7863" y="7649"/>
                    <a:pt x="7850" y="7637"/>
                    <a:pt x="7834" y="7638"/>
                  </a:cubicBezTo>
                  <a:moveTo>
                    <a:pt x="7862" y="8040"/>
                  </a:moveTo>
                  <a:cubicBezTo>
                    <a:pt x="7846" y="8041"/>
                    <a:pt x="7834" y="8054"/>
                    <a:pt x="7835" y="8070"/>
                  </a:cubicBezTo>
                  <a:cubicBezTo>
                    <a:pt x="7836" y="8086"/>
                    <a:pt x="7849" y="8098"/>
                    <a:pt x="7865" y="8097"/>
                  </a:cubicBezTo>
                  <a:cubicBezTo>
                    <a:pt x="7880" y="8096"/>
                    <a:pt x="7893" y="8083"/>
                    <a:pt x="7892" y="8067"/>
                  </a:cubicBezTo>
                  <a:cubicBezTo>
                    <a:pt x="7891" y="8051"/>
                    <a:pt x="7878" y="8039"/>
                    <a:pt x="7862" y="8040"/>
                  </a:cubicBezTo>
                  <a:moveTo>
                    <a:pt x="7863" y="8372"/>
                  </a:moveTo>
                  <a:cubicBezTo>
                    <a:pt x="7848" y="8373"/>
                    <a:pt x="7835" y="8386"/>
                    <a:pt x="7836" y="8402"/>
                  </a:cubicBezTo>
                  <a:cubicBezTo>
                    <a:pt x="7837" y="8418"/>
                    <a:pt x="7850" y="8430"/>
                    <a:pt x="7866" y="8429"/>
                  </a:cubicBezTo>
                  <a:cubicBezTo>
                    <a:pt x="7882" y="8428"/>
                    <a:pt x="7894" y="8415"/>
                    <a:pt x="7893" y="8399"/>
                  </a:cubicBezTo>
                  <a:cubicBezTo>
                    <a:pt x="7893" y="8383"/>
                    <a:pt x="7879" y="8371"/>
                    <a:pt x="7863" y="8372"/>
                  </a:cubicBezTo>
                  <a:moveTo>
                    <a:pt x="8392" y="8524"/>
                  </a:moveTo>
                  <a:cubicBezTo>
                    <a:pt x="8376" y="8524"/>
                    <a:pt x="8364" y="8538"/>
                    <a:pt x="8365" y="8554"/>
                  </a:cubicBezTo>
                  <a:cubicBezTo>
                    <a:pt x="8366" y="8569"/>
                    <a:pt x="8379" y="8582"/>
                    <a:pt x="8395" y="8581"/>
                  </a:cubicBezTo>
                  <a:cubicBezTo>
                    <a:pt x="8410" y="8580"/>
                    <a:pt x="8423" y="8567"/>
                    <a:pt x="8422" y="8551"/>
                  </a:cubicBezTo>
                  <a:cubicBezTo>
                    <a:pt x="8421" y="8535"/>
                    <a:pt x="8408" y="8523"/>
                    <a:pt x="8392" y="8524"/>
                  </a:cubicBezTo>
                  <a:moveTo>
                    <a:pt x="8534" y="8122"/>
                  </a:moveTo>
                  <a:cubicBezTo>
                    <a:pt x="8518" y="8123"/>
                    <a:pt x="8506" y="8136"/>
                    <a:pt x="8507" y="8152"/>
                  </a:cubicBezTo>
                  <a:cubicBezTo>
                    <a:pt x="8507" y="8168"/>
                    <a:pt x="8521" y="8180"/>
                    <a:pt x="8536" y="8179"/>
                  </a:cubicBezTo>
                  <a:cubicBezTo>
                    <a:pt x="8552" y="8179"/>
                    <a:pt x="8565" y="8165"/>
                    <a:pt x="8564" y="8149"/>
                  </a:cubicBezTo>
                  <a:cubicBezTo>
                    <a:pt x="8563" y="8134"/>
                    <a:pt x="8550" y="8122"/>
                    <a:pt x="8534" y="8122"/>
                  </a:cubicBezTo>
                  <a:moveTo>
                    <a:pt x="8509" y="7667"/>
                  </a:moveTo>
                  <a:cubicBezTo>
                    <a:pt x="8494" y="7668"/>
                    <a:pt x="8481" y="7681"/>
                    <a:pt x="8482" y="7697"/>
                  </a:cubicBezTo>
                  <a:cubicBezTo>
                    <a:pt x="8483" y="7713"/>
                    <a:pt x="8496" y="7725"/>
                    <a:pt x="8512" y="7724"/>
                  </a:cubicBezTo>
                  <a:cubicBezTo>
                    <a:pt x="8528" y="7724"/>
                    <a:pt x="8540" y="7710"/>
                    <a:pt x="8539" y="7694"/>
                  </a:cubicBezTo>
                  <a:cubicBezTo>
                    <a:pt x="8538" y="7679"/>
                    <a:pt x="8525" y="7667"/>
                    <a:pt x="8509" y="7667"/>
                  </a:cubicBezTo>
                  <a:moveTo>
                    <a:pt x="8558" y="7139"/>
                  </a:moveTo>
                  <a:cubicBezTo>
                    <a:pt x="8542" y="7139"/>
                    <a:pt x="8530" y="7153"/>
                    <a:pt x="8531" y="7169"/>
                  </a:cubicBezTo>
                  <a:cubicBezTo>
                    <a:pt x="8532" y="7184"/>
                    <a:pt x="8545" y="7196"/>
                    <a:pt x="8561" y="7196"/>
                  </a:cubicBezTo>
                  <a:cubicBezTo>
                    <a:pt x="8577" y="7195"/>
                    <a:pt x="8589" y="7182"/>
                    <a:pt x="8588" y="7166"/>
                  </a:cubicBezTo>
                  <a:cubicBezTo>
                    <a:pt x="8587" y="7150"/>
                    <a:pt x="8574" y="7138"/>
                    <a:pt x="8558" y="7139"/>
                  </a:cubicBezTo>
                  <a:moveTo>
                    <a:pt x="8312" y="7926"/>
                  </a:moveTo>
                  <a:cubicBezTo>
                    <a:pt x="8296" y="7927"/>
                    <a:pt x="8284" y="7941"/>
                    <a:pt x="8285" y="7956"/>
                  </a:cubicBezTo>
                  <a:cubicBezTo>
                    <a:pt x="8285" y="7972"/>
                    <a:pt x="8299" y="7984"/>
                    <a:pt x="8315" y="7983"/>
                  </a:cubicBezTo>
                  <a:cubicBezTo>
                    <a:pt x="8330" y="7983"/>
                    <a:pt x="8342" y="7969"/>
                    <a:pt x="8342" y="7954"/>
                  </a:cubicBezTo>
                  <a:cubicBezTo>
                    <a:pt x="8341" y="7938"/>
                    <a:pt x="8328" y="7926"/>
                    <a:pt x="8312" y="7926"/>
                  </a:cubicBezTo>
                  <a:moveTo>
                    <a:pt x="6315" y="7163"/>
                  </a:moveTo>
                  <a:cubicBezTo>
                    <a:pt x="6300" y="7164"/>
                    <a:pt x="6287" y="7177"/>
                    <a:pt x="6288" y="7193"/>
                  </a:cubicBezTo>
                  <a:cubicBezTo>
                    <a:pt x="6289" y="7209"/>
                    <a:pt x="6302" y="7221"/>
                    <a:pt x="6318" y="7220"/>
                  </a:cubicBezTo>
                  <a:cubicBezTo>
                    <a:pt x="6334" y="7220"/>
                    <a:pt x="6346" y="7206"/>
                    <a:pt x="6345" y="7190"/>
                  </a:cubicBezTo>
                  <a:cubicBezTo>
                    <a:pt x="6344" y="7175"/>
                    <a:pt x="6331" y="7162"/>
                    <a:pt x="6315" y="7163"/>
                  </a:cubicBezTo>
                  <a:moveTo>
                    <a:pt x="8147" y="7437"/>
                  </a:moveTo>
                  <a:cubicBezTo>
                    <a:pt x="8131" y="7438"/>
                    <a:pt x="8119" y="7451"/>
                    <a:pt x="8120" y="7467"/>
                  </a:cubicBezTo>
                  <a:cubicBezTo>
                    <a:pt x="8121" y="7483"/>
                    <a:pt x="8134" y="7495"/>
                    <a:pt x="8150" y="7494"/>
                  </a:cubicBezTo>
                  <a:cubicBezTo>
                    <a:pt x="8166" y="7494"/>
                    <a:pt x="8178" y="7480"/>
                    <a:pt x="8177" y="7464"/>
                  </a:cubicBezTo>
                  <a:cubicBezTo>
                    <a:pt x="8176" y="7449"/>
                    <a:pt x="8163" y="7437"/>
                    <a:pt x="8147" y="7437"/>
                  </a:cubicBezTo>
                  <a:moveTo>
                    <a:pt x="7296" y="7721"/>
                  </a:moveTo>
                  <a:cubicBezTo>
                    <a:pt x="7280" y="7722"/>
                    <a:pt x="7268" y="7735"/>
                    <a:pt x="7269" y="7751"/>
                  </a:cubicBezTo>
                  <a:cubicBezTo>
                    <a:pt x="7269" y="7767"/>
                    <a:pt x="7283" y="7779"/>
                    <a:pt x="7298" y="7778"/>
                  </a:cubicBezTo>
                  <a:cubicBezTo>
                    <a:pt x="7314" y="7777"/>
                    <a:pt x="7326" y="7764"/>
                    <a:pt x="7326" y="7748"/>
                  </a:cubicBezTo>
                  <a:cubicBezTo>
                    <a:pt x="7325" y="7732"/>
                    <a:pt x="7312" y="7720"/>
                    <a:pt x="7296" y="7721"/>
                  </a:cubicBezTo>
                  <a:moveTo>
                    <a:pt x="7364" y="8622"/>
                  </a:moveTo>
                  <a:cubicBezTo>
                    <a:pt x="7349" y="8622"/>
                    <a:pt x="7336" y="8636"/>
                    <a:pt x="7337" y="8651"/>
                  </a:cubicBezTo>
                  <a:cubicBezTo>
                    <a:pt x="7338" y="8667"/>
                    <a:pt x="7351" y="8679"/>
                    <a:pt x="7367" y="8679"/>
                  </a:cubicBezTo>
                  <a:cubicBezTo>
                    <a:pt x="7383" y="8678"/>
                    <a:pt x="7395" y="8664"/>
                    <a:pt x="7394" y="8649"/>
                  </a:cubicBezTo>
                  <a:cubicBezTo>
                    <a:pt x="7393" y="8633"/>
                    <a:pt x="7380" y="8621"/>
                    <a:pt x="7364" y="8622"/>
                  </a:cubicBezTo>
                  <a:moveTo>
                    <a:pt x="7431" y="8814"/>
                  </a:moveTo>
                  <a:cubicBezTo>
                    <a:pt x="7415" y="8815"/>
                    <a:pt x="7403" y="8828"/>
                    <a:pt x="7404" y="8844"/>
                  </a:cubicBezTo>
                  <a:cubicBezTo>
                    <a:pt x="7405" y="8860"/>
                    <a:pt x="7418" y="8872"/>
                    <a:pt x="7434" y="8871"/>
                  </a:cubicBezTo>
                  <a:cubicBezTo>
                    <a:pt x="7450" y="8870"/>
                    <a:pt x="7462" y="8857"/>
                    <a:pt x="7461" y="8841"/>
                  </a:cubicBezTo>
                  <a:cubicBezTo>
                    <a:pt x="7460" y="8825"/>
                    <a:pt x="7447" y="8813"/>
                    <a:pt x="7431" y="8814"/>
                  </a:cubicBezTo>
                  <a:moveTo>
                    <a:pt x="7085" y="8670"/>
                  </a:moveTo>
                  <a:cubicBezTo>
                    <a:pt x="7070" y="8671"/>
                    <a:pt x="7057" y="8685"/>
                    <a:pt x="7058" y="8700"/>
                  </a:cubicBezTo>
                  <a:cubicBezTo>
                    <a:pt x="7059" y="8716"/>
                    <a:pt x="7072" y="8728"/>
                    <a:pt x="7088" y="8728"/>
                  </a:cubicBezTo>
                  <a:cubicBezTo>
                    <a:pt x="7104" y="8727"/>
                    <a:pt x="7116" y="8713"/>
                    <a:pt x="7115" y="8698"/>
                  </a:cubicBezTo>
                  <a:cubicBezTo>
                    <a:pt x="7114" y="8682"/>
                    <a:pt x="7101" y="8670"/>
                    <a:pt x="7085" y="8670"/>
                  </a:cubicBezTo>
                  <a:moveTo>
                    <a:pt x="6490" y="9040"/>
                  </a:moveTo>
                  <a:cubicBezTo>
                    <a:pt x="6474" y="9041"/>
                    <a:pt x="6462" y="9054"/>
                    <a:pt x="6463" y="9070"/>
                  </a:cubicBezTo>
                  <a:cubicBezTo>
                    <a:pt x="6464" y="9086"/>
                    <a:pt x="6477" y="9098"/>
                    <a:pt x="6493" y="9097"/>
                  </a:cubicBezTo>
                  <a:cubicBezTo>
                    <a:pt x="6509" y="9096"/>
                    <a:pt x="6521" y="9083"/>
                    <a:pt x="6520" y="9067"/>
                  </a:cubicBezTo>
                  <a:cubicBezTo>
                    <a:pt x="6519" y="9051"/>
                    <a:pt x="6506" y="9039"/>
                    <a:pt x="6490" y="9040"/>
                  </a:cubicBezTo>
                  <a:moveTo>
                    <a:pt x="6520" y="8691"/>
                  </a:moveTo>
                  <a:cubicBezTo>
                    <a:pt x="6504" y="8692"/>
                    <a:pt x="6492" y="8705"/>
                    <a:pt x="6492" y="8721"/>
                  </a:cubicBezTo>
                  <a:cubicBezTo>
                    <a:pt x="6493" y="8737"/>
                    <a:pt x="6506" y="8749"/>
                    <a:pt x="6522" y="8748"/>
                  </a:cubicBezTo>
                  <a:cubicBezTo>
                    <a:pt x="6538" y="8747"/>
                    <a:pt x="6550" y="8734"/>
                    <a:pt x="6549" y="8718"/>
                  </a:cubicBezTo>
                  <a:cubicBezTo>
                    <a:pt x="6549" y="8702"/>
                    <a:pt x="6535" y="8690"/>
                    <a:pt x="6520" y="8691"/>
                  </a:cubicBezTo>
                  <a:moveTo>
                    <a:pt x="6571" y="8294"/>
                  </a:moveTo>
                  <a:cubicBezTo>
                    <a:pt x="6556" y="8294"/>
                    <a:pt x="6544" y="8308"/>
                    <a:pt x="6544" y="8324"/>
                  </a:cubicBezTo>
                  <a:cubicBezTo>
                    <a:pt x="6545" y="8339"/>
                    <a:pt x="6558" y="8351"/>
                    <a:pt x="6574" y="8351"/>
                  </a:cubicBezTo>
                  <a:cubicBezTo>
                    <a:pt x="6590" y="8350"/>
                    <a:pt x="6602" y="8337"/>
                    <a:pt x="6601" y="8321"/>
                  </a:cubicBezTo>
                  <a:cubicBezTo>
                    <a:pt x="6601" y="8305"/>
                    <a:pt x="6587" y="8293"/>
                    <a:pt x="6571" y="8294"/>
                  </a:cubicBezTo>
                  <a:moveTo>
                    <a:pt x="6297" y="8318"/>
                  </a:moveTo>
                  <a:cubicBezTo>
                    <a:pt x="6282" y="8319"/>
                    <a:pt x="6270" y="8332"/>
                    <a:pt x="6270" y="8348"/>
                  </a:cubicBezTo>
                  <a:cubicBezTo>
                    <a:pt x="6271" y="8364"/>
                    <a:pt x="6284" y="8376"/>
                    <a:pt x="6300" y="8375"/>
                  </a:cubicBezTo>
                  <a:cubicBezTo>
                    <a:pt x="6316" y="8374"/>
                    <a:pt x="6328" y="8361"/>
                    <a:pt x="6327" y="8345"/>
                  </a:cubicBezTo>
                  <a:cubicBezTo>
                    <a:pt x="6326" y="8330"/>
                    <a:pt x="6313" y="8317"/>
                    <a:pt x="6297" y="8318"/>
                  </a:cubicBezTo>
                  <a:moveTo>
                    <a:pt x="6062" y="8675"/>
                  </a:moveTo>
                  <a:cubicBezTo>
                    <a:pt x="6047" y="8676"/>
                    <a:pt x="6034" y="8689"/>
                    <a:pt x="6035" y="8705"/>
                  </a:cubicBezTo>
                  <a:cubicBezTo>
                    <a:pt x="6036" y="8721"/>
                    <a:pt x="6049" y="8733"/>
                    <a:pt x="6065" y="8732"/>
                  </a:cubicBezTo>
                  <a:cubicBezTo>
                    <a:pt x="6081" y="8732"/>
                    <a:pt x="6093" y="8718"/>
                    <a:pt x="6092" y="8702"/>
                  </a:cubicBezTo>
                  <a:cubicBezTo>
                    <a:pt x="6092" y="8687"/>
                    <a:pt x="6078" y="8675"/>
                    <a:pt x="6062" y="8675"/>
                  </a:cubicBezTo>
                  <a:moveTo>
                    <a:pt x="6269" y="9034"/>
                  </a:moveTo>
                  <a:cubicBezTo>
                    <a:pt x="6253" y="9035"/>
                    <a:pt x="6241" y="9048"/>
                    <a:pt x="6242" y="9064"/>
                  </a:cubicBezTo>
                  <a:cubicBezTo>
                    <a:pt x="6243" y="9079"/>
                    <a:pt x="6256" y="9092"/>
                    <a:pt x="6272" y="9091"/>
                  </a:cubicBezTo>
                  <a:cubicBezTo>
                    <a:pt x="6287" y="9090"/>
                    <a:pt x="6300" y="9077"/>
                    <a:pt x="6299" y="9061"/>
                  </a:cubicBezTo>
                  <a:cubicBezTo>
                    <a:pt x="6298" y="9045"/>
                    <a:pt x="6285" y="9033"/>
                    <a:pt x="6269" y="9034"/>
                  </a:cubicBezTo>
                  <a:moveTo>
                    <a:pt x="6470" y="9203"/>
                  </a:moveTo>
                  <a:cubicBezTo>
                    <a:pt x="6454" y="9204"/>
                    <a:pt x="6442" y="9217"/>
                    <a:pt x="6443" y="9233"/>
                  </a:cubicBezTo>
                  <a:cubicBezTo>
                    <a:pt x="6444" y="9249"/>
                    <a:pt x="6457" y="9261"/>
                    <a:pt x="6473" y="9260"/>
                  </a:cubicBezTo>
                  <a:cubicBezTo>
                    <a:pt x="6489" y="9259"/>
                    <a:pt x="6501" y="9246"/>
                    <a:pt x="6500" y="9230"/>
                  </a:cubicBezTo>
                  <a:cubicBezTo>
                    <a:pt x="6499" y="9214"/>
                    <a:pt x="6486" y="9202"/>
                    <a:pt x="6470" y="9203"/>
                  </a:cubicBezTo>
                  <a:moveTo>
                    <a:pt x="6875" y="9116"/>
                  </a:moveTo>
                  <a:cubicBezTo>
                    <a:pt x="6859" y="9117"/>
                    <a:pt x="6847" y="9130"/>
                    <a:pt x="6848" y="9146"/>
                  </a:cubicBezTo>
                  <a:cubicBezTo>
                    <a:pt x="6848" y="9161"/>
                    <a:pt x="6862" y="9174"/>
                    <a:pt x="6877" y="9173"/>
                  </a:cubicBezTo>
                  <a:cubicBezTo>
                    <a:pt x="6893" y="9172"/>
                    <a:pt x="6905" y="9159"/>
                    <a:pt x="6905" y="9143"/>
                  </a:cubicBezTo>
                  <a:cubicBezTo>
                    <a:pt x="6904" y="9127"/>
                    <a:pt x="6890" y="9115"/>
                    <a:pt x="6875" y="9116"/>
                  </a:cubicBezTo>
                  <a:moveTo>
                    <a:pt x="6744" y="9237"/>
                  </a:moveTo>
                  <a:cubicBezTo>
                    <a:pt x="6729" y="9237"/>
                    <a:pt x="6716" y="9251"/>
                    <a:pt x="6717" y="9266"/>
                  </a:cubicBezTo>
                  <a:cubicBezTo>
                    <a:pt x="6718" y="9282"/>
                    <a:pt x="6731" y="9294"/>
                    <a:pt x="6747" y="9294"/>
                  </a:cubicBezTo>
                  <a:cubicBezTo>
                    <a:pt x="6763" y="9293"/>
                    <a:pt x="6775" y="9279"/>
                    <a:pt x="6774" y="9264"/>
                  </a:cubicBezTo>
                  <a:cubicBezTo>
                    <a:pt x="6774" y="9248"/>
                    <a:pt x="6760" y="9236"/>
                    <a:pt x="6744" y="9237"/>
                  </a:cubicBezTo>
                  <a:moveTo>
                    <a:pt x="6669" y="8832"/>
                  </a:moveTo>
                  <a:cubicBezTo>
                    <a:pt x="6654" y="8833"/>
                    <a:pt x="6641" y="8846"/>
                    <a:pt x="6642" y="8862"/>
                  </a:cubicBezTo>
                  <a:cubicBezTo>
                    <a:pt x="6643" y="8878"/>
                    <a:pt x="6656" y="8890"/>
                    <a:pt x="6672" y="8889"/>
                  </a:cubicBezTo>
                  <a:cubicBezTo>
                    <a:pt x="6688" y="8888"/>
                    <a:pt x="6700" y="8875"/>
                    <a:pt x="6699" y="8859"/>
                  </a:cubicBezTo>
                  <a:cubicBezTo>
                    <a:pt x="6698" y="8843"/>
                    <a:pt x="6685" y="8831"/>
                    <a:pt x="6669" y="8832"/>
                  </a:cubicBezTo>
                  <a:moveTo>
                    <a:pt x="6089" y="8548"/>
                  </a:moveTo>
                  <a:cubicBezTo>
                    <a:pt x="6073" y="8549"/>
                    <a:pt x="6061" y="8562"/>
                    <a:pt x="6061" y="8578"/>
                  </a:cubicBezTo>
                  <a:cubicBezTo>
                    <a:pt x="6062" y="8594"/>
                    <a:pt x="6076" y="8606"/>
                    <a:pt x="6091" y="8605"/>
                  </a:cubicBezTo>
                  <a:cubicBezTo>
                    <a:pt x="6107" y="8604"/>
                    <a:pt x="6119" y="8591"/>
                    <a:pt x="6118" y="8575"/>
                  </a:cubicBezTo>
                  <a:cubicBezTo>
                    <a:pt x="6118" y="8560"/>
                    <a:pt x="6104" y="8547"/>
                    <a:pt x="6089" y="8548"/>
                  </a:cubicBezTo>
                  <a:moveTo>
                    <a:pt x="6115" y="8796"/>
                  </a:moveTo>
                  <a:cubicBezTo>
                    <a:pt x="6099" y="8797"/>
                    <a:pt x="6087" y="8810"/>
                    <a:pt x="6088" y="8826"/>
                  </a:cubicBezTo>
                  <a:cubicBezTo>
                    <a:pt x="6088" y="8842"/>
                    <a:pt x="6102" y="8854"/>
                    <a:pt x="6117" y="8853"/>
                  </a:cubicBezTo>
                  <a:cubicBezTo>
                    <a:pt x="6133" y="8852"/>
                    <a:pt x="6145" y="8839"/>
                    <a:pt x="6144" y="8823"/>
                  </a:cubicBezTo>
                  <a:cubicBezTo>
                    <a:pt x="6144" y="8808"/>
                    <a:pt x="6131" y="8795"/>
                    <a:pt x="6115" y="8796"/>
                  </a:cubicBezTo>
                  <a:moveTo>
                    <a:pt x="5984" y="8561"/>
                  </a:moveTo>
                  <a:cubicBezTo>
                    <a:pt x="5968" y="8562"/>
                    <a:pt x="5956" y="8575"/>
                    <a:pt x="5957" y="8591"/>
                  </a:cubicBezTo>
                  <a:cubicBezTo>
                    <a:pt x="5958" y="8607"/>
                    <a:pt x="5971" y="8619"/>
                    <a:pt x="5987" y="8618"/>
                  </a:cubicBezTo>
                  <a:cubicBezTo>
                    <a:pt x="6003" y="8617"/>
                    <a:pt x="6015" y="8604"/>
                    <a:pt x="6014" y="8588"/>
                  </a:cubicBezTo>
                  <a:cubicBezTo>
                    <a:pt x="6013" y="8573"/>
                    <a:pt x="6000" y="8560"/>
                    <a:pt x="5984" y="8561"/>
                  </a:cubicBezTo>
                  <a:moveTo>
                    <a:pt x="7640" y="9199"/>
                  </a:moveTo>
                  <a:cubicBezTo>
                    <a:pt x="7624" y="9200"/>
                    <a:pt x="7612" y="9213"/>
                    <a:pt x="7613" y="9229"/>
                  </a:cubicBezTo>
                  <a:cubicBezTo>
                    <a:pt x="7614" y="9245"/>
                    <a:pt x="7627" y="9257"/>
                    <a:pt x="7643" y="9256"/>
                  </a:cubicBezTo>
                  <a:cubicBezTo>
                    <a:pt x="7658" y="9255"/>
                    <a:pt x="7671" y="9242"/>
                    <a:pt x="7670" y="9226"/>
                  </a:cubicBezTo>
                  <a:cubicBezTo>
                    <a:pt x="7669" y="9210"/>
                    <a:pt x="7656" y="9198"/>
                    <a:pt x="7640" y="9199"/>
                  </a:cubicBezTo>
                  <a:moveTo>
                    <a:pt x="7486" y="9254"/>
                  </a:moveTo>
                  <a:cubicBezTo>
                    <a:pt x="7471" y="9255"/>
                    <a:pt x="7459" y="9269"/>
                    <a:pt x="7459" y="9284"/>
                  </a:cubicBezTo>
                  <a:cubicBezTo>
                    <a:pt x="7460" y="9300"/>
                    <a:pt x="7473" y="9312"/>
                    <a:pt x="7489" y="9311"/>
                  </a:cubicBezTo>
                  <a:cubicBezTo>
                    <a:pt x="7505" y="9311"/>
                    <a:pt x="7517" y="9297"/>
                    <a:pt x="7516" y="9282"/>
                  </a:cubicBezTo>
                  <a:cubicBezTo>
                    <a:pt x="7516" y="9266"/>
                    <a:pt x="7502" y="9254"/>
                    <a:pt x="7486" y="9254"/>
                  </a:cubicBezTo>
                  <a:moveTo>
                    <a:pt x="7330" y="9049"/>
                  </a:moveTo>
                  <a:cubicBezTo>
                    <a:pt x="7314" y="9050"/>
                    <a:pt x="7302" y="9063"/>
                    <a:pt x="7303" y="9079"/>
                  </a:cubicBezTo>
                  <a:cubicBezTo>
                    <a:pt x="7304" y="9095"/>
                    <a:pt x="7317" y="9107"/>
                    <a:pt x="7333" y="9106"/>
                  </a:cubicBezTo>
                  <a:cubicBezTo>
                    <a:pt x="7349" y="9105"/>
                    <a:pt x="7361" y="9092"/>
                    <a:pt x="7360" y="9076"/>
                  </a:cubicBezTo>
                  <a:cubicBezTo>
                    <a:pt x="7359" y="9060"/>
                    <a:pt x="7346" y="9048"/>
                    <a:pt x="7330" y="9049"/>
                  </a:cubicBezTo>
                  <a:moveTo>
                    <a:pt x="7095" y="9336"/>
                  </a:moveTo>
                  <a:cubicBezTo>
                    <a:pt x="7079" y="9337"/>
                    <a:pt x="7067" y="9350"/>
                    <a:pt x="7068" y="9366"/>
                  </a:cubicBezTo>
                  <a:cubicBezTo>
                    <a:pt x="7069" y="9382"/>
                    <a:pt x="7082" y="9394"/>
                    <a:pt x="7098" y="9393"/>
                  </a:cubicBezTo>
                  <a:cubicBezTo>
                    <a:pt x="7113" y="9392"/>
                    <a:pt x="7126" y="9379"/>
                    <a:pt x="7125" y="9363"/>
                  </a:cubicBezTo>
                  <a:cubicBezTo>
                    <a:pt x="7124" y="9347"/>
                    <a:pt x="7111" y="9335"/>
                    <a:pt x="7095" y="9336"/>
                  </a:cubicBezTo>
                  <a:moveTo>
                    <a:pt x="7121" y="8945"/>
                  </a:moveTo>
                  <a:cubicBezTo>
                    <a:pt x="7105" y="8945"/>
                    <a:pt x="7093" y="8959"/>
                    <a:pt x="7094" y="8974"/>
                  </a:cubicBezTo>
                  <a:cubicBezTo>
                    <a:pt x="7095" y="8990"/>
                    <a:pt x="7108" y="9002"/>
                    <a:pt x="7124" y="9001"/>
                  </a:cubicBezTo>
                  <a:cubicBezTo>
                    <a:pt x="7140" y="9001"/>
                    <a:pt x="7152" y="8988"/>
                    <a:pt x="7151" y="8972"/>
                  </a:cubicBezTo>
                  <a:cubicBezTo>
                    <a:pt x="7150" y="8956"/>
                    <a:pt x="7137" y="8944"/>
                    <a:pt x="7121" y="8945"/>
                  </a:cubicBezTo>
                  <a:moveTo>
                    <a:pt x="7075" y="8785"/>
                  </a:moveTo>
                  <a:cubicBezTo>
                    <a:pt x="7060" y="8785"/>
                    <a:pt x="7048" y="8799"/>
                    <a:pt x="7048" y="8815"/>
                  </a:cubicBezTo>
                  <a:cubicBezTo>
                    <a:pt x="7049" y="8830"/>
                    <a:pt x="7062" y="8842"/>
                    <a:pt x="7078" y="8842"/>
                  </a:cubicBezTo>
                  <a:cubicBezTo>
                    <a:pt x="7094" y="8841"/>
                    <a:pt x="7106" y="8828"/>
                    <a:pt x="7105" y="8812"/>
                  </a:cubicBezTo>
                  <a:cubicBezTo>
                    <a:pt x="7105" y="8796"/>
                    <a:pt x="7091" y="8784"/>
                    <a:pt x="7075" y="8785"/>
                  </a:cubicBezTo>
                  <a:moveTo>
                    <a:pt x="7558" y="8341"/>
                  </a:moveTo>
                  <a:cubicBezTo>
                    <a:pt x="7543" y="8342"/>
                    <a:pt x="7530" y="8355"/>
                    <a:pt x="7531" y="8371"/>
                  </a:cubicBezTo>
                  <a:cubicBezTo>
                    <a:pt x="7532" y="8387"/>
                    <a:pt x="7545" y="8399"/>
                    <a:pt x="7561" y="8398"/>
                  </a:cubicBezTo>
                  <a:cubicBezTo>
                    <a:pt x="7577" y="8397"/>
                    <a:pt x="7589" y="8384"/>
                    <a:pt x="7588" y="8368"/>
                  </a:cubicBezTo>
                  <a:cubicBezTo>
                    <a:pt x="7587" y="8352"/>
                    <a:pt x="7574" y="8340"/>
                    <a:pt x="7558" y="8341"/>
                  </a:cubicBezTo>
                  <a:moveTo>
                    <a:pt x="7395" y="8109"/>
                  </a:moveTo>
                  <a:cubicBezTo>
                    <a:pt x="7379" y="8110"/>
                    <a:pt x="7367" y="8123"/>
                    <a:pt x="7368" y="8139"/>
                  </a:cubicBezTo>
                  <a:cubicBezTo>
                    <a:pt x="7369" y="8155"/>
                    <a:pt x="7382" y="8167"/>
                    <a:pt x="7398" y="8166"/>
                  </a:cubicBezTo>
                  <a:cubicBezTo>
                    <a:pt x="7414" y="8166"/>
                    <a:pt x="7426" y="8152"/>
                    <a:pt x="7425" y="8136"/>
                  </a:cubicBezTo>
                  <a:cubicBezTo>
                    <a:pt x="7424" y="8121"/>
                    <a:pt x="7411" y="8109"/>
                    <a:pt x="7395" y="8109"/>
                  </a:cubicBezTo>
                  <a:moveTo>
                    <a:pt x="7741" y="7962"/>
                  </a:moveTo>
                  <a:cubicBezTo>
                    <a:pt x="7725" y="7963"/>
                    <a:pt x="7713" y="7977"/>
                    <a:pt x="7714" y="7992"/>
                  </a:cubicBezTo>
                  <a:cubicBezTo>
                    <a:pt x="7715" y="8008"/>
                    <a:pt x="7728" y="8020"/>
                    <a:pt x="7744" y="8019"/>
                  </a:cubicBezTo>
                  <a:cubicBezTo>
                    <a:pt x="7760" y="8019"/>
                    <a:pt x="7772" y="8005"/>
                    <a:pt x="7771" y="7990"/>
                  </a:cubicBezTo>
                  <a:cubicBezTo>
                    <a:pt x="7770" y="7974"/>
                    <a:pt x="7757" y="7962"/>
                    <a:pt x="7741" y="7962"/>
                  </a:cubicBezTo>
                  <a:moveTo>
                    <a:pt x="8097" y="8537"/>
                  </a:moveTo>
                  <a:cubicBezTo>
                    <a:pt x="8081" y="8537"/>
                    <a:pt x="8069" y="8551"/>
                    <a:pt x="8070" y="8567"/>
                  </a:cubicBezTo>
                  <a:cubicBezTo>
                    <a:pt x="8070" y="8582"/>
                    <a:pt x="8084" y="8595"/>
                    <a:pt x="8099" y="8594"/>
                  </a:cubicBezTo>
                  <a:cubicBezTo>
                    <a:pt x="8115" y="8593"/>
                    <a:pt x="8127" y="8580"/>
                    <a:pt x="8127" y="8564"/>
                  </a:cubicBezTo>
                  <a:cubicBezTo>
                    <a:pt x="8126" y="8548"/>
                    <a:pt x="8112" y="8536"/>
                    <a:pt x="8097" y="8537"/>
                  </a:cubicBezTo>
                  <a:moveTo>
                    <a:pt x="8237" y="7887"/>
                  </a:moveTo>
                  <a:cubicBezTo>
                    <a:pt x="8221" y="7888"/>
                    <a:pt x="8209" y="7901"/>
                    <a:pt x="8210" y="7917"/>
                  </a:cubicBezTo>
                  <a:cubicBezTo>
                    <a:pt x="8211" y="7933"/>
                    <a:pt x="8224" y="7945"/>
                    <a:pt x="8240" y="7944"/>
                  </a:cubicBezTo>
                  <a:cubicBezTo>
                    <a:pt x="8255" y="7944"/>
                    <a:pt x="8268" y="7930"/>
                    <a:pt x="8267" y="7914"/>
                  </a:cubicBezTo>
                  <a:cubicBezTo>
                    <a:pt x="8266" y="7899"/>
                    <a:pt x="8253" y="7887"/>
                    <a:pt x="8237" y="7887"/>
                  </a:cubicBezTo>
                  <a:moveTo>
                    <a:pt x="7585" y="7780"/>
                  </a:moveTo>
                  <a:cubicBezTo>
                    <a:pt x="7569" y="7780"/>
                    <a:pt x="7556" y="7794"/>
                    <a:pt x="7557" y="7810"/>
                  </a:cubicBezTo>
                  <a:cubicBezTo>
                    <a:pt x="7558" y="7825"/>
                    <a:pt x="7571" y="7838"/>
                    <a:pt x="7587" y="7837"/>
                  </a:cubicBezTo>
                  <a:cubicBezTo>
                    <a:pt x="7603" y="7836"/>
                    <a:pt x="7615" y="7823"/>
                    <a:pt x="7614" y="7807"/>
                  </a:cubicBezTo>
                  <a:cubicBezTo>
                    <a:pt x="7613" y="7791"/>
                    <a:pt x="7600" y="7779"/>
                    <a:pt x="7585" y="7780"/>
                  </a:cubicBezTo>
                  <a:moveTo>
                    <a:pt x="7748" y="7799"/>
                  </a:moveTo>
                  <a:cubicBezTo>
                    <a:pt x="7732" y="7800"/>
                    <a:pt x="7720" y="7814"/>
                    <a:pt x="7720" y="7829"/>
                  </a:cubicBezTo>
                  <a:cubicBezTo>
                    <a:pt x="7721" y="7845"/>
                    <a:pt x="7735" y="7857"/>
                    <a:pt x="7750" y="7856"/>
                  </a:cubicBezTo>
                  <a:cubicBezTo>
                    <a:pt x="7766" y="7856"/>
                    <a:pt x="7778" y="7842"/>
                    <a:pt x="7777" y="7827"/>
                  </a:cubicBezTo>
                  <a:cubicBezTo>
                    <a:pt x="7777" y="7811"/>
                    <a:pt x="7763" y="7799"/>
                    <a:pt x="7748" y="7799"/>
                  </a:cubicBezTo>
                  <a:moveTo>
                    <a:pt x="7748" y="7503"/>
                  </a:moveTo>
                  <a:cubicBezTo>
                    <a:pt x="7732" y="7503"/>
                    <a:pt x="7720" y="7516"/>
                    <a:pt x="7720" y="7532"/>
                  </a:cubicBezTo>
                  <a:cubicBezTo>
                    <a:pt x="7721" y="7548"/>
                    <a:pt x="7734" y="7560"/>
                    <a:pt x="7750" y="7560"/>
                  </a:cubicBezTo>
                  <a:cubicBezTo>
                    <a:pt x="7766" y="7559"/>
                    <a:pt x="7778" y="7546"/>
                    <a:pt x="7777" y="7530"/>
                  </a:cubicBezTo>
                  <a:cubicBezTo>
                    <a:pt x="7777" y="7514"/>
                    <a:pt x="7764" y="7502"/>
                    <a:pt x="7748" y="7503"/>
                  </a:cubicBezTo>
                  <a:moveTo>
                    <a:pt x="6730" y="8028"/>
                  </a:moveTo>
                  <a:cubicBezTo>
                    <a:pt x="6714" y="8028"/>
                    <a:pt x="6702" y="8042"/>
                    <a:pt x="6702" y="8058"/>
                  </a:cubicBezTo>
                  <a:cubicBezTo>
                    <a:pt x="6703" y="8073"/>
                    <a:pt x="6717" y="8086"/>
                    <a:pt x="6732" y="8085"/>
                  </a:cubicBezTo>
                  <a:cubicBezTo>
                    <a:pt x="6748" y="8084"/>
                    <a:pt x="6760" y="8071"/>
                    <a:pt x="6759" y="8055"/>
                  </a:cubicBezTo>
                  <a:cubicBezTo>
                    <a:pt x="6759" y="8039"/>
                    <a:pt x="6745" y="8027"/>
                    <a:pt x="6730" y="8028"/>
                  </a:cubicBezTo>
                  <a:moveTo>
                    <a:pt x="6407" y="8057"/>
                  </a:moveTo>
                  <a:cubicBezTo>
                    <a:pt x="6391" y="8058"/>
                    <a:pt x="6379" y="8071"/>
                    <a:pt x="6380" y="8087"/>
                  </a:cubicBezTo>
                  <a:cubicBezTo>
                    <a:pt x="6380" y="8103"/>
                    <a:pt x="6394" y="8115"/>
                    <a:pt x="6409" y="8114"/>
                  </a:cubicBezTo>
                  <a:cubicBezTo>
                    <a:pt x="6425" y="8113"/>
                    <a:pt x="6437" y="8100"/>
                    <a:pt x="6437" y="8084"/>
                  </a:cubicBezTo>
                  <a:cubicBezTo>
                    <a:pt x="6436" y="8069"/>
                    <a:pt x="6422" y="8056"/>
                    <a:pt x="6407" y="8057"/>
                  </a:cubicBezTo>
                  <a:moveTo>
                    <a:pt x="6638" y="8207"/>
                  </a:moveTo>
                  <a:cubicBezTo>
                    <a:pt x="6622" y="8208"/>
                    <a:pt x="6610" y="8221"/>
                    <a:pt x="6611" y="8237"/>
                  </a:cubicBezTo>
                  <a:cubicBezTo>
                    <a:pt x="6612" y="8253"/>
                    <a:pt x="6625" y="8265"/>
                    <a:pt x="6641" y="8264"/>
                  </a:cubicBezTo>
                  <a:cubicBezTo>
                    <a:pt x="6657" y="8263"/>
                    <a:pt x="6669" y="8250"/>
                    <a:pt x="6668" y="8234"/>
                  </a:cubicBezTo>
                  <a:cubicBezTo>
                    <a:pt x="6667" y="8219"/>
                    <a:pt x="6654" y="8206"/>
                    <a:pt x="6638" y="8207"/>
                  </a:cubicBezTo>
                  <a:moveTo>
                    <a:pt x="6133" y="7940"/>
                  </a:moveTo>
                  <a:cubicBezTo>
                    <a:pt x="6117" y="7940"/>
                    <a:pt x="6105" y="7954"/>
                    <a:pt x="6106" y="7969"/>
                  </a:cubicBezTo>
                  <a:cubicBezTo>
                    <a:pt x="6106" y="7985"/>
                    <a:pt x="6120" y="7997"/>
                    <a:pt x="6135" y="7997"/>
                  </a:cubicBezTo>
                  <a:cubicBezTo>
                    <a:pt x="6151" y="7996"/>
                    <a:pt x="6163" y="7983"/>
                    <a:pt x="6163" y="7967"/>
                  </a:cubicBezTo>
                  <a:cubicBezTo>
                    <a:pt x="6162" y="7951"/>
                    <a:pt x="6148" y="7939"/>
                    <a:pt x="6133" y="7940"/>
                  </a:cubicBezTo>
                  <a:moveTo>
                    <a:pt x="6217" y="8145"/>
                  </a:moveTo>
                  <a:cubicBezTo>
                    <a:pt x="6202" y="8146"/>
                    <a:pt x="6189" y="8159"/>
                    <a:pt x="6190" y="8175"/>
                  </a:cubicBezTo>
                  <a:cubicBezTo>
                    <a:pt x="6191" y="8191"/>
                    <a:pt x="6204" y="8203"/>
                    <a:pt x="6220" y="8202"/>
                  </a:cubicBezTo>
                  <a:cubicBezTo>
                    <a:pt x="6236" y="8202"/>
                    <a:pt x="6248" y="8188"/>
                    <a:pt x="6247" y="8172"/>
                  </a:cubicBezTo>
                  <a:cubicBezTo>
                    <a:pt x="6247" y="8157"/>
                    <a:pt x="6233" y="8145"/>
                    <a:pt x="6217" y="8145"/>
                  </a:cubicBezTo>
                  <a:moveTo>
                    <a:pt x="5947" y="8119"/>
                  </a:moveTo>
                  <a:cubicBezTo>
                    <a:pt x="5931" y="8120"/>
                    <a:pt x="5919" y="8133"/>
                    <a:pt x="5920" y="8149"/>
                  </a:cubicBezTo>
                  <a:cubicBezTo>
                    <a:pt x="5920" y="8165"/>
                    <a:pt x="5934" y="8177"/>
                    <a:pt x="5949" y="8176"/>
                  </a:cubicBezTo>
                  <a:cubicBezTo>
                    <a:pt x="5965" y="8175"/>
                    <a:pt x="5977" y="8162"/>
                    <a:pt x="5977" y="8146"/>
                  </a:cubicBezTo>
                  <a:cubicBezTo>
                    <a:pt x="5976" y="8131"/>
                    <a:pt x="5962" y="8118"/>
                    <a:pt x="5947" y="8119"/>
                  </a:cubicBezTo>
                  <a:moveTo>
                    <a:pt x="5917" y="8286"/>
                  </a:moveTo>
                  <a:cubicBezTo>
                    <a:pt x="5902" y="8286"/>
                    <a:pt x="5889" y="8300"/>
                    <a:pt x="5890" y="8315"/>
                  </a:cubicBezTo>
                  <a:cubicBezTo>
                    <a:pt x="5891" y="8331"/>
                    <a:pt x="5904" y="8343"/>
                    <a:pt x="5920" y="8343"/>
                  </a:cubicBezTo>
                  <a:cubicBezTo>
                    <a:pt x="5936" y="8342"/>
                    <a:pt x="5948" y="8328"/>
                    <a:pt x="5947" y="8313"/>
                  </a:cubicBezTo>
                  <a:cubicBezTo>
                    <a:pt x="5946" y="8297"/>
                    <a:pt x="5933" y="8285"/>
                    <a:pt x="5917" y="8286"/>
                  </a:cubicBezTo>
                  <a:moveTo>
                    <a:pt x="6501" y="8537"/>
                  </a:moveTo>
                  <a:cubicBezTo>
                    <a:pt x="6485" y="8537"/>
                    <a:pt x="6473" y="8551"/>
                    <a:pt x="6474" y="8567"/>
                  </a:cubicBezTo>
                  <a:cubicBezTo>
                    <a:pt x="6475" y="8582"/>
                    <a:pt x="6488" y="8595"/>
                    <a:pt x="6504" y="8594"/>
                  </a:cubicBezTo>
                  <a:cubicBezTo>
                    <a:pt x="6520" y="8593"/>
                    <a:pt x="6532" y="8580"/>
                    <a:pt x="6531" y="8564"/>
                  </a:cubicBezTo>
                  <a:cubicBezTo>
                    <a:pt x="6530" y="8548"/>
                    <a:pt x="6517" y="8536"/>
                    <a:pt x="6501" y="8537"/>
                  </a:cubicBezTo>
                  <a:moveTo>
                    <a:pt x="6149" y="9016"/>
                  </a:moveTo>
                  <a:cubicBezTo>
                    <a:pt x="6133" y="9017"/>
                    <a:pt x="6121" y="9030"/>
                    <a:pt x="6122" y="9046"/>
                  </a:cubicBezTo>
                  <a:cubicBezTo>
                    <a:pt x="6123" y="9062"/>
                    <a:pt x="6136" y="9074"/>
                    <a:pt x="6152" y="9073"/>
                  </a:cubicBezTo>
                  <a:cubicBezTo>
                    <a:pt x="6167" y="9073"/>
                    <a:pt x="6180" y="9059"/>
                    <a:pt x="6179" y="9043"/>
                  </a:cubicBezTo>
                  <a:cubicBezTo>
                    <a:pt x="6178" y="9028"/>
                    <a:pt x="6165" y="9016"/>
                    <a:pt x="6149" y="9016"/>
                  </a:cubicBezTo>
                  <a:moveTo>
                    <a:pt x="6198" y="9124"/>
                  </a:moveTo>
                  <a:cubicBezTo>
                    <a:pt x="6182" y="9125"/>
                    <a:pt x="6170" y="9138"/>
                    <a:pt x="6171" y="9154"/>
                  </a:cubicBezTo>
                  <a:cubicBezTo>
                    <a:pt x="6172" y="9170"/>
                    <a:pt x="6185" y="9182"/>
                    <a:pt x="6201" y="9181"/>
                  </a:cubicBezTo>
                  <a:cubicBezTo>
                    <a:pt x="6216" y="9180"/>
                    <a:pt x="6229" y="9167"/>
                    <a:pt x="6228" y="9151"/>
                  </a:cubicBezTo>
                  <a:cubicBezTo>
                    <a:pt x="6227" y="9135"/>
                    <a:pt x="6214" y="9123"/>
                    <a:pt x="6198" y="9124"/>
                  </a:cubicBezTo>
                  <a:moveTo>
                    <a:pt x="6335" y="9199"/>
                  </a:moveTo>
                  <a:cubicBezTo>
                    <a:pt x="6319" y="9200"/>
                    <a:pt x="6307" y="9213"/>
                    <a:pt x="6308" y="9229"/>
                  </a:cubicBezTo>
                  <a:cubicBezTo>
                    <a:pt x="6309" y="9245"/>
                    <a:pt x="6322" y="9257"/>
                    <a:pt x="6338" y="9256"/>
                  </a:cubicBezTo>
                  <a:cubicBezTo>
                    <a:pt x="6353" y="9255"/>
                    <a:pt x="6366" y="9242"/>
                    <a:pt x="6365" y="9226"/>
                  </a:cubicBezTo>
                  <a:cubicBezTo>
                    <a:pt x="6364" y="9210"/>
                    <a:pt x="6351" y="9198"/>
                    <a:pt x="6335" y="9199"/>
                  </a:cubicBezTo>
                  <a:moveTo>
                    <a:pt x="6968" y="9157"/>
                  </a:moveTo>
                  <a:cubicBezTo>
                    <a:pt x="6952" y="9157"/>
                    <a:pt x="6940" y="9171"/>
                    <a:pt x="6941" y="9186"/>
                  </a:cubicBezTo>
                  <a:cubicBezTo>
                    <a:pt x="6942" y="9202"/>
                    <a:pt x="6955" y="9214"/>
                    <a:pt x="6971" y="9214"/>
                  </a:cubicBezTo>
                  <a:cubicBezTo>
                    <a:pt x="6986" y="9213"/>
                    <a:pt x="6999" y="9199"/>
                    <a:pt x="6998" y="9184"/>
                  </a:cubicBezTo>
                  <a:cubicBezTo>
                    <a:pt x="6997" y="9168"/>
                    <a:pt x="6984" y="9156"/>
                    <a:pt x="6968" y="9157"/>
                  </a:cubicBezTo>
                  <a:moveTo>
                    <a:pt x="8282" y="8839"/>
                  </a:moveTo>
                  <a:cubicBezTo>
                    <a:pt x="8266" y="8839"/>
                    <a:pt x="8254" y="8853"/>
                    <a:pt x="8255" y="8869"/>
                  </a:cubicBezTo>
                  <a:cubicBezTo>
                    <a:pt x="8255" y="8884"/>
                    <a:pt x="8269" y="8897"/>
                    <a:pt x="8284" y="8896"/>
                  </a:cubicBezTo>
                  <a:cubicBezTo>
                    <a:pt x="8300" y="8895"/>
                    <a:pt x="8312" y="8882"/>
                    <a:pt x="8312" y="8866"/>
                  </a:cubicBezTo>
                  <a:cubicBezTo>
                    <a:pt x="8311" y="8850"/>
                    <a:pt x="8297" y="8838"/>
                    <a:pt x="8282" y="8839"/>
                  </a:cubicBezTo>
                  <a:moveTo>
                    <a:pt x="8588" y="8710"/>
                  </a:moveTo>
                  <a:cubicBezTo>
                    <a:pt x="8572" y="8710"/>
                    <a:pt x="8560" y="8724"/>
                    <a:pt x="8560" y="8739"/>
                  </a:cubicBezTo>
                  <a:cubicBezTo>
                    <a:pt x="8561" y="8755"/>
                    <a:pt x="8574" y="8767"/>
                    <a:pt x="8590" y="8767"/>
                  </a:cubicBezTo>
                  <a:cubicBezTo>
                    <a:pt x="8606" y="8766"/>
                    <a:pt x="8618" y="8752"/>
                    <a:pt x="8617" y="8737"/>
                  </a:cubicBezTo>
                  <a:cubicBezTo>
                    <a:pt x="8617" y="8721"/>
                    <a:pt x="8603" y="8709"/>
                    <a:pt x="8588" y="8710"/>
                  </a:cubicBezTo>
                  <a:moveTo>
                    <a:pt x="8774" y="8441"/>
                  </a:moveTo>
                  <a:cubicBezTo>
                    <a:pt x="8758" y="8441"/>
                    <a:pt x="8746" y="8455"/>
                    <a:pt x="8746" y="8470"/>
                  </a:cubicBezTo>
                  <a:cubicBezTo>
                    <a:pt x="8747" y="8486"/>
                    <a:pt x="8761" y="8498"/>
                    <a:pt x="8776" y="8497"/>
                  </a:cubicBezTo>
                  <a:cubicBezTo>
                    <a:pt x="8792" y="8497"/>
                    <a:pt x="8804" y="8483"/>
                    <a:pt x="8803" y="8468"/>
                  </a:cubicBezTo>
                  <a:cubicBezTo>
                    <a:pt x="8803" y="8452"/>
                    <a:pt x="8789" y="8440"/>
                    <a:pt x="8774" y="8441"/>
                  </a:cubicBezTo>
                  <a:moveTo>
                    <a:pt x="8431" y="8294"/>
                  </a:moveTo>
                  <a:cubicBezTo>
                    <a:pt x="8415" y="8294"/>
                    <a:pt x="8403" y="8308"/>
                    <a:pt x="8404" y="8324"/>
                  </a:cubicBezTo>
                  <a:cubicBezTo>
                    <a:pt x="8405" y="8339"/>
                    <a:pt x="8418" y="8351"/>
                    <a:pt x="8434" y="8351"/>
                  </a:cubicBezTo>
                  <a:cubicBezTo>
                    <a:pt x="8449" y="8350"/>
                    <a:pt x="8462" y="8337"/>
                    <a:pt x="8461" y="8321"/>
                  </a:cubicBezTo>
                  <a:cubicBezTo>
                    <a:pt x="8460" y="8305"/>
                    <a:pt x="8447" y="8293"/>
                    <a:pt x="8431" y="8294"/>
                  </a:cubicBezTo>
                  <a:moveTo>
                    <a:pt x="8597" y="8441"/>
                  </a:moveTo>
                  <a:cubicBezTo>
                    <a:pt x="8582" y="8441"/>
                    <a:pt x="8569" y="8455"/>
                    <a:pt x="8570" y="8470"/>
                  </a:cubicBezTo>
                  <a:cubicBezTo>
                    <a:pt x="8571" y="8486"/>
                    <a:pt x="8584" y="8498"/>
                    <a:pt x="8600" y="8497"/>
                  </a:cubicBezTo>
                  <a:cubicBezTo>
                    <a:pt x="8616" y="8497"/>
                    <a:pt x="8628" y="8483"/>
                    <a:pt x="8627" y="8468"/>
                  </a:cubicBezTo>
                  <a:cubicBezTo>
                    <a:pt x="8626" y="8452"/>
                    <a:pt x="8613" y="8440"/>
                    <a:pt x="8597" y="8441"/>
                  </a:cubicBezTo>
                  <a:moveTo>
                    <a:pt x="6503" y="9414"/>
                  </a:moveTo>
                  <a:cubicBezTo>
                    <a:pt x="6487" y="9415"/>
                    <a:pt x="6475" y="9429"/>
                    <a:pt x="6476" y="9444"/>
                  </a:cubicBezTo>
                  <a:cubicBezTo>
                    <a:pt x="6477" y="9460"/>
                    <a:pt x="6490" y="9472"/>
                    <a:pt x="6506" y="9471"/>
                  </a:cubicBezTo>
                  <a:cubicBezTo>
                    <a:pt x="6521" y="9471"/>
                    <a:pt x="6534" y="9457"/>
                    <a:pt x="6533" y="9442"/>
                  </a:cubicBezTo>
                  <a:cubicBezTo>
                    <a:pt x="6532" y="9426"/>
                    <a:pt x="6519" y="9414"/>
                    <a:pt x="6503" y="9414"/>
                  </a:cubicBezTo>
                  <a:moveTo>
                    <a:pt x="7452" y="9454"/>
                  </a:moveTo>
                  <a:cubicBezTo>
                    <a:pt x="7436" y="9454"/>
                    <a:pt x="7424" y="9468"/>
                    <a:pt x="7425" y="9483"/>
                  </a:cubicBezTo>
                  <a:cubicBezTo>
                    <a:pt x="7426" y="9499"/>
                    <a:pt x="7439" y="9511"/>
                    <a:pt x="7455" y="9511"/>
                  </a:cubicBezTo>
                  <a:cubicBezTo>
                    <a:pt x="7471" y="9510"/>
                    <a:pt x="7483" y="9496"/>
                    <a:pt x="7482" y="9481"/>
                  </a:cubicBezTo>
                  <a:cubicBezTo>
                    <a:pt x="7481" y="9465"/>
                    <a:pt x="7468" y="9453"/>
                    <a:pt x="7452" y="9454"/>
                  </a:cubicBezTo>
                  <a:moveTo>
                    <a:pt x="6728" y="9600"/>
                  </a:moveTo>
                  <a:cubicBezTo>
                    <a:pt x="6712" y="9601"/>
                    <a:pt x="6700" y="9614"/>
                    <a:pt x="6701" y="9630"/>
                  </a:cubicBezTo>
                  <a:cubicBezTo>
                    <a:pt x="6702" y="9646"/>
                    <a:pt x="6715" y="9658"/>
                    <a:pt x="6731" y="9657"/>
                  </a:cubicBezTo>
                  <a:cubicBezTo>
                    <a:pt x="6747" y="9657"/>
                    <a:pt x="6759" y="9643"/>
                    <a:pt x="6758" y="9627"/>
                  </a:cubicBezTo>
                  <a:cubicBezTo>
                    <a:pt x="6757" y="9612"/>
                    <a:pt x="6744" y="9600"/>
                    <a:pt x="6728" y="9600"/>
                  </a:cubicBezTo>
                  <a:moveTo>
                    <a:pt x="7163" y="9702"/>
                  </a:moveTo>
                  <a:cubicBezTo>
                    <a:pt x="7147" y="9702"/>
                    <a:pt x="7135" y="9716"/>
                    <a:pt x="7136" y="9732"/>
                  </a:cubicBezTo>
                  <a:cubicBezTo>
                    <a:pt x="7136" y="9747"/>
                    <a:pt x="7150" y="9759"/>
                    <a:pt x="7165" y="9759"/>
                  </a:cubicBezTo>
                  <a:cubicBezTo>
                    <a:pt x="7181" y="9758"/>
                    <a:pt x="7193" y="9745"/>
                    <a:pt x="7193" y="9729"/>
                  </a:cubicBezTo>
                  <a:cubicBezTo>
                    <a:pt x="7192" y="9713"/>
                    <a:pt x="7178" y="9701"/>
                    <a:pt x="7163" y="9702"/>
                  </a:cubicBezTo>
                  <a:moveTo>
                    <a:pt x="6841" y="9723"/>
                  </a:moveTo>
                  <a:cubicBezTo>
                    <a:pt x="6825" y="9723"/>
                    <a:pt x="6812" y="9737"/>
                    <a:pt x="6813" y="9753"/>
                  </a:cubicBezTo>
                  <a:cubicBezTo>
                    <a:pt x="6814" y="9768"/>
                    <a:pt x="6827" y="9780"/>
                    <a:pt x="6843" y="9780"/>
                  </a:cubicBezTo>
                  <a:cubicBezTo>
                    <a:pt x="6859" y="9779"/>
                    <a:pt x="6871" y="9766"/>
                    <a:pt x="6870" y="9750"/>
                  </a:cubicBezTo>
                  <a:cubicBezTo>
                    <a:pt x="6870" y="9734"/>
                    <a:pt x="6856" y="9722"/>
                    <a:pt x="6841" y="9723"/>
                  </a:cubicBezTo>
                  <a:moveTo>
                    <a:pt x="7177" y="9388"/>
                  </a:moveTo>
                  <a:cubicBezTo>
                    <a:pt x="7162" y="9389"/>
                    <a:pt x="7149" y="9403"/>
                    <a:pt x="7150" y="9418"/>
                  </a:cubicBezTo>
                  <a:cubicBezTo>
                    <a:pt x="7151" y="9434"/>
                    <a:pt x="7164" y="9446"/>
                    <a:pt x="7180" y="9445"/>
                  </a:cubicBezTo>
                  <a:cubicBezTo>
                    <a:pt x="7196" y="9445"/>
                    <a:pt x="7208" y="9431"/>
                    <a:pt x="7207" y="9416"/>
                  </a:cubicBezTo>
                  <a:cubicBezTo>
                    <a:pt x="7207" y="9400"/>
                    <a:pt x="7193" y="9388"/>
                    <a:pt x="7177" y="9388"/>
                  </a:cubicBezTo>
                  <a:moveTo>
                    <a:pt x="7066" y="9977"/>
                  </a:moveTo>
                  <a:cubicBezTo>
                    <a:pt x="7050" y="9978"/>
                    <a:pt x="7038" y="9991"/>
                    <a:pt x="7039" y="10007"/>
                  </a:cubicBezTo>
                  <a:cubicBezTo>
                    <a:pt x="7039" y="10023"/>
                    <a:pt x="7053" y="10035"/>
                    <a:pt x="7068" y="10034"/>
                  </a:cubicBezTo>
                  <a:cubicBezTo>
                    <a:pt x="7084" y="10033"/>
                    <a:pt x="7096" y="10020"/>
                    <a:pt x="7096" y="10004"/>
                  </a:cubicBezTo>
                  <a:cubicBezTo>
                    <a:pt x="7095" y="9989"/>
                    <a:pt x="7081" y="9976"/>
                    <a:pt x="7066" y="9977"/>
                  </a:cubicBezTo>
                  <a:moveTo>
                    <a:pt x="8411" y="10677"/>
                  </a:moveTo>
                  <a:cubicBezTo>
                    <a:pt x="8396" y="10678"/>
                    <a:pt x="8383" y="10691"/>
                    <a:pt x="8384" y="10707"/>
                  </a:cubicBezTo>
                  <a:cubicBezTo>
                    <a:pt x="8385" y="10723"/>
                    <a:pt x="8398" y="10735"/>
                    <a:pt x="8414" y="10734"/>
                  </a:cubicBezTo>
                  <a:cubicBezTo>
                    <a:pt x="8430" y="10733"/>
                    <a:pt x="8442" y="10720"/>
                    <a:pt x="8441" y="10704"/>
                  </a:cubicBezTo>
                  <a:cubicBezTo>
                    <a:pt x="8441" y="10688"/>
                    <a:pt x="8427" y="10676"/>
                    <a:pt x="8411" y="10677"/>
                  </a:cubicBezTo>
                  <a:moveTo>
                    <a:pt x="8709" y="11084"/>
                  </a:moveTo>
                  <a:cubicBezTo>
                    <a:pt x="8693" y="11085"/>
                    <a:pt x="8681" y="11098"/>
                    <a:pt x="8681" y="11114"/>
                  </a:cubicBezTo>
                  <a:cubicBezTo>
                    <a:pt x="8682" y="11130"/>
                    <a:pt x="8696" y="11142"/>
                    <a:pt x="8711" y="11141"/>
                  </a:cubicBezTo>
                  <a:cubicBezTo>
                    <a:pt x="8727" y="11140"/>
                    <a:pt x="8739" y="11127"/>
                    <a:pt x="8738" y="11111"/>
                  </a:cubicBezTo>
                  <a:cubicBezTo>
                    <a:pt x="8738" y="11095"/>
                    <a:pt x="8724" y="11083"/>
                    <a:pt x="8709" y="11084"/>
                  </a:cubicBezTo>
                  <a:moveTo>
                    <a:pt x="8573" y="10941"/>
                  </a:moveTo>
                  <a:cubicBezTo>
                    <a:pt x="8557" y="10942"/>
                    <a:pt x="8545" y="10955"/>
                    <a:pt x="8546" y="10971"/>
                  </a:cubicBezTo>
                  <a:cubicBezTo>
                    <a:pt x="8547" y="10987"/>
                    <a:pt x="8560" y="10999"/>
                    <a:pt x="8576" y="10998"/>
                  </a:cubicBezTo>
                  <a:cubicBezTo>
                    <a:pt x="8591" y="10997"/>
                    <a:pt x="8604" y="10984"/>
                    <a:pt x="8603" y="10968"/>
                  </a:cubicBezTo>
                  <a:cubicBezTo>
                    <a:pt x="8602" y="10953"/>
                    <a:pt x="8589" y="10940"/>
                    <a:pt x="8573" y="10941"/>
                  </a:cubicBezTo>
                  <a:moveTo>
                    <a:pt x="8387" y="10770"/>
                  </a:moveTo>
                  <a:cubicBezTo>
                    <a:pt x="8371" y="10771"/>
                    <a:pt x="8359" y="10784"/>
                    <a:pt x="8360" y="10800"/>
                  </a:cubicBezTo>
                  <a:cubicBezTo>
                    <a:pt x="8361" y="10816"/>
                    <a:pt x="8374" y="10828"/>
                    <a:pt x="8390" y="10827"/>
                  </a:cubicBezTo>
                  <a:cubicBezTo>
                    <a:pt x="8405" y="10826"/>
                    <a:pt x="8418" y="10813"/>
                    <a:pt x="8417" y="10797"/>
                  </a:cubicBezTo>
                  <a:cubicBezTo>
                    <a:pt x="8416" y="10781"/>
                    <a:pt x="8403" y="10769"/>
                    <a:pt x="8387" y="10770"/>
                  </a:cubicBezTo>
                  <a:moveTo>
                    <a:pt x="7912" y="12071"/>
                  </a:moveTo>
                  <a:cubicBezTo>
                    <a:pt x="7897" y="12071"/>
                    <a:pt x="7884" y="12085"/>
                    <a:pt x="7885" y="12100"/>
                  </a:cubicBezTo>
                  <a:cubicBezTo>
                    <a:pt x="7886" y="12116"/>
                    <a:pt x="7899" y="12128"/>
                    <a:pt x="7915" y="12128"/>
                  </a:cubicBezTo>
                  <a:cubicBezTo>
                    <a:pt x="7931" y="12127"/>
                    <a:pt x="7943" y="12114"/>
                    <a:pt x="7942" y="12098"/>
                  </a:cubicBezTo>
                  <a:cubicBezTo>
                    <a:pt x="7941" y="12082"/>
                    <a:pt x="7928" y="12070"/>
                    <a:pt x="7912" y="12071"/>
                  </a:cubicBezTo>
                  <a:moveTo>
                    <a:pt x="8314" y="11157"/>
                  </a:moveTo>
                  <a:cubicBezTo>
                    <a:pt x="8298" y="11157"/>
                    <a:pt x="8285" y="11171"/>
                    <a:pt x="8286" y="11186"/>
                  </a:cubicBezTo>
                  <a:cubicBezTo>
                    <a:pt x="8287" y="11202"/>
                    <a:pt x="8300" y="11214"/>
                    <a:pt x="8316" y="11214"/>
                  </a:cubicBezTo>
                  <a:cubicBezTo>
                    <a:pt x="8332" y="11213"/>
                    <a:pt x="8344" y="11199"/>
                    <a:pt x="8343" y="11184"/>
                  </a:cubicBezTo>
                  <a:cubicBezTo>
                    <a:pt x="8343" y="11168"/>
                    <a:pt x="8329" y="11156"/>
                    <a:pt x="8314" y="11157"/>
                  </a:cubicBezTo>
                  <a:moveTo>
                    <a:pt x="8129" y="11081"/>
                  </a:moveTo>
                  <a:cubicBezTo>
                    <a:pt x="8113" y="11082"/>
                    <a:pt x="8101" y="11096"/>
                    <a:pt x="8102" y="11111"/>
                  </a:cubicBezTo>
                  <a:cubicBezTo>
                    <a:pt x="8103" y="11127"/>
                    <a:pt x="8116" y="11139"/>
                    <a:pt x="8132" y="11138"/>
                  </a:cubicBezTo>
                  <a:cubicBezTo>
                    <a:pt x="8148" y="11138"/>
                    <a:pt x="8160" y="11124"/>
                    <a:pt x="8159" y="11109"/>
                  </a:cubicBezTo>
                  <a:cubicBezTo>
                    <a:pt x="8158" y="11093"/>
                    <a:pt x="8145" y="11081"/>
                    <a:pt x="8129" y="11081"/>
                  </a:cubicBezTo>
                  <a:moveTo>
                    <a:pt x="7956" y="11161"/>
                  </a:moveTo>
                  <a:cubicBezTo>
                    <a:pt x="7941" y="11162"/>
                    <a:pt x="7928" y="11176"/>
                    <a:pt x="7929" y="11191"/>
                  </a:cubicBezTo>
                  <a:cubicBezTo>
                    <a:pt x="7930" y="11207"/>
                    <a:pt x="7943" y="11219"/>
                    <a:pt x="7959" y="11218"/>
                  </a:cubicBezTo>
                  <a:cubicBezTo>
                    <a:pt x="7975" y="11218"/>
                    <a:pt x="7987" y="11204"/>
                    <a:pt x="7986" y="11189"/>
                  </a:cubicBezTo>
                  <a:cubicBezTo>
                    <a:pt x="7985" y="11173"/>
                    <a:pt x="7972" y="11161"/>
                    <a:pt x="7956" y="11161"/>
                  </a:cubicBezTo>
                  <a:moveTo>
                    <a:pt x="6948" y="11088"/>
                  </a:moveTo>
                  <a:cubicBezTo>
                    <a:pt x="6932" y="11089"/>
                    <a:pt x="6920" y="11102"/>
                    <a:pt x="6921" y="11118"/>
                  </a:cubicBezTo>
                  <a:cubicBezTo>
                    <a:pt x="6922" y="11134"/>
                    <a:pt x="6935" y="11146"/>
                    <a:pt x="6951" y="11145"/>
                  </a:cubicBezTo>
                  <a:cubicBezTo>
                    <a:pt x="6967" y="11144"/>
                    <a:pt x="6979" y="11131"/>
                    <a:pt x="6978" y="11115"/>
                  </a:cubicBezTo>
                  <a:cubicBezTo>
                    <a:pt x="6977" y="11099"/>
                    <a:pt x="6964" y="11087"/>
                    <a:pt x="6948" y="11088"/>
                  </a:cubicBezTo>
                  <a:moveTo>
                    <a:pt x="6733" y="11186"/>
                  </a:moveTo>
                  <a:cubicBezTo>
                    <a:pt x="6717" y="11187"/>
                    <a:pt x="6705" y="11200"/>
                    <a:pt x="6706" y="11216"/>
                  </a:cubicBezTo>
                  <a:cubicBezTo>
                    <a:pt x="6707" y="11231"/>
                    <a:pt x="6720" y="11244"/>
                    <a:pt x="6736" y="11243"/>
                  </a:cubicBezTo>
                  <a:cubicBezTo>
                    <a:pt x="6751" y="11242"/>
                    <a:pt x="6764" y="11229"/>
                    <a:pt x="6763" y="11213"/>
                  </a:cubicBezTo>
                  <a:cubicBezTo>
                    <a:pt x="6762" y="11197"/>
                    <a:pt x="6749" y="11185"/>
                    <a:pt x="6733" y="11186"/>
                  </a:cubicBezTo>
                  <a:moveTo>
                    <a:pt x="7147" y="11059"/>
                  </a:moveTo>
                  <a:cubicBezTo>
                    <a:pt x="7131" y="11060"/>
                    <a:pt x="7119" y="11073"/>
                    <a:pt x="7120" y="11089"/>
                  </a:cubicBezTo>
                  <a:cubicBezTo>
                    <a:pt x="7121" y="11104"/>
                    <a:pt x="7134" y="11117"/>
                    <a:pt x="7150" y="11116"/>
                  </a:cubicBezTo>
                  <a:cubicBezTo>
                    <a:pt x="7166" y="11115"/>
                    <a:pt x="7178" y="11102"/>
                    <a:pt x="7177" y="11086"/>
                  </a:cubicBezTo>
                  <a:cubicBezTo>
                    <a:pt x="7176" y="11070"/>
                    <a:pt x="7163" y="11058"/>
                    <a:pt x="7147" y="11059"/>
                  </a:cubicBezTo>
                  <a:moveTo>
                    <a:pt x="7790" y="11202"/>
                  </a:moveTo>
                  <a:cubicBezTo>
                    <a:pt x="7774" y="11203"/>
                    <a:pt x="7762" y="11216"/>
                    <a:pt x="7763" y="11232"/>
                  </a:cubicBezTo>
                  <a:cubicBezTo>
                    <a:pt x="7764" y="11248"/>
                    <a:pt x="7777" y="11260"/>
                    <a:pt x="7793" y="11259"/>
                  </a:cubicBezTo>
                  <a:cubicBezTo>
                    <a:pt x="7808" y="11258"/>
                    <a:pt x="7821" y="11245"/>
                    <a:pt x="7820" y="11229"/>
                  </a:cubicBezTo>
                  <a:cubicBezTo>
                    <a:pt x="7819" y="11214"/>
                    <a:pt x="7806" y="11202"/>
                    <a:pt x="7790" y="11202"/>
                  </a:cubicBezTo>
                  <a:moveTo>
                    <a:pt x="8152" y="11160"/>
                  </a:moveTo>
                  <a:cubicBezTo>
                    <a:pt x="8136" y="11160"/>
                    <a:pt x="8124" y="11174"/>
                    <a:pt x="8125" y="11190"/>
                  </a:cubicBezTo>
                  <a:cubicBezTo>
                    <a:pt x="8126" y="11205"/>
                    <a:pt x="8139" y="11218"/>
                    <a:pt x="8155" y="11217"/>
                  </a:cubicBezTo>
                  <a:cubicBezTo>
                    <a:pt x="8171" y="11216"/>
                    <a:pt x="8183" y="11203"/>
                    <a:pt x="8182" y="11187"/>
                  </a:cubicBezTo>
                  <a:cubicBezTo>
                    <a:pt x="8181" y="11171"/>
                    <a:pt x="8168" y="11159"/>
                    <a:pt x="8152" y="11160"/>
                  </a:cubicBezTo>
                  <a:moveTo>
                    <a:pt x="8504" y="11641"/>
                  </a:moveTo>
                  <a:cubicBezTo>
                    <a:pt x="8489" y="11642"/>
                    <a:pt x="8477" y="11655"/>
                    <a:pt x="8477" y="11671"/>
                  </a:cubicBezTo>
                  <a:cubicBezTo>
                    <a:pt x="8478" y="11687"/>
                    <a:pt x="8491" y="11699"/>
                    <a:pt x="8507" y="11698"/>
                  </a:cubicBezTo>
                  <a:cubicBezTo>
                    <a:pt x="8523" y="11697"/>
                    <a:pt x="8535" y="11684"/>
                    <a:pt x="8534" y="11668"/>
                  </a:cubicBezTo>
                  <a:cubicBezTo>
                    <a:pt x="8534" y="11652"/>
                    <a:pt x="8520" y="11640"/>
                    <a:pt x="8504" y="11641"/>
                  </a:cubicBezTo>
                  <a:moveTo>
                    <a:pt x="8250" y="11806"/>
                  </a:moveTo>
                  <a:cubicBezTo>
                    <a:pt x="8234" y="11807"/>
                    <a:pt x="8222" y="11820"/>
                    <a:pt x="8223" y="11836"/>
                  </a:cubicBezTo>
                  <a:cubicBezTo>
                    <a:pt x="8224" y="11852"/>
                    <a:pt x="8237" y="11864"/>
                    <a:pt x="8253" y="11863"/>
                  </a:cubicBezTo>
                  <a:cubicBezTo>
                    <a:pt x="8268" y="11863"/>
                    <a:pt x="8281" y="11849"/>
                    <a:pt x="8280" y="11833"/>
                  </a:cubicBezTo>
                  <a:cubicBezTo>
                    <a:pt x="8279" y="11818"/>
                    <a:pt x="8266" y="11806"/>
                    <a:pt x="8250" y="11806"/>
                  </a:cubicBezTo>
                  <a:moveTo>
                    <a:pt x="7150" y="10071"/>
                  </a:moveTo>
                  <a:cubicBezTo>
                    <a:pt x="7134" y="10072"/>
                    <a:pt x="7122" y="10086"/>
                    <a:pt x="7123" y="10101"/>
                  </a:cubicBezTo>
                  <a:cubicBezTo>
                    <a:pt x="7123" y="10117"/>
                    <a:pt x="7137" y="10129"/>
                    <a:pt x="7153" y="10128"/>
                  </a:cubicBezTo>
                  <a:cubicBezTo>
                    <a:pt x="7168" y="10128"/>
                    <a:pt x="7180" y="10114"/>
                    <a:pt x="7180" y="10099"/>
                  </a:cubicBezTo>
                  <a:cubicBezTo>
                    <a:pt x="7179" y="10083"/>
                    <a:pt x="7166" y="10071"/>
                    <a:pt x="7150" y="10071"/>
                  </a:cubicBezTo>
                  <a:moveTo>
                    <a:pt x="8215" y="11947"/>
                  </a:moveTo>
                  <a:cubicBezTo>
                    <a:pt x="8199" y="11948"/>
                    <a:pt x="8187" y="11961"/>
                    <a:pt x="8188" y="11977"/>
                  </a:cubicBezTo>
                  <a:cubicBezTo>
                    <a:pt x="8189" y="11993"/>
                    <a:pt x="8202" y="12005"/>
                    <a:pt x="8218" y="12004"/>
                  </a:cubicBezTo>
                  <a:cubicBezTo>
                    <a:pt x="8233" y="12003"/>
                    <a:pt x="8246" y="11990"/>
                    <a:pt x="8245" y="11974"/>
                  </a:cubicBezTo>
                  <a:cubicBezTo>
                    <a:pt x="8244" y="11958"/>
                    <a:pt x="8231" y="11946"/>
                    <a:pt x="8215" y="11947"/>
                  </a:cubicBezTo>
                  <a:moveTo>
                    <a:pt x="7261" y="12559"/>
                  </a:moveTo>
                  <a:cubicBezTo>
                    <a:pt x="7245" y="12559"/>
                    <a:pt x="7233" y="12573"/>
                    <a:pt x="7234" y="12589"/>
                  </a:cubicBezTo>
                  <a:cubicBezTo>
                    <a:pt x="7234" y="12604"/>
                    <a:pt x="7248" y="12616"/>
                    <a:pt x="7263" y="12616"/>
                  </a:cubicBezTo>
                  <a:cubicBezTo>
                    <a:pt x="7279" y="12615"/>
                    <a:pt x="7291" y="12602"/>
                    <a:pt x="7290" y="12586"/>
                  </a:cubicBezTo>
                  <a:cubicBezTo>
                    <a:pt x="7290" y="12570"/>
                    <a:pt x="7276" y="12558"/>
                    <a:pt x="7261" y="12559"/>
                  </a:cubicBezTo>
                  <a:moveTo>
                    <a:pt x="6953" y="12663"/>
                  </a:moveTo>
                  <a:cubicBezTo>
                    <a:pt x="6937" y="12663"/>
                    <a:pt x="6925" y="12677"/>
                    <a:pt x="6926" y="12693"/>
                  </a:cubicBezTo>
                  <a:cubicBezTo>
                    <a:pt x="6927" y="12708"/>
                    <a:pt x="6940" y="12721"/>
                    <a:pt x="6956" y="12720"/>
                  </a:cubicBezTo>
                  <a:cubicBezTo>
                    <a:pt x="6972" y="12719"/>
                    <a:pt x="6984" y="12706"/>
                    <a:pt x="6983" y="12690"/>
                  </a:cubicBezTo>
                  <a:cubicBezTo>
                    <a:pt x="6982" y="12674"/>
                    <a:pt x="6969" y="12662"/>
                    <a:pt x="6953" y="12663"/>
                  </a:cubicBezTo>
                  <a:moveTo>
                    <a:pt x="6885" y="12800"/>
                  </a:moveTo>
                  <a:cubicBezTo>
                    <a:pt x="6869" y="12801"/>
                    <a:pt x="6857" y="12814"/>
                    <a:pt x="6858" y="12830"/>
                  </a:cubicBezTo>
                  <a:cubicBezTo>
                    <a:pt x="6858" y="12846"/>
                    <a:pt x="6872" y="12858"/>
                    <a:pt x="6887" y="12857"/>
                  </a:cubicBezTo>
                  <a:cubicBezTo>
                    <a:pt x="6903" y="12856"/>
                    <a:pt x="6915" y="12843"/>
                    <a:pt x="6915" y="12827"/>
                  </a:cubicBezTo>
                  <a:cubicBezTo>
                    <a:pt x="6914" y="12811"/>
                    <a:pt x="6900" y="12799"/>
                    <a:pt x="6885" y="12800"/>
                  </a:cubicBezTo>
                  <a:moveTo>
                    <a:pt x="6434" y="13495"/>
                  </a:moveTo>
                  <a:cubicBezTo>
                    <a:pt x="6419" y="13495"/>
                    <a:pt x="6407" y="13509"/>
                    <a:pt x="6407" y="13525"/>
                  </a:cubicBezTo>
                  <a:cubicBezTo>
                    <a:pt x="6408" y="13540"/>
                    <a:pt x="6421" y="13553"/>
                    <a:pt x="6437" y="13552"/>
                  </a:cubicBezTo>
                  <a:cubicBezTo>
                    <a:pt x="6453" y="13551"/>
                    <a:pt x="6465" y="13538"/>
                    <a:pt x="6464" y="13522"/>
                  </a:cubicBezTo>
                  <a:cubicBezTo>
                    <a:pt x="6464" y="13506"/>
                    <a:pt x="6450" y="13494"/>
                    <a:pt x="6434" y="13495"/>
                  </a:cubicBezTo>
                  <a:moveTo>
                    <a:pt x="6248" y="13397"/>
                  </a:moveTo>
                  <a:cubicBezTo>
                    <a:pt x="6233" y="13398"/>
                    <a:pt x="6220" y="13411"/>
                    <a:pt x="6221" y="13427"/>
                  </a:cubicBezTo>
                  <a:cubicBezTo>
                    <a:pt x="6222" y="13443"/>
                    <a:pt x="6235" y="13455"/>
                    <a:pt x="6251" y="13454"/>
                  </a:cubicBezTo>
                  <a:cubicBezTo>
                    <a:pt x="6267" y="13453"/>
                    <a:pt x="6279" y="13440"/>
                    <a:pt x="6278" y="13424"/>
                  </a:cubicBezTo>
                  <a:cubicBezTo>
                    <a:pt x="6278" y="13408"/>
                    <a:pt x="6264" y="13396"/>
                    <a:pt x="6248" y="13397"/>
                  </a:cubicBezTo>
                  <a:moveTo>
                    <a:pt x="6263" y="13666"/>
                  </a:moveTo>
                  <a:cubicBezTo>
                    <a:pt x="6247" y="13667"/>
                    <a:pt x="6235" y="13680"/>
                    <a:pt x="6236" y="13696"/>
                  </a:cubicBezTo>
                  <a:cubicBezTo>
                    <a:pt x="6237" y="13712"/>
                    <a:pt x="6250" y="13724"/>
                    <a:pt x="6266" y="13723"/>
                  </a:cubicBezTo>
                  <a:cubicBezTo>
                    <a:pt x="6282" y="13722"/>
                    <a:pt x="6294" y="13709"/>
                    <a:pt x="6293" y="13693"/>
                  </a:cubicBezTo>
                  <a:cubicBezTo>
                    <a:pt x="6292" y="13677"/>
                    <a:pt x="6279" y="13665"/>
                    <a:pt x="6263" y="13666"/>
                  </a:cubicBezTo>
                  <a:moveTo>
                    <a:pt x="6327" y="13818"/>
                  </a:moveTo>
                  <a:cubicBezTo>
                    <a:pt x="6311" y="13818"/>
                    <a:pt x="6299" y="13832"/>
                    <a:pt x="6300" y="13848"/>
                  </a:cubicBezTo>
                  <a:cubicBezTo>
                    <a:pt x="6300" y="13863"/>
                    <a:pt x="6314" y="13876"/>
                    <a:pt x="6329" y="13875"/>
                  </a:cubicBezTo>
                  <a:cubicBezTo>
                    <a:pt x="6345" y="13874"/>
                    <a:pt x="6357" y="13861"/>
                    <a:pt x="6357" y="13845"/>
                  </a:cubicBezTo>
                  <a:cubicBezTo>
                    <a:pt x="6356" y="13829"/>
                    <a:pt x="6343" y="13817"/>
                    <a:pt x="6327" y="13818"/>
                  </a:cubicBezTo>
                  <a:moveTo>
                    <a:pt x="6361" y="13402"/>
                  </a:moveTo>
                  <a:cubicBezTo>
                    <a:pt x="6345" y="13403"/>
                    <a:pt x="6333" y="13416"/>
                    <a:pt x="6334" y="13432"/>
                  </a:cubicBezTo>
                  <a:cubicBezTo>
                    <a:pt x="6335" y="13447"/>
                    <a:pt x="6348" y="13460"/>
                    <a:pt x="6364" y="13459"/>
                  </a:cubicBezTo>
                  <a:cubicBezTo>
                    <a:pt x="6380" y="13458"/>
                    <a:pt x="6392" y="13445"/>
                    <a:pt x="6391" y="13429"/>
                  </a:cubicBezTo>
                  <a:cubicBezTo>
                    <a:pt x="6390" y="13413"/>
                    <a:pt x="6377" y="13401"/>
                    <a:pt x="6361" y="13402"/>
                  </a:cubicBezTo>
                  <a:moveTo>
                    <a:pt x="6753" y="12996"/>
                  </a:moveTo>
                  <a:cubicBezTo>
                    <a:pt x="6737" y="12996"/>
                    <a:pt x="6725" y="13010"/>
                    <a:pt x="6725" y="13025"/>
                  </a:cubicBezTo>
                  <a:cubicBezTo>
                    <a:pt x="6726" y="13041"/>
                    <a:pt x="6739" y="13053"/>
                    <a:pt x="6755" y="13053"/>
                  </a:cubicBezTo>
                  <a:cubicBezTo>
                    <a:pt x="6771" y="13052"/>
                    <a:pt x="6783" y="13038"/>
                    <a:pt x="6782" y="13023"/>
                  </a:cubicBezTo>
                  <a:cubicBezTo>
                    <a:pt x="6782" y="13007"/>
                    <a:pt x="6768" y="12995"/>
                    <a:pt x="6753" y="12996"/>
                  </a:cubicBezTo>
                  <a:moveTo>
                    <a:pt x="8563" y="14077"/>
                  </a:moveTo>
                  <a:cubicBezTo>
                    <a:pt x="8547" y="14078"/>
                    <a:pt x="8535" y="14091"/>
                    <a:pt x="8536" y="14107"/>
                  </a:cubicBezTo>
                  <a:cubicBezTo>
                    <a:pt x="8537" y="14123"/>
                    <a:pt x="8550" y="14135"/>
                    <a:pt x="8566" y="14134"/>
                  </a:cubicBezTo>
                  <a:cubicBezTo>
                    <a:pt x="8582" y="14134"/>
                    <a:pt x="8594" y="14120"/>
                    <a:pt x="8593" y="14104"/>
                  </a:cubicBezTo>
                  <a:cubicBezTo>
                    <a:pt x="8592" y="14088"/>
                    <a:pt x="8579" y="14076"/>
                    <a:pt x="8563" y="14077"/>
                  </a:cubicBezTo>
                  <a:moveTo>
                    <a:pt x="8485" y="13231"/>
                  </a:moveTo>
                  <a:cubicBezTo>
                    <a:pt x="8469" y="13231"/>
                    <a:pt x="8457" y="13245"/>
                    <a:pt x="8458" y="13260"/>
                  </a:cubicBezTo>
                  <a:cubicBezTo>
                    <a:pt x="8458" y="13276"/>
                    <a:pt x="8472" y="13288"/>
                    <a:pt x="8487" y="13288"/>
                  </a:cubicBezTo>
                  <a:cubicBezTo>
                    <a:pt x="8503" y="13287"/>
                    <a:pt x="8515" y="13274"/>
                    <a:pt x="8515" y="13258"/>
                  </a:cubicBezTo>
                  <a:cubicBezTo>
                    <a:pt x="8514" y="13242"/>
                    <a:pt x="8500" y="13230"/>
                    <a:pt x="8485" y="13231"/>
                  </a:cubicBezTo>
                  <a:moveTo>
                    <a:pt x="7756" y="12281"/>
                  </a:moveTo>
                  <a:cubicBezTo>
                    <a:pt x="7740" y="12282"/>
                    <a:pt x="7728" y="12295"/>
                    <a:pt x="7729" y="12311"/>
                  </a:cubicBezTo>
                  <a:cubicBezTo>
                    <a:pt x="7729" y="12327"/>
                    <a:pt x="7743" y="12339"/>
                    <a:pt x="7758" y="12338"/>
                  </a:cubicBezTo>
                  <a:cubicBezTo>
                    <a:pt x="7774" y="12337"/>
                    <a:pt x="7786" y="12324"/>
                    <a:pt x="7786" y="12308"/>
                  </a:cubicBezTo>
                  <a:cubicBezTo>
                    <a:pt x="7785" y="12292"/>
                    <a:pt x="7771" y="12280"/>
                    <a:pt x="7756" y="12281"/>
                  </a:cubicBezTo>
                  <a:moveTo>
                    <a:pt x="8177" y="12702"/>
                  </a:moveTo>
                  <a:cubicBezTo>
                    <a:pt x="8161" y="12703"/>
                    <a:pt x="8149" y="12716"/>
                    <a:pt x="8149" y="12732"/>
                  </a:cubicBezTo>
                  <a:cubicBezTo>
                    <a:pt x="8150" y="12747"/>
                    <a:pt x="8163" y="12760"/>
                    <a:pt x="8179" y="12759"/>
                  </a:cubicBezTo>
                  <a:cubicBezTo>
                    <a:pt x="8195" y="12758"/>
                    <a:pt x="8207" y="12745"/>
                    <a:pt x="8206" y="12729"/>
                  </a:cubicBezTo>
                  <a:cubicBezTo>
                    <a:pt x="8206" y="12713"/>
                    <a:pt x="8192" y="12701"/>
                    <a:pt x="8177" y="12702"/>
                  </a:cubicBezTo>
                  <a:moveTo>
                    <a:pt x="8460" y="13782"/>
                  </a:moveTo>
                  <a:cubicBezTo>
                    <a:pt x="8444" y="13783"/>
                    <a:pt x="8432" y="13796"/>
                    <a:pt x="8432" y="13812"/>
                  </a:cubicBezTo>
                  <a:cubicBezTo>
                    <a:pt x="8433" y="13828"/>
                    <a:pt x="8447" y="13840"/>
                    <a:pt x="8462" y="13839"/>
                  </a:cubicBezTo>
                  <a:cubicBezTo>
                    <a:pt x="8478" y="13838"/>
                    <a:pt x="8490" y="13825"/>
                    <a:pt x="8489" y="13809"/>
                  </a:cubicBezTo>
                  <a:cubicBezTo>
                    <a:pt x="8489" y="13793"/>
                    <a:pt x="8475" y="13781"/>
                    <a:pt x="8460" y="13782"/>
                  </a:cubicBezTo>
                  <a:moveTo>
                    <a:pt x="8651" y="13916"/>
                  </a:moveTo>
                  <a:cubicBezTo>
                    <a:pt x="8635" y="13916"/>
                    <a:pt x="8623" y="13930"/>
                    <a:pt x="8624" y="13945"/>
                  </a:cubicBezTo>
                  <a:cubicBezTo>
                    <a:pt x="8625" y="13961"/>
                    <a:pt x="8638" y="13973"/>
                    <a:pt x="8654" y="13972"/>
                  </a:cubicBezTo>
                  <a:cubicBezTo>
                    <a:pt x="8670" y="13972"/>
                    <a:pt x="8682" y="13959"/>
                    <a:pt x="8681" y="13943"/>
                  </a:cubicBezTo>
                  <a:cubicBezTo>
                    <a:pt x="8680" y="13927"/>
                    <a:pt x="8667" y="13915"/>
                    <a:pt x="8651" y="13916"/>
                  </a:cubicBezTo>
                  <a:moveTo>
                    <a:pt x="8641" y="13573"/>
                  </a:moveTo>
                  <a:cubicBezTo>
                    <a:pt x="8626" y="13574"/>
                    <a:pt x="8613" y="13587"/>
                    <a:pt x="8614" y="13603"/>
                  </a:cubicBezTo>
                  <a:cubicBezTo>
                    <a:pt x="8615" y="13619"/>
                    <a:pt x="8628" y="13631"/>
                    <a:pt x="8644" y="13630"/>
                  </a:cubicBezTo>
                  <a:cubicBezTo>
                    <a:pt x="8660" y="13629"/>
                    <a:pt x="8672" y="13616"/>
                    <a:pt x="8671" y="13600"/>
                  </a:cubicBezTo>
                  <a:cubicBezTo>
                    <a:pt x="8671" y="13584"/>
                    <a:pt x="8657" y="13572"/>
                    <a:pt x="8641" y="13573"/>
                  </a:cubicBezTo>
                  <a:moveTo>
                    <a:pt x="8612" y="14004"/>
                  </a:moveTo>
                  <a:cubicBezTo>
                    <a:pt x="8596" y="14004"/>
                    <a:pt x="8584" y="14018"/>
                    <a:pt x="8585" y="14034"/>
                  </a:cubicBezTo>
                  <a:cubicBezTo>
                    <a:pt x="8586" y="14049"/>
                    <a:pt x="8599" y="14062"/>
                    <a:pt x="8615" y="14061"/>
                  </a:cubicBezTo>
                  <a:cubicBezTo>
                    <a:pt x="8631" y="14060"/>
                    <a:pt x="8643" y="14047"/>
                    <a:pt x="8642" y="14031"/>
                  </a:cubicBezTo>
                  <a:cubicBezTo>
                    <a:pt x="8641" y="14015"/>
                    <a:pt x="8628" y="14003"/>
                    <a:pt x="8612" y="14004"/>
                  </a:cubicBezTo>
                  <a:moveTo>
                    <a:pt x="7898" y="12609"/>
                  </a:moveTo>
                  <a:cubicBezTo>
                    <a:pt x="7882" y="12610"/>
                    <a:pt x="7870" y="12623"/>
                    <a:pt x="7870" y="12639"/>
                  </a:cubicBezTo>
                  <a:cubicBezTo>
                    <a:pt x="7871" y="12655"/>
                    <a:pt x="7885" y="12667"/>
                    <a:pt x="7900" y="12666"/>
                  </a:cubicBezTo>
                  <a:cubicBezTo>
                    <a:pt x="7916" y="12665"/>
                    <a:pt x="7928" y="12652"/>
                    <a:pt x="7927" y="12636"/>
                  </a:cubicBezTo>
                  <a:cubicBezTo>
                    <a:pt x="7927" y="12620"/>
                    <a:pt x="7913" y="12608"/>
                    <a:pt x="7898" y="12609"/>
                  </a:cubicBezTo>
                  <a:moveTo>
                    <a:pt x="8064" y="12658"/>
                  </a:moveTo>
                  <a:cubicBezTo>
                    <a:pt x="8048" y="12659"/>
                    <a:pt x="8036" y="12672"/>
                    <a:pt x="8037" y="12688"/>
                  </a:cubicBezTo>
                  <a:cubicBezTo>
                    <a:pt x="8038" y="12704"/>
                    <a:pt x="8051" y="12716"/>
                    <a:pt x="8067" y="12715"/>
                  </a:cubicBezTo>
                  <a:cubicBezTo>
                    <a:pt x="8082" y="12714"/>
                    <a:pt x="8095" y="12701"/>
                    <a:pt x="8094" y="12685"/>
                  </a:cubicBezTo>
                  <a:cubicBezTo>
                    <a:pt x="8093" y="12669"/>
                    <a:pt x="8080" y="12657"/>
                    <a:pt x="8064" y="12658"/>
                  </a:cubicBezTo>
                  <a:moveTo>
                    <a:pt x="7757" y="12598"/>
                  </a:moveTo>
                  <a:cubicBezTo>
                    <a:pt x="7741" y="12598"/>
                    <a:pt x="7729" y="12612"/>
                    <a:pt x="7730" y="12627"/>
                  </a:cubicBezTo>
                  <a:cubicBezTo>
                    <a:pt x="7731" y="12643"/>
                    <a:pt x="7744" y="12655"/>
                    <a:pt x="7760" y="12655"/>
                  </a:cubicBezTo>
                  <a:cubicBezTo>
                    <a:pt x="7776" y="12654"/>
                    <a:pt x="7788" y="12640"/>
                    <a:pt x="7787" y="12625"/>
                  </a:cubicBezTo>
                  <a:cubicBezTo>
                    <a:pt x="7786" y="12609"/>
                    <a:pt x="7773" y="12597"/>
                    <a:pt x="7757" y="12598"/>
                  </a:cubicBezTo>
                  <a:moveTo>
                    <a:pt x="8079" y="11899"/>
                  </a:moveTo>
                  <a:cubicBezTo>
                    <a:pt x="8063" y="11900"/>
                    <a:pt x="8051" y="11913"/>
                    <a:pt x="8052" y="11929"/>
                  </a:cubicBezTo>
                  <a:cubicBezTo>
                    <a:pt x="8052" y="11945"/>
                    <a:pt x="8066" y="11957"/>
                    <a:pt x="8081" y="11956"/>
                  </a:cubicBezTo>
                  <a:cubicBezTo>
                    <a:pt x="8097" y="11956"/>
                    <a:pt x="8109" y="11942"/>
                    <a:pt x="8108" y="11927"/>
                  </a:cubicBezTo>
                  <a:cubicBezTo>
                    <a:pt x="8108" y="11911"/>
                    <a:pt x="8095" y="11899"/>
                    <a:pt x="8079" y="11899"/>
                  </a:cubicBezTo>
                  <a:moveTo>
                    <a:pt x="8039" y="12100"/>
                  </a:moveTo>
                  <a:cubicBezTo>
                    <a:pt x="8024" y="12101"/>
                    <a:pt x="8012" y="12114"/>
                    <a:pt x="8012" y="12130"/>
                  </a:cubicBezTo>
                  <a:cubicBezTo>
                    <a:pt x="8013" y="12146"/>
                    <a:pt x="8026" y="12158"/>
                    <a:pt x="8042" y="12157"/>
                  </a:cubicBezTo>
                  <a:cubicBezTo>
                    <a:pt x="8058" y="12156"/>
                    <a:pt x="8070" y="12143"/>
                    <a:pt x="8069" y="12127"/>
                  </a:cubicBezTo>
                  <a:cubicBezTo>
                    <a:pt x="8069" y="12111"/>
                    <a:pt x="8055" y="12099"/>
                    <a:pt x="8039" y="12100"/>
                  </a:cubicBezTo>
                  <a:moveTo>
                    <a:pt x="7839" y="12105"/>
                  </a:moveTo>
                  <a:cubicBezTo>
                    <a:pt x="7823" y="12105"/>
                    <a:pt x="7811" y="12119"/>
                    <a:pt x="7812" y="12135"/>
                  </a:cubicBezTo>
                  <a:cubicBezTo>
                    <a:pt x="7813" y="12151"/>
                    <a:pt x="7826" y="12163"/>
                    <a:pt x="7842" y="12162"/>
                  </a:cubicBezTo>
                  <a:cubicBezTo>
                    <a:pt x="7857" y="12161"/>
                    <a:pt x="7870" y="12148"/>
                    <a:pt x="7869" y="12132"/>
                  </a:cubicBezTo>
                  <a:cubicBezTo>
                    <a:pt x="7868" y="12116"/>
                    <a:pt x="7855" y="12104"/>
                    <a:pt x="7839" y="12105"/>
                  </a:cubicBezTo>
                  <a:moveTo>
                    <a:pt x="7819" y="12208"/>
                  </a:moveTo>
                  <a:cubicBezTo>
                    <a:pt x="7804" y="12208"/>
                    <a:pt x="7791" y="12222"/>
                    <a:pt x="7792" y="12238"/>
                  </a:cubicBezTo>
                  <a:cubicBezTo>
                    <a:pt x="7793" y="12253"/>
                    <a:pt x="7806" y="12265"/>
                    <a:pt x="7822" y="12265"/>
                  </a:cubicBezTo>
                  <a:cubicBezTo>
                    <a:pt x="7838" y="12264"/>
                    <a:pt x="7850" y="12251"/>
                    <a:pt x="7849" y="12235"/>
                  </a:cubicBezTo>
                  <a:cubicBezTo>
                    <a:pt x="7849" y="12219"/>
                    <a:pt x="7835" y="12207"/>
                    <a:pt x="7819" y="12208"/>
                  </a:cubicBezTo>
                  <a:moveTo>
                    <a:pt x="7703" y="12204"/>
                  </a:moveTo>
                  <a:cubicBezTo>
                    <a:pt x="7687" y="12205"/>
                    <a:pt x="7675" y="12218"/>
                    <a:pt x="7676" y="12234"/>
                  </a:cubicBezTo>
                  <a:cubicBezTo>
                    <a:pt x="7676" y="12250"/>
                    <a:pt x="7690" y="12262"/>
                    <a:pt x="7705" y="12261"/>
                  </a:cubicBezTo>
                  <a:cubicBezTo>
                    <a:pt x="7721" y="12260"/>
                    <a:pt x="7733" y="12247"/>
                    <a:pt x="7733" y="12231"/>
                  </a:cubicBezTo>
                  <a:cubicBezTo>
                    <a:pt x="7732" y="12216"/>
                    <a:pt x="7718" y="12203"/>
                    <a:pt x="7703" y="12204"/>
                  </a:cubicBezTo>
                  <a:moveTo>
                    <a:pt x="6978" y="11499"/>
                  </a:moveTo>
                  <a:cubicBezTo>
                    <a:pt x="6962" y="11500"/>
                    <a:pt x="6950" y="11513"/>
                    <a:pt x="6951" y="11529"/>
                  </a:cubicBezTo>
                  <a:cubicBezTo>
                    <a:pt x="6951" y="11545"/>
                    <a:pt x="6965" y="11557"/>
                    <a:pt x="6980" y="11556"/>
                  </a:cubicBezTo>
                  <a:cubicBezTo>
                    <a:pt x="6996" y="11555"/>
                    <a:pt x="7008" y="11542"/>
                    <a:pt x="7008" y="11526"/>
                  </a:cubicBezTo>
                  <a:cubicBezTo>
                    <a:pt x="7007" y="11510"/>
                    <a:pt x="6993" y="11498"/>
                    <a:pt x="6978" y="11499"/>
                  </a:cubicBezTo>
                  <a:moveTo>
                    <a:pt x="7419" y="11175"/>
                  </a:moveTo>
                  <a:cubicBezTo>
                    <a:pt x="7404" y="11176"/>
                    <a:pt x="7391" y="11189"/>
                    <a:pt x="7392" y="11205"/>
                  </a:cubicBezTo>
                  <a:cubicBezTo>
                    <a:pt x="7393" y="11221"/>
                    <a:pt x="7406" y="11233"/>
                    <a:pt x="7422" y="11232"/>
                  </a:cubicBezTo>
                  <a:cubicBezTo>
                    <a:pt x="7438" y="11231"/>
                    <a:pt x="7450" y="11218"/>
                    <a:pt x="7449" y="11202"/>
                  </a:cubicBezTo>
                  <a:cubicBezTo>
                    <a:pt x="7449" y="11187"/>
                    <a:pt x="7435" y="11174"/>
                    <a:pt x="7419" y="11175"/>
                  </a:cubicBezTo>
                  <a:moveTo>
                    <a:pt x="7526" y="11890"/>
                  </a:moveTo>
                  <a:cubicBezTo>
                    <a:pt x="7510" y="11890"/>
                    <a:pt x="7498" y="11904"/>
                    <a:pt x="7499" y="11919"/>
                  </a:cubicBezTo>
                  <a:cubicBezTo>
                    <a:pt x="7499" y="11935"/>
                    <a:pt x="7513" y="11947"/>
                    <a:pt x="7528" y="11947"/>
                  </a:cubicBezTo>
                  <a:cubicBezTo>
                    <a:pt x="7544" y="11946"/>
                    <a:pt x="7556" y="11932"/>
                    <a:pt x="7556" y="11917"/>
                  </a:cubicBezTo>
                  <a:cubicBezTo>
                    <a:pt x="7555" y="11901"/>
                    <a:pt x="7541" y="11889"/>
                    <a:pt x="7526" y="11890"/>
                  </a:cubicBezTo>
                  <a:moveTo>
                    <a:pt x="7100" y="11748"/>
                  </a:moveTo>
                  <a:cubicBezTo>
                    <a:pt x="7084" y="11748"/>
                    <a:pt x="7072" y="11762"/>
                    <a:pt x="7073" y="11778"/>
                  </a:cubicBezTo>
                  <a:cubicBezTo>
                    <a:pt x="7074" y="11793"/>
                    <a:pt x="7087" y="11805"/>
                    <a:pt x="7103" y="11805"/>
                  </a:cubicBezTo>
                  <a:cubicBezTo>
                    <a:pt x="7118" y="11804"/>
                    <a:pt x="7131" y="11791"/>
                    <a:pt x="7130" y="11775"/>
                  </a:cubicBezTo>
                  <a:cubicBezTo>
                    <a:pt x="7129" y="11759"/>
                    <a:pt x="7116" y="11747"/>
                    <a:pt x="7100" y="11748"/>
                  </a:cubicBezTo>
                  <a:moveTo>
                    <a:pt x="6968" y="11816"/>
                  </a:moveTo>
                  <a:cubicBezTo>
                    <a:pt x="6952" y="11817"/>
                    <a:pt x="6940" y="11830"/>
                    <a:pt x="6941" y="11846"/>
                  </a:cubicBezTo>
                  <a:cubicBezTo>
                    <a:pt x="6942" y="11862"/>
                    <a:pt x="6955" y="11874"/>
                    <a:pt x="6971" y="11873"/>
                  </a:cubicBezTo>
                  <a:cubicBezTo>
                    <a:pt x="6986" y="11872"/>
                    <a:pt x="6999" y="11859"/>
                    <a:pt x="6998" y="11843"/>
                  </a:cubicBezTo>
                  <a:cubicBezTo>
                    <a:pt x="6997" y="11828"/>
                    <a:pt x="6984" y="11816"/>
                    <a:pt x="6968" y="11816"/>
                  </a:cubicBezTo>
                  <a:moveTo>
                    <a:pt x="7227" y="12022"/>
                  </a:moveTo>
                  <a:cubicBezTo>
                    <a:pt x="7212" y="12022"/>
                    <a:pt x="7199" y="12036"/>
                    <a:pt x="7200" y="12052"/>
                  </a:cubicBezTo>
                  <a:cubicBezTo>
                    <a:pt x="7201" y="12067"/>
                    <a:pt x="7214" y="12079"/>
                    <a:pt x="7230" y="12079"/>
                  </a:cubicBezTo>
                  <a:cubicBezTo>
                    <a:pt x="7246" y="12078"/>
                    <a:pt x="7258" y="12065"/>
                    <a:pt x="7257" y="12049"/>
                  </a:cubicBezTo>
                  <a:cubicBezTo>
                    <a:pt x="7256" y="12033"/>
                    <a:pt x="7243" y="12021"/>
                    <a:pt x="7227" y="12022"/>
                  </a:cubicBezTo>
                  <a:moveTo>
                    <a:pt x="7369" y="12012"/>
                  </a:moveTo>
                  <a:cubicBezTo>
                    <a:pt x="7353" y="12013"/>
                    <a:pt x="7341" y="12026"/>
                    <a:pt x="7342" y="12042"/>
                  </a:cubicBezTo>
                  <a:cubicBezTo>
                    <a:pt x="7343" y="12058"/>
                    <a:pt x="7356" y="12070"/>
                    <a:pt x="7372" y="12069"/>
                  </a:cubicBezTo>
                  <a:cubicBezTo>
                    <a:pt x="7388" y="12068"/>
                    <a:pt x="7400" y="12055"/>
                    <a:pt x="7399" y="12039"/>
                  </a:cubicBezTo>
                  <a:cubicBezTo>
                    <a:pt x="7398" y="12023"/>
                    <a:pt x="7385" y="12011"/>
                    <a:pt x="7369" y="12012"/>
                  </a:cubicBezTo>
                  <a:moveTo>
                    <a:pt x="7633" y="12355"/>
                  </a:moveTo>
                  <a:cubicBezTo>
                    <a:pt x="7617" y="12355"/>
                    <a:pt x="7605" y="12368"/>
                    <a:pt x="7606" y="12384"/>
                  </a:cubicBezTo>
                  <a:cubicBezTo>
                    <a:pt x="7607" y="12400"/>
                    <a:pt x="7620" y="12412"/>
                    <a:pt x="7636" y="12411"/>
                  </a:cubicBezTo>
                  <a:cubicBezTo>
                    <a:pt x="7652" y="12411"/>
                    <a:pt x="7664" y="12397"/>
                    <a:pt x="7663" y="12382"/>
                  </a:cubicBezTo>
                  <a:cubicBezTo>
                    <a:pt x="7663" y="12366"/>
                    <a:pt x="7649" y="12354"/>
                    <a:pt x="7633" y="12355"/>
                  </a:cubicBezTo>
                  <a:moveTo>
                    <a:pt x="7589" y="12208"/>
                  </a:moveTo>
                  <a:cubicBezTo>
                    <a:pt x="7573" y="12208"/>
                    <a:pt x="7561" y="12222"/>
                    <a:pt x="7562" y="12238"/>
                  </a:cubicBezTo>
                  <a:cubicBezTo>
                    <a:pt x="7563" y="12253"/>
                    <a:pt x="7576" y="12265"/>
                    <a:pt x="7592" y="12265"/>
                  </a:cubicBezTo>
                  <a:cubicBezTo>
                    <a:pt x="7608" y="12264"/>
                    <a:pt x="7620" y="12251"/>
                    <a:pt x="7619" y="12235"/>
                  </a:cubicBezTo>
                  <a:cubicBezTo>
                    <a:pt x="7618" y="12219"/>
                    <a:pt x="7605" y="12207"/>
                    <a:pt x="7589" y="12208"/>
                  </a:cubicBezTo>
                  <a:moveTo>
                    <a:pt x="7578" y="12085"/>
                  </a:moveTo>
                  <a:cubicBezTo>
                    <a:pt x="7562" y="12086"/>
                    <a:pt x="7550" y="12100"/>
                    <a:pt x="7551" y="12115"/>
                  </a:cubicBezTo>
                  <a:cubicBezTo>
                    <a:pt x="7552" y="12131"/>
                    <a:pt x="7565" y="12143"/>
                    <a:pt x="7581" y="12142"/>
                  </a:cubicBezTo>
                  <a:cubicBezTo>
                    <a:pt x="7596" y="12142"/>
                    <a:pt x="7609" y="12128"/>
                    <a:pt x="7608" y="12113"/>
                  </a:cubicBezTo>
                  <a:cubicBezTo>
                    <a:pt x="7607" y="12097"/>
                    <a:pt x="7594" y="12085"/>
                    <a:pt x="7578" y="12085"/>
                  </a:cubicBezTo>
                  <a:moveTo>
                    <a:pt x="7822" y="12027"/>
                  </a:moveTo>
                  <a:cubicBezTo>
                    <a:pt x="7807" y="12027"/>
                    <a:pt x="7794" y="12041"/>
                    <a:pt x="7795" y="12056"/>
                  </a:cubicBezTo>
                  <a:cubicBezTo>
                    <a:pt x="7796" y="12072"/>
                    <a:pt x="7809" y="12084"/>
                    <a:pt x="7825" y="12084"/>
                  </a:cubicBezTo>
                  <a:cubicBezTo>
                    <a:pt x="7841" y="12083"/>
                    <a:pt x="7853" y="12069"/>
                    <a:pt x="7852" y="12054"/>
                  </a:cubicBezTo>
                  <a:cubicBezTo>
                    <a:pt x="7852" y="12038"/>
                    <a:pt x="7838" y="12026"/>
                    <a:pt x="7822" y="12027"/>
                  </a:cubicBezTo>
                  <a:moveTo>
                    <a:pt x="7893" y="10099"/>
                  </a:moveTo>
                  <a:cubicBezTo>
                    <a:pt x="7877" y="10100"/>
                    <a:pt x="7865" y="10114"/>
                    <a:pt x="7866" y="10129"/>
                  </a:cubicBezTo>
                  <a:cubicBezTo>
                    <a:pt x="7866" y="10145"/>
                    <a:pt x="7880" y="10157"/>
                    <a:pt x="7895" y="10156"/>
                  </a:cubicBezTo>
                  <a:cubicBezTo>
                    <a:pt x="7911" y="10156"/>
                    <a:pt x="7923" y="10142"/>
                    <a:pt x="7923" y="10127"/>
                  </a:cubicBezTo>
                  <a:cubicBezTo>
                    <a:pt x="7922" y="10111"/>
                    <a:pt x="7908" y="10099"/>
                    <a:pt x="7893" y="10099"/>
                  </a:cubicBezTo>
                  <a:moveTo>
                    <a:pt x="7090" y="12046"/>
                  </a:moveTo>
                  <a:cubicBezTo>
                    <a:pt x="7074" y="12047"/>
                    <a:pt x="7062" y="12060"/>
                    <a:pt x="7063" y="12076"/>
                  </a:cubicBezTo>
                  <a:cubicBezTo>
                    <a:pt x="7064" y="12092"/>
                    <a:pt x="7077" y="12104"/>
                    <a:pt x="7093" y="12103"/>
                  </a:cubicBezTo>
                  <a:cubicBezTo>
                    <a:pt x="7109" y="12103"/>
                    <a:pt x="7121" y="12089"/>
                    <a:pt x="7120" y="12073"/>
                  </a:cubicBezTo>
                  <a:cubicBezTo>
                    <a:pt x="7119" y="12058"/>
                    <a:pt x="7106" y="12045"/>
                    <a:pt x="7090" y="12046"/>
                  </a:cubicBezTo>
                  <a:moveTo>
                    <a:pt x="6909" y="12237"/>
                  </a:moveTo>
                  <a:cubicBezTo>
                    <a:pt x="6893" y="12238"/>
                    <a:pt x="6881" y="12251"/>
                    <a:pt x="6882" y="12267"/>
                  </a:cubicBezTo>
                  <a:cubicBezTo>
                    <a:pt x="6883" y="12283"/>
                    <a:pt x="6896" y="12295"/>
                    <a:pt x="6912" y="12294"/>
                  </a:cubicBezTo>
                  <a:cubicBezTo>
                    <a:pt x="6928" y="12293"/>
                    <a:pt x="6940" y="12280"/>
                    <a:pt x="6939" y="12264"/>
                  </a:cubicBezTo>
                  <a:cubicBezTo>
                    <a:pt x="6938" y="12248"/>
                    <a:pt x="6925" y="12236"/>
                    <a:pt x="6909" y="12237"/>
                  </a:cubicBezTo>
                  <a:moveTo>
                    <a:pt x="7041" y="12193"/>
                  </a:moveTo>
                  <a:cubicBezTo>
                    <a:pt x="7025" y="12194"/>
                    <a:pt x="7013" y="12207"/>
                    <a:pt x="7014" y="12223"/>
                  </a:cubicBezTo>
                  <a:cubicBezTo>
                    <a:pt x="7015" y="12239"/>
                    <a:pt x="7028" y="12251"/>
                    <a:pt x="7044" y="12250"/>
                  </a:cubicBezTo>
                  <a:cubicBezTo>
                    <a:pt x="7060" y="12249"/>
                    <a:pt x="7072" y="12236"/>
                    <a:pt x="7071" y="12220"/>
                  </a:cubicBezTo>
                  <a:cubicBezTo>
                    <a:pt x="7070" y="12204"/>
                    <a:pt x="7057" y="12192"/>
                    <a:pt x="7041" y="12193"/>
                  </a:cubicBezTo>
                  <a:moveTo>
                    <a:pt x="7180" y="12305"/>
                  </a:moveTo>
                  <a:cubicBezTo>
                    <a:pt x="7164" y="12305"/>
                    <a:pt x="7152" y="12319"/>
                    <a:pt x="7153" y="12335"/>
                  </a:cubicBezTo>
                  <a:cubicBezTo>
                    <a:pt x="7153" y="12350"/>
                    <a:pt x="7166" y="12363"/>
                    <a:pt x="7182" y="12362"/>
                  </a:cubicBezTo>
                  <a:cubicBezTo>
                    <a:pt x="7198" y="12361"/>
                    <a:pt x="7210" y="12348"/>
                    <a:pt x="7209" y="12332"/>
                  </a:cubicBezTo>
                  <a:cubicBezTo>
                    <a:pt x="7209" y="12316"/>
                    <a:pt x="7195" y="12304"/>
                    <a:pt x="7180" y="12305"/>
                  </a:cubicBezTo>
                  <a:moveTo>
                    <a:pt x="6806" y="11997"/>
                  </a:moveTo>
                  <a:cubicBezTo>
                    <a:pt x="6791" y="11998"/>
                    <a:pt x="6778" y="12011"/>
                    <a:pt x="6779" y="12027"/>
                  </a:cubicBezTo>
                  <a:cubicBezTo>
                    <a:pt x="6780" y="12043"/>
                    <a:pt x="6793" y="12055"/>
                    <a:pt x="6809" y="12054"/>
                  </a:cubicBezTo>
                  <a:cubicBezTo>
                    <a:pt x="6825" y="12054"/>
                    <a:pt x="6837" y="12040"/>
                    <a:pt x="6836" y="12024"/>
                  </a:cubicBezTo>
                  <a:cubicBezTo>
                    <a:pt x="6835" y="12009"/>
                    <a:pt x="6822" y="11997"/>
                    <a:pt x="6806" y="11997"/>
                  </a:cubicBezTo>
                  <a:moveTo>
                    <a:pt x="7614" y="11909"/>
                  </a:moveTo>
                  <a:cubicBezTo>
                    <a:pt x="7598" y="11910"/>
                    <a:pt x="7586" y="11923"/>
                    <a:pt x="7587" y="11939"/>
                  </a:cubicBezTo>
                  <a:cubicBezTo>
                    <a:pt x="7588" y="11955"/>
                    <a:pt x="7601" y="11967"/>
                    <a:pt x="7617" y="11966"/>
                  </a:cubicBezTo>
                  <a:cubicBezTo>
                    <a:pt x="7632" y="11966"/>
                    <a:pt x="7644" y="11952"/>
                    <a:pt x="7644" y="11936"/>
                  </a:cubicBezTo>
                  <a:cubicBezTo>
                    <a:pt x="7643" y="11921"/>
                    <a:pt x="7630" y="11908"/>
                    <a:pt x="7614" y="11909"/>
                  </a:cubicBezTo>
                  <a:moveTo>
                    <a:pt x="7585" y="11811"/>
                  </a:moveTo>
                  <a:cubicBezTo>
                    <a:pt x="7569" y="11812"/>
                    <a:pt x="7556" y="11825"/>
                    <a:pt x="7557" y="11841"/>
                  </a:cubicBezTo>
                  <a:cubicBezTo>
                    <a:pt x="7558" y="11857"/>
                    <a:pt x="7571" y="11869"/>
                    <a:pt x="7587" y="11868"/>
                  </a:cubicBezTo>
                  <a:cubicBezTo>
                    <a:pt x="7603" y="11868"/>
                    <a:pt x="7615" y="11854"/>
                    <a:pt x="7614" y="11838"/>
                  </a:cubicBezTo>
                  <a:cubicBezTo>
                    <a:pt x="7613" y="11823"/>
                    <a:pt x="7600" y="11811"/>
                    <a:pt x="7585" y="11811"/>
                  </a:cubicBezTo>
                  <a:moveTo>
                    <a:pt x="6253" y="11357"/>
                  </a:moveTo>
                  <a:cubicBezTo>
                    <a:pt x="6238" y="11358"/>
                    <a:pt x="6225" y="11371"/>
                    <a:pt x="6226" y="11387"/>
                  </a:cubicBezTo>
                  <a:cubicBezTo>
                    <a:pt x="6227" y="11403"/>
                    <a:pt x="6240" y="11415"/>
                    <a:pt x="6256" y="11414"/>
                  </a:cubicBezTo>
                  <a:cubicBezTo>
                    <a:pt x="6272" y="11414"/>
                    <a:pt x="6284" y="11400"/>
                    <a:pt x="6283" y="11384"/>
                  </a:cubicBezTo>
                  <a:cubicBezTo>
                    <a:pt x="6283" y="11368"/>
                    <a:pt x="6269" y="11357"/>
                    <a:pt x="6253" y="11357"/>
                  </a:cubicBezTo>
                  <a:moveTo>
                    <a:pt x="7261" y="11762"/>
                  </a:moveTo>
                  <a:cubicBezTo>
                    <a:pt x="7246" y="11763"/>
                    <a:pt x="7234" y="11776"/>
                    <a:pt x="7234" y="11792"/>
                  </a:cubicBezTo>
                  <a:cubicBezTo>
                    <a:pt x="7235" y="11808"/>
                    <a:pt x="7248" y="11820"/>
                    <a:pt x="7264" y="11819"/>
                  </a:cubicBezTo>
                  <a:cubicBezTo>
                    <a:pt x="7280" y="11819"/>
                    <a:pt x="7292" y="11805"/>
                    <a:pt x="7291" y="11790"/>
                  </a:cubicBezTo>
                  <a:cubicBezTo>
                    <a:pt x="7290" y="11774"/>
                    <a:pt x="7277" y="11761"/>
                    <a:pt x="7261" y="11762"/>
                  </a:cubicBezTo>
                  <a:moveTo>
                    <a:pt x="7095" y="11811"/>
                  </a:moveTo>
                  <a:cubicBezTo>
                    <a:pt x="7079" y="11812"/>
                    <a:pt x="7067" y="11825"/>
                    <a:pt x="7068" y="11841"/>
                  </a:cubicBezTo>
                  <a:cubicBezTo>
                    <a:pt x="7069" y="11857"/>
                    <a:pt x="7082" y="11869"/>
                    <a:pt x="7098" y="11868"/>
                  </a:cubicBezTo>
                  <a:cubicBezTo>
                    <a:pt x="7113" y="11868"/>
                    <a:pt x="7126" y="11854"/>
                    <a:pt x="7125" y="11838"/>
                  </a:cubicBezTo>
                  <a:cubicBezTo>
                    <a:pt x="7124" y="11823"/>
                    <a:pt x="7111" y="11811"/>
                    <a:pt x="7095" y="11811"/>
                  </a:cubicBezTo>
                  <a:moveTo>
                    <a:pt x="6875" y="11846"/>
                  </a:moveTo>
                  <a:cubicBezTo>
                    <a:pt x="6859" y="11846"/>
                    <a:pt x="6847" y="11860"/>
                    <a:pt x="6848" y="11875"/>
                  </a:cubicBezTo>
                  <a:cubicBezTo>
                    <a:pt x="6848" y="11891"/>
                    <a:pt x="6862" y="11903"/>
                    <a:pt x="6877" y="11902"/>
                  </a:cubicBezTo>
                  <a:cubicBezTo>
                    <a:pt x="6893" y="11902"/>
                    <a:pt x="6905" y="11888"/>
                    <a:pt x="6905" y="11873"/>
                  </a:cubicBezTo>
                  <a:cubicBezTo>
                    <a:pt x="6904" y="11857"/>
                    <a:pt x="6890" y="11845"/>
                    <a:pt x="6875" y="11846"/>
                  </a:cubicBezTo>
                  <a:moveTo>
                    <a:pt x="7031" y="11753"/>
                  </a:moveTo>
                  <a:cubicBezTo>
                    <a:pt x="7016" y="11753"/>
                    <a:pt x="7003" y="11767"/>
                    <a:pt x="7004" y="11782"/>
                  </a:cubicBezTo>
                  <a:cubicBezTo>
                    <a:pt x="7005" y="11798"/>
                    <a:pt x="7018" y="11810"/>
                    <a:pt x="7034" y="11810"/>
                  </a:cubicBezTo>
                  <a:cubicBezTo>
                    <a:pt x="7050" y="11809"/>
                    <a:pt x="7062" y="11795"/>
                    <a:pt x="7061" y="11780"/>
                  </a:cubicBezTo>
                  <a:cubicBezTo>
                    <a:pt x="7061" y="11764"/>
                    <a:pt x="7047" y="11752"/>
                    <a:pt x="7031" y="11753"/>
                  </a:cubicBezTo>
                  <a:moveTo>
                    <a:pt x="7350" y="11484"/>
                  </a:moveTo>
                  <a:cubicBezTo>
                    <a:pt x="7334" y="11485"/>
                    <a:pt x="7322" y="11499"/>
                    <a:pt x="7322" y="11514"/>
                  </a:cubicBezTo>
                  <a:cubicBezTo>
                    <a:pt x="7323" y="11530"/>
                    <a:pt x="7336" y="11542"/>
                    <a:pt x="7352" y="11541"/>
                  </a:cubicBezTo>
                  <a:cubicBezTo>
                    <a:pt x="7368" y="11541"/>
                    <a:pt x="7380" y="11527"/>
                    <a:pt x="7379" y="11512"/>
                  </a:cubicBezTo>
                  <a:cubicBezTo>
                    <a:pt x="7379" y="11496"/>
                    <a:pt x="7365" y="11484"/>
                    <a:pt x="7350" y="11484"/>
                  </a:cubicBezTo>
                  <a:moveTo>
                    <a:pt x="7242" y="11565"/>
                  </a:moveTo>
                  <a:cubicBezTo>
                    <a:pt x="7227" y="11566"/>
                    <a:pt x="7214" y="11579"/>
                    <a:pt x="7215" y="11595"/>
                  </a:cubicBezTo>
                  <a:cubicBezTo>
                    <a:pt x="7216" y="11611"/>
                    <a:pt x="7229" y="11623"/>
                    <a:pt x="7245" y="11622"/>
                  </a:cubicBezTo>
                  <a:cubicBezTo>
                    <a:pt x="7261" y="11622"/>
                    <a:pt x="7273" y="11608"/>
                    <a:pt x="7272" y="11593"/>
                  </a:cubicBezTo>
                  <a:cubicBezTo>
                    <a:pt x="7272" y="11577"/>
                    <a:pt x="7258" y="11565"/>
                    <a:pt x="7242" y="11565"/>
                  </a:cubicBezTo>
                  <a:moveTo>
                    <a:pt x="7027" y="11440"/>
                  </a:moveTo>
                  <a:cubicBezTo>
                    <a:pt x="7011" y="11441"/>
                    <a:pt x="6998" y="11454"/>
                    <a:pt x="6999" y="11470"/>
                  </a:cubicBezTo>
                  <a:cubicBezTo>
                    <a:pt x="7000" y="11486"/>
                    <a:pt x="7014" y="11498"/>
                    <a:pt x="7029" y="11497"/>
                  </a:cubicBezTo>
                  <a:cubicBezTo>
                    <a:pt x="7045" y="11497"/>
                    <a:pt x="7057" y="11483"/>
                    <a:pt x="7056" y="11467"/>
                  </a:cubicBezTo>
                  <a:cubicBezTo>
                    <a:pt x="7056" y="11452"/>
                    <a:pt x="7042" y="11440"/>
                    <a:pt x="7027" y="11440"/>
                  </a:cubicBezTo>
                  <a:moveTo>
                    <a:pt x="6777" y="11528"/>
                  </a:moveTo>
                  <a:cubicBezTo>
                    <a:pt x="6761" y="11529"/>
                    <a:pt x="6749" y="11543"/>
                    <a:pt x="6750" y="11558"/>
                  </a:cubicBezTo>
                  <a:cubicBezTo>
                    <a:pt x="6751" y="11574"/>
                    <a:pt x="6764" y="11586"/>
                    <a:pt x="6780" y="11585"/>
                  </a:cubicBezTo>
                  <a:cubicBezTo>
                    <a:pt x="6795" y="11585"/>
                    <a:pt x="6808" y="11571"/>
                    <a:pt x="6807" y="11556"/>
                  </a:cubicBezTo>
                  <a:cubicBezTo>
                    <a:pt x="6806" y="11540"/>
                    <a:pt x="6793" y="11528"/>
                    <a:pt x="6777" y="11528"/>
                  </a:cubicBezTo>
                  <a:moveTo>
                    <a:pt x="7491" y="11597"/>
                  </a:moveTo>
                  <a:cubicBezTo>
                    <a:pt x="7476" y="11598"/>
                    <a:pt x="7463" y="11611"/>
                    <a:pt x="7464" y="11627"/>
                  </a:cubicBezTo>
                  <a:cubicBezTo>
                    <a:pt x="7465" y="11642"/>
                    <a:pt x="7478" y="11655"/>
                    <a:pt x="7494" y="11654"/>
                  </a:cubicBezTo>
                  <a:cubicBezTo>
                    <a:pt x="7510" y="11653"/>
                    <a:pt x="7522" y="11640"/>
                    <a:pt x="7521" y="11624"/>
                  </a:cubicBezTo>
                  <a:cubicBezTo>
                    <a:pt x="7521" y="11608"/>
                    <a:pt x="7507" y="11596"/>
                    <a:pt x="7491" y="11597"/>
                  </a:cubicBezTo>
                  <a:moveTo>
                    <a:pt x="7854" y="11568"/>
                  </a:moveTo>
                  <a:cubicBezTo>
                    <a:pt x="7838" y="11568"/>
                    <a:pt x="7826" y="11582"/>
                    <a:pt x="7826" y="11597"/>
                  </a:cubicBezTo>
                  <a:cubicBezTo>
                    <a:pt x="7827" y="11613"/>
                    <a:pt x="7841" y="11625"/>
                    <a:pt x="7856" y="11625"/>
                  </a:cubicBezTo>
                  <a:cubicBezTo>
                    <a:pt x="7872" y="11624"/>
                    <a:pt x="7884" y="11610"/>
                    <a:pt x="7883" y="11595"/>
                  </a:cubicBezTo>
                  <a:cubicBezTo>
                    <a:pt x="7883" y="11579"/>
                    <a:pt x="7869" y="11567"/>
                    <a:pt x="7854" y="11568"/>
                  </a:cubicBezTo>
                  <a:moveTo>
                    <a:pt x="8162" y="11710"/>
                  </a:moveTo>
                  <a:cubicBezTo>
                    <a:pt x="8146" y="11710"/>
                    <a:pt x="8134" y="11723"/>
                    <a:pt x="8135" y="11738"/>
                  </a:cubicBezTo>
                  <a:cubicBezTo>
                    <a:pt x="8135" y="11754"/>
                    <a:pt x="8149" y="11766"/>
                    <a:pt x="8165" y="11765"/>
                  </a:cubicBezTo>
                  <a:cubicBezTo>
                    <a:pt x="8180" y="11765"/>
                    <a:pt x="8192" y="11751"/>
                    <a:pt x="8192" y="11736"/>
                  </a:cubicBezTo>
                  <a:cubicBezTo>
                    <a:pt x="8191" y="11721"/>
                    <a:pt x="8178" y="11709"/>
                    <a:pt x="8162" y="11710"/>
                  </a:cubicBezTo>
                  <a:moveTo>
                    <a:pt x="8071" y="11690"/>
                  </a:moveTo>
                  <a:cubicBezTo>
                    <a:pt x="8055" y="11691"/>
                    <a:pt x="8043" y="11704"/>
                    <a:pt x="8043" y="11720"/>
                  </a:cubicBezTo>
                  <a:cubicBezTo>
                    <a:pt x="8044" y="11735"/>
                    <a:pt x="8057" y="11747"/>
                    <a:pt x="8073" y="11746"/>
                  </a:cubicBezTo>
                  <a:cubicBezTo>
                    <a:pt x="8089" y="11745"/>
                    <a:pt x="8101" y="11732"/>
                    <a:pt x="8100" y="11717"/>
                  </a:cubicBezTo>
                  <a:cubicBezTo>
                    <a:pt x="8100" y="11701"/>
                    <a:pt x="8086" y="11689"/>
                    <a:pt x="8071" y="11690"/>
                  </a:cubicBezTo>
                  <a:moveTo>
                    <a:pt x="8284" y="11700"/>
                  </a:moveTo>
                  <a:cubicBezTo>
                    <a:pt x="8268" y="11701"/>
                    <a:pt x="8256" y="11714"/>
                    <a:pt x="8257" y="11729"/>
                  </a:cubicBezTo>
                  <a:cubicBezTo>
                    <a:pt x="8258" y="11744"/>
                    <a:pt x="8271" y="11757"/>
                    <a:pt x="8287" y="11756"/>
                  </a:cubicBezTo>
                  <a:cubicBezTo>
                    <a:pt x="8303" y="11755"/>
                    <a:pt x="8315" y="11742"/>
                    <a:pt x="8314" y="11726"/>
                  </a:cubicBezTo>
                  <a:cubicBezTo>
                    <a:pt x="8313" y="11711"/>
                    <a:pt x="8300" y="11699"/>
                    <a:pt x="8284" y="11700"/>
                  </a:cubicBezTo>
                  <a:moveTo>
                    <a:pt x="7907" y="10785"/>
                  </a:moveTo>
                  <a:cubicBezTo>
                    <a:pt x="7892" y="10785"/>
                    <a:pt x="7879" y="10799"/>
                    <a:pt x="7880" y="10814"/>
                  </a:cubicBezTo>
                  <a:cubicBezTo>
                    <a:pt x="7881" y="10830"/>
                    <a:pt x="7894" y="10842"/>
                    <a:pt x="7910" y="10841"/>
                  </a:cubicBezTo>
                  <a:cubicBezTo>
                    <a:pt x="7926" y="10841"/>
                    <a:pt x="7938" y="10828"/>
                    <a:pt x="7937" y="10812"/>
                  </a:cubicBezTo>
                  <a:cubicBezTo>
                    <a:pt x="7936" y="10796"/>
                    <a:pt x="7923" y="10784"/>
                    <a:pt x="7907" y="10785"/>
                  </a:cubicBezTo>
                  <a:moveTo>
                    <a:pt x="8279" y="10736"/>
                  </a:moveTo>
                  <a:cubicBezTo>
                    <a:pt x="8264" y="10736"/>
                    <a:pt x="8251" y="10750"/>
                    <a:pt x="8252" y="10766"/>
                  </a:cubicBezTo>
                  <a:cubicBezTo>
                    <a:pt x="8253" y="10781"/>
                    <a:pt x="8266" y="10794"/>
                    <a:pt x="8282" y="10793"/>
                  </a:cubicBezTo>
                  <a:cubicBezTo>
                    <a:pt x="8298" y="10792"/>
                    <a:pt x="8310" y="10779"/>
                    <a:pt x="8309" y="10763"/>
                  </a:cubicBezTo>
                  <a:cubicBezTo>
                    <a:pt x="8308" y="10747"/>
                    <a:pt x="8295" y="10735"/>
                    <a:pt x="8279" y="10736"/>
                  </a:cubicBezTo>
                  <a:moveTo>
                    <a:pt x="7261" y="10780"/>
                  </a:moveTo>
                  <a:cubicBezTo>
                    <a:pt x="7246" y="10780"/>
                    <a:pt x="7234" y="10794"/>
                    <a:pt x="7234" y="10809"/>
                  </a:cubicBezTo>
                  <a:cubicBezTo>
                    <a:pt x="7235" y="10825"/>
                    <a:pt x="7248" y="10837"/>
                    <a:pt x="7264" y="10837"/>
                  </a:cubicBezTo>
                  <a:cubicBezTo>
                    <a:pt x="7280" y="10836"/>
                    <a:pt x="7292" y="10823"/>
                    <a:pt x="7291" y="10807"/>
                  </a:cubicBezTo>
                  <a:cubicBezTo>
                    <a:pt x="7290" y="10791"/>
                    <a:pt x="7277" y="10779"/>
                    <a:pt x="7261" y="10780"/>
                  </a:cubicBezTo>
                  <a:moveTo>
                    <a:pt x="7521" y="10814"/>
                  </a:moveTo>
                  <a:cubicBezTo>
                    <a:pt x="7505" y="10815"/>
                    <a:pt x="7493" y="10828"/>
                    <a:pt x="7493" y="10844"/>
                  </a:cubicBezTo>
                  <a:cubicBezTo>
                    <a:pt x="7494" y="10860"/>
                    <a:pt x="7508" y="10872"/>
                    <a:pt x="7523" y="10871"/>
                  </a:cubicBezTo>
                  <a:cubicBezTo>
                    <a:pt x="7539" y="10870"/>
                    <a:pt x="7551" y="10857"/>
                    <a:pt x="7551" y="10841"/>
                  </a:cubicBezTo>
                  <a:cubicBezTo>
                    <a:pt x="7550" y="10825"/>
                    <a:pt x="7536" y="10813"/>
                    <a:pt x="7521" y="10814"/>
                  </a:cubicBezTo>
                  <a:moveTo>
                    <a:pt x="6855" y="10721"/>
                  </a:moveTo>
                  <a:cubicBezTo>
                    <a:pt x="6839" y="10722"/>
                    <a:pt x="6827" y="10735"/>
                    <a:pt x="6828" y="10751"/>
                  </a:cubicBezTo>
                  <a:cubicBezTo>
                    <a:pt x="6829" y="10767"/>
                    <a:pt x="6842" y="10779"/>
                    <a:pt x="6858" y="10778"/>
                  </a:cubicBezTo>
                  <a:cubicBezTo>
                    <a:pt x="6874" y="10777"/>
                    <a:pt x="6886" y="10764"/>
                    <a:pt x="6885" y="10748"/>
                  </a:cubicBezTo>
                  <a:cubicBezTo>
                    <a:pt x="6884" y="10732"/>
                    <a:pt x="6871" y="10720"/>
                    <a:pt x="6855" y="10721"/>
                  </a:cubicBezTo>
                  <a:moveTo>
                    <a:pt x="6289" y="10863"/>
                  </a:moveTo>
                  <a:cubicBezTo>
                    <a:pt x="6274" y="10864"/>
                    <a:pt x="6261" y="10877"/>
                    <a:pt x="6262" y="10893"/>
                  </a:cubicBezTo>
                  <a:cubicBezTo>
                    <a:pt x="6263" y="10909"/>
                    <a:pt x="6276" y="10921"/>
                    <a:pt x="6292" y="10920"/>
                  </a:cubicBezTo>
                  <a:cubicBezTo>
                    <a:pt x="6308" y="10919"/>
                    <a:pt x="6320" y="10906"/>
                    <a:pt x="6319" y="10890"/>
                  </a:cubicBezTo>
                  <a:cubicBezTo>
                    <a:pt x="6318" y="10874"/>
                    <a:pt x="6305" y="10862"/>
                    <a:pt x="6289" y="10863"/>
                  </a:cubicBezTo>
                  <a:moveTo>
                    <a:pt x="6690" y="10490"/>
                  </a:moveTo>
                  <a:cubicBezTo>
                    <a:pt x="6675" y="10491"/>
                    <a:pt x="6662" y="10504"/>
                    <a:pt x="6663" y="10520"/>
                  </a:cubicBezTo>
                  <a:cubicBezTo>
                    <a:pt x="6664" y="10536"/>
                    <a:pt x="6677" y="10548"/>
                    <a:pt x="6693" y="10547"/>
                  </a:cubicBezTo>
                  <a:cubicBezTo>
                    <a:pt x="6709" y="10546"/>
                    <a:pt x="6721" y="10533"/>
                    <a:pt x="6720" y="10517"/>
                  </a:cubicBezTo>
                  <a:cubicBezTo>
                    <a:pt x="6719" y="10502"/>
                    <a:pt x="6706" y="10489"/>
                    <a:pt x="6690" y="10490"/>
                  </a:cubicBezTo>
                  <a:moveTo>
                    <a:pt x="7036" y="10535"/>
                  </a:moveTo>
                  <a:cubicBezTo>
                    <a:pt x="7021" y="10536"/>
                    <a:pt x="7008" y="10549"/>
                    <a:pt x="7009" y="10565"/>
                  </a:cubicBezTo>
                  <a:cubicBezTo>
                    <a:pt x="7010" y="10581"/>
                    <a:pt x="7023" y="10593"/>
                    <a:pt x="7039" y="10592"/>
                  </a:cubicBezTo>
                  <a:cubicBezTo>
                    <a:pt x="7055" y="10591"/>
                    <a:pt x="7067" y="10578"/>
                    <a:pt x="7066" y="10562"/>
                  </a:cubicBezTo>
                  <a:cubicBezTo>
                    <a:pt x="7065" y="10546"/>
                    <a:pt x="7052" y="10534"/>
                    <a:pt x="7036" y="10535"/>
                  </a:cubicBezTo>
                  <a:moveTo>
                    <a:pt x="7276" y="10471"/>
                  </a:moveTo>
                  <a:cubicBezTo>
                    <a:pt x="7260" y="10472"/>
                    <a:pt x="7248" y="10485"/>
                    <a:pt x="7249" y="10501"/>
                  </a:cubicBezTo>
                  <a:cubicBezTo>
                    <a:pt x="7250" y="10517"/>
                    <a:pt x="7263" y="10529"/>
                    <a:pt x="7279" y="10528"/>
                  </a:cubicBezTo>
                  <a:cubicBezTo>
                    <a:pt x="7295" y="10528"/>
                    <a:pt x="7307" y="10514"/>
                    <a:pt x="7306" y="10499"/>
                  </a:cubicBezTo>
                  <a:cubicBezTo>
                    <a:pt x="7305" y="10483"/>
                    <a:pt x="7292" y="10471"/>
                    <a:pt x="7276" y="10471"/>
                  </a:cubicBezTo>
                  <a:moveTo>
                    <a:pt x="7090" y="10471"/>
                  </a:moveTo>
                  <a:cubicBezTo>
                    <a:pt x="7074" y="10472"/>
                    <a:pt x="7062" y="10485"/>
                    <a:pt x="7063" y="10501"/>
                  </a:cubicBezTo>
                  <a:cubicBezTo>
                    <a:pt x="7064" y="10517"/>
                    <a:pt x="7077" y="10529"/>
                    <a:pt x="7093" y="10528"/>
                  </a:cubicBezTo>
                  <a:cubicBezTo>
                    <a:pt x="7109" y="10528"/>
                    <a:pt x="7121" y="10514"/>
                    <a:pt x="7120" y="10499"/>
                  </a:cubicBezTo>
                  <a:cubicBezTo>
                    <a:pt x="7119" y="10483"/>
                    <a:pt x="7106" y="10471"/>
                    <a:pt x="7090" y="10471"/>
                  </a:cubicBezTo>
                  <a:moveTo>
                    <a:pt x="7570" y="10379"/>
                  </a:moveTo>
                  <a:cubicBezTo>
                    <a:pt x="7554" y="10379"/>
                    <a:pt x="7542" y="10393"/>
                    <a:pt x="7543" y="10408"/>
                  </a:cubicBezTo>
                  <a:cubicBezTo>
                    <a:pt x="7543" y="10424"/>
                    <a:pt x="7557" y="10436"/>
                    <a:pt x="7572" y="10436"/>
                  </a:cubicBezTo>
                  <a:cubicBezTo>
                    <a:pt x="7588" y="10435"/>
                    <a:pt x="7600" y="10421"/>
                    <a:pt x="7600" y="10406"/>
                  </a:cubicBezTo>
                  <a:cubicBezTo>
                    <a:pt x="7599" y="10390"/>
                    <a:pt x="7586" y="10378"/>
                    <a:pt x="7570" y="10379"/>
                  </a:cubicBezTo>
                  <a:moveTo>
                    <a:pt x="7702" y="10398"/>
                  </a:moveTo>
                  <a:cubicBezTo>
                    <a:pt x="7686" y="10399"/>
                    <a:pt x="7674" y="10412"/>
                    <a:pt x="7675" y="10428"/>
                  </a:cubicBezTo>
                  <a:cubicBezTo>
                    <a:pt x="7676" y="10444"/>
                    <a:pt x="7689" y="10456"/>
                    <a:pt x="7705" y="10455"/>
                  </a:cubicBezTo>
                  <a:cubicBezTo>
                    <a:pt x="7720" y="10454"/>
                    <a:pt x="7733" y="10441"/>
                    <a:pt x="7732" y="10425"/>
                  </a:cubicBezTo>
                  <a:cubicBezTo>
                    <a:pt x="7731" y="10409"/>
                    <a:pt x="7718" y="10397"/>
                    <a:pt x="7702" y="10398"/>
                  </a:cubicBezTo>
                  <a:moveTo>
                    <a:pt x="7775" y="10280"/>
                  </a:moveTo>
                  <a:cubicBezTo>
                    <a:pt x="7760" y="10281"/>
                    <a:pt x="7747" y="10295"/>
                    <a:pt x="7748" y="10310"/>
                  </a:cubicBezTo>
                  <a:cubicBezTo>
                    <a:pt x="7749" y="10326"/>
                    <a:pt x="7762" y="10338"/>
                    <a:pt x="7778" y="10337"/>
                  </a:cubicBezTo>
                  <a:cubicBezTo>
                    <a:pt x="7794" y="10337"/>
                    <a:pt x="7806" y="10323"/>
                    <a:pt x="7805" y="10308"/>
                  </a:cubicBezTo>
                  <a:cubicBezTo>
                    <a:pt x="7804" y="10292"/>
                    <a:pt x="7791" y="10280"/>
                    <a:pt x="7775" y="10280"/>
                  </a:cubicBezTo>
                  <a:moveTo>
                    <a:pt x="6875" y="10148"/>
                  </a:moveTo>
                  <a:cubicBezTo>
                    <a:pt x="6859" y="10149"/>
                    <a:pt x="6847" y="10162"/>
                    <a:pt x="6848" y="10178"/>
                  </a:cubicBezTo>
                  <a:cubicBezTo>
                    <a:pt x="6848" y="10194"/>
                    <a:pt x="6862" y="10206"/>
                    <a:pt x="6877" y="10205"/>
                  </a:cubicBezTo>
                  <a:cubicBezTo>
                    <a:pt x="6893" y="10205"/>
                    <a:pt x="6905" y="10191"/>
                    <a:pt x="6905" y="10175"/>
                  </a:cubicBezTo>
                  <a:cubicBezTo>
                    <a:pt x="6904" y="10160"/>
                    <a:pt x="6890" y="10148"/>
                    <a:pt x="6875" y="10148"/>
                  </a:cubicBezTo>
                  <a:moveTo>
                    <a:pt x="8142" y="10256"/>
                  </a:moveTo>
                  <a:cubicBezTo>
                    <a:pt x="8127" y="10257"/>
                    <a:pt x="8114" y="10270"/>
                    <a:pt x="8115" y="10286"/>
                  </a:cubicBezTo>
                  <a:cubicBezTo>
                    <a:pt x="8116" y="10302"/>
                    <a:pt x="8129" y="10314"/>
                    <a:pt x="8145" y="10313"/>
                  </a:cubicBezTo>
                  <a:cubicBezTo>
                    <a:pt x="8161" y="10312"/>
                    <a:pt x="8173" y="10299"/>
                    <a:pt x="8172" y="10283"/>
                  </a:cubicBezTo>
                  <a:cubicBezTo>
                    <a:pt x="8171" y="10267"/>
                    <a:pt x="8158" y="10255"/>
                    <a:pt x="8142" y="10256"/>
                  </a:cubicBezTo>
                  <a:moveTo>
                    <a:pt x="7310" y="10237"/>
                  </a:moveTo>
                  <a:cubicBezTo>
                    <a:pt x="7295" y="10237"/>
                    <a:pt x="7282" y="10251"/>
                    <a:pt x="7283" y="10266"/>
                  </a:cubicBezTo>
                  <a:cubicBezTo>
                    <a:pt x="7284" y="10282"/>
                    <a:pt x="7297" y="10294"/>
                    <a:pt x="7313" y="10294"/>
                  </a:cubicBezTo>
                  <a:cubicBezTo>
                    <a:pt x="7329" y="10293"/>
                    <a:pt x="7341" y="10280"/>
                    <a:pt x="7340" y="10264"/>
                  </a:cubicBezTo>
                  <a:cubicBezTo>
                    <a:pt x="7339" y="10248"/>
                    <a:pt x="7326" y="10236"/>
                    <a:pt x="7310" y="10237"/>
                  </a:cubicBezTo>
                  <a:moveTo>
                    <a:pt x="7324" y="10152"/>
                  </a:moveTo>
                  <a:cubicBezTo>
                    <a:pt x="7308" y="10153"/>
                    <a:pt x="7296" y="10166"/>
                    <a:pt x="7297" y="10182"/>
                  </a:cubicBezTo>
                  <a:cubicBezTo>
                    <a:pt x="7298" y="10198"/>
                    <a:pt x="7311" y="10210"/>
                    <a:pt x="7327" y="10209"/>
                  </a:cubicBezTo>
                  <a:cubicBezTo>
                    <a:pt x="7343" y="10208"/>
                    <a:pt x="7355" y="10195"/>
                    <a:pt x="7354" y="10179"/>
                  </a:cubicBezTo>
                  <a:cubicBezTo>
                    <a:pt x="7353" y="10163"/>
                    <a:pt x="7340" y="10151"/>
                    <a:pt x="7324" y="10152"/>
                  </a:cubicBezTo>
                  <a:moveTo>
                    <a:pt x="7400" y="10099"/>
                  </a:moveTo>
                  <a:cubicBezTo>
                    <a:pt x="7384" y="10099"/>
                    <a:pt x="7372" y="10113"/>
                    <a:pt x="7373" y="10128"/>
                  </a:cubicBezTo>
                  <a:cubicBezTo>
                    <a:pt x="7374" y="10144"/>
                    <a:pt x="7387" y="10156"/>
                    <a:pt x="7402" y="10156"/>
                  </a:cubicBezTo>
                  <a:cubicBezTo>
                    <a:pt x="7418" y="10155"/>
                    <a:pt x="7431" y="10141"/>
                    <a:pt x="7430" y="10126"/>
                  </a:cubicBezTo>
                  <a:cubicBezTo>
                    <a:pt x="7429" y="10110"/>
                    <a:pt x="7416" y="10098"/>
                    <a:pt x="7400" y="10099"/>
                  </a:cubicBezTo>
                  <a:moveTo>
                    <a:pt x="7061" y="10305"/>
                  </a:moveTo>
                  <a:cubicBezTo>
                    <a:pt x="7045" y="10306"/>
                    <a:pt x="7033" y="10319"/>
                    <a:pt x="7034" y="10335"/>
                  </a:cubicBezTo>
                  <a:cubicBezTo>
                    <a:pt x="7035" y="10351"/>
                    <a:pt x="7048" y="10363"/>
                    <a:pt x="7063" y="10362"/>
                  </a:cubicBezTo>
                  <a:cubicBezTo>
                    <a:pt x="7079" y="10361"/>
                    <a:pt x="7092" y="10348"/>
                    <a:pt x="7091" y="10332"/>
                  </a:cubicBezTo>
                  <a:cubicBezTo>
                    <a:pt x="7090" y="10316"/>
                    <a:pt x="7076" y="10304"/>
                    <a:pt x="7061" y="10305"/>
                  </a:cubicBezTo>
                  <a:moveTo>
                    <a:pt x="6909" y="10305"/>
                  </a:moveTo>
                  <a:cubicBezTo>
                    <a:pt x="6893" y="10306"/>
                    <a:pt x="6881" y="10319"/>
                    <a:pt x="6882" y="10335"/>
                  </a:cubicBezTo>
                  <a:cubicBezTo>
                    <a:pt x="6883" y="10351"/>
                    <a:pt x="6896" y="10363"/>
                    <a:pt x="6912" y="10362"/>
                  </a:cubicBezTo>
                  <a:cubicBezTo>
                    <a:pt x="6928" y="10361"/>
                    <a:pt x="6940" y="10348"/>
                    <a:pt x="6939" y="10332"/>
                  </a:cubicBezTo>
                  <a:cubicBezTo>
                    <a:pt x="6938" y="10316"/>
                    <a:pt x="6925" y="10304"/>
                    <a:pt x="6909" y="10305"/>
                  </a:cubicBezTo>
                  <a:moveTo>
                    <a:pt x="7217" y="10271"/>
                  </a:moveTo>
                  <a:cubicBezTo>
                    <a:pt x="7202" y="10272"/>
                    <a:pt x="7189" y="10285"/>
                    <a:pt x="7190" y="10301"/>
                  </a:cubicBezTo>
                  <a:cubicBezTo>
                    <a:pt x="7191" y="10316"/>
                    <a:pt x="7204" y="10329"/>
                    <a:pt x="7220" y="10328"/>
                  </a:cubicBezTo>
                  <a:cubicBezTo>
                    <a:pt x="7236" y="10327"/>
                    <a:pt x="7248" y="10314"/>
                    <a:pt x="7247" y="10298"/>
                  </a:cubicBezTo>
                  <a:cubicBezTo>
                    <a:pt x="7247" y="10282"/>
                    <a:pt x="7233" y="10270"/>
                    <a:pt x="7217" y="10271"/>
                  </a:cubicBezTo>
                  <a:moveTo>
                    <a:pt x="8641" y="13309"/>
                  </a:moveTo>
                  <a:cubicBezTo>
                    <a:pt x="8626" y="13309"/>
                    <a:pt x="8613" y="13323"/>
                    <a:pt x="8614" y="13339"/>
                  </a:cubicBezTo>
                  <a:cubicBezTo>
                    <a:pt x="8615" y="13354"/>
                    <a:pt x="8628" y="13367"/>
                    <a:pt x="8644" y="13366"/>
                  </a:cubicBezTo>
                  <a:cubicBezTo>
                    <a:pt x="8660" y="13365"/>
                    <a:pt x="8672" y="13352"/>
                    <a:pt x="8671" y="13336"/>
                  </a:cubicBezTo>
                  <a:cubicBezTo>
                    <a:pt x="8671" y="13320"/>
                    <a:pt x="8657" y="13308"/>
                    <a:pt x="8641" y="13309"/>
                  </a:cubicBezTo>
                  <a:moveTo>
                    <a:pt x="8402" y="13231"/>
                  </a:moveTo>
                  <a:cubicBezTo>
                    <a:pt x="8386" y="13231"/>
                    <a:pt x="8374" y="13245"/>
                    <a:pt x="8375" y="13260"/>
                  </a:cubicBezTo>
                  <a:cubicBezTo>
                    <a:pt x="8375" y="13276"/>
                    <a:pt x="8389" y="13288"/>
                    <a:pt x="8404" y="13288"/>
                  </a:cubicBezTo>
                  <a:cubicBezTo>
                    <a:pt x="8420" y="13287"/>
                    <a:pt x="8432" y="13274"/>
                    <a:pt x="8432" y="13258"/>
                  </a:cubicBezTo>
                  <a:cubicBezTo>
                    <a:pt x="8431" y="13242"/>
                    <a:pt x="8418" y="13230"/>
                    <a:pt x="8402" y="13231"/>
                  </a:cubicBezTo>
                  <a:moveTo>
                    <a:pt x="8138" y="13320"/>
                  </a:moveTo>
                  <a:cubicBezTo>
                    <a:pt x="8122" y="13321"/>
                    <a:pt x="8110" y="13334"/>
                    <a:pt x="8111" y="13350"/>
                  </a:cubicBezTo>
                  <a:cubicBezTo>
                    <a:pt x="8112" y="13366"/>
                    <a:pt x="8125" y="13378"/>
                    <a:pt x="8141" y="13377"/>
                  </a:cubicBezTo>
                  <a:cubicBezTo>
                    <a:pt x="8157" y="13377"/>
                    <a:pt x="8169" y="13363"/>
                    <a:pt x="8168" y="13348"/>
                  </a:cubicBezTo>
                  <a:cubicBezTo>
                    <a:pt x="8167" y="13332"/>
                    <a:pt x="8154" y="13320"/>
                    <a:pt x="8138" y="13320"/>
                  </a:cubicBezTo>
                  <a:moveTo>
                    <a:pt x="7408" y="13307"/>
                  </a:moveTo>
                  <a:cubicBezTo>
                    <a:pt x="7392" y="13308"/>
                    <a:pt x="7379" y="13321"/>
                    <a:pt x="7380" y="13337"/>
                  </a:cubicBezTo>
                  <a:cubicBezTo>
                    <a:pt x="7381" y="13353"/>
                    <a:pt x="7394" y="13365"/>
                    <a:pt x="7410" y="13364"/>
                  </a:cubicBezTo>
                  <a:cubicBezTo>
                    <a:pt x="7426" y="13364"/>
                    <a:pt x="7438" y="13350"/>
                    <a:pt x="7437" y="13335"/>
                  </a:cubicBezTo>
                  <a:cubicBezTo>
                    <a:pt x="7436" y="13319"/>
                    <a:pt x="7423" y="13307"/>
                    <a:pt x="7408" y="13307"/>
                  </a:cubicBezTo>
                  <a:moveTo>
                    <a:pt x="7320" y="13198"/>
                  </a:moveTo>
                  <a:cubicBezTo>
                    <a:pt x="7304" y="13198"/>
                    <a:pt x="7292" y="13212"/>
                    <a:pt x="7293" y="13228"/>
                  </a:cubicBezTo>
                  <a:cubicBezTo>
                    <a:pt x="7294" y="13243"/>
                    <a:pt x="7307" y="13256"/>
                    <a:pt x="7323" y="13255"/>
                  </a:cubicBezTo>
                  <a:cubicBezTo>
                    <a:pt x="7339" y="13254"/>
                    <a:pt x="7351" y="13241"/>
                    <a:pt x="7350" y="13225"/>
                  </a:cubicBezTo>
                  <a:cubicBezTo>
                    <a:pt x="7349" y="13209"/>
                    <a:pt x="7336" y="13197"/>
                    <a:pt x="7320" y="13198"/>
                  </a:cubicBezTo>
                  <a:moveTo>
                    <a:pt x="6720" y="13080"/>
                  </a:moveTo>
                  <a:cubicBezTo>
                    <a:pt x="6704" y="13081"/>
                    <a:pt x="6692" y="13094"/>
                    <a:pt x="6693" y="13110"/>
                  </a:cubicBezTo>
                  <a:cubicBezTo>
                    <a:pt x="6694" y="13126"/>
                    <a:pt x="6707" y="13138"/>
                    <a:pt x="6723" y="13137"/>
                  </a:cubicBezTo>
                  <a:cubicBezTo>
                    <a:pt x="6738" y="13137"/>
                    <a:pt x="6751" y="13123"/>
                    <a:pt x="6750" y="13107"/>
                  </a:cubicBezTo>
                  <a:cubicBezTo>
                    <a:pt x="6749" y="13092"/>
                    <a:pt x="6736" y="13080"/>
                    <a:pt x="6720" y="13080"/>
                  </a:cubicBezTo>
                  <a:moveTo>
                    <a:pt x="6981" y="12748"/>
                  </a:moveTo>
                  <a:cubicBezTo>
                    <a:pt x="6965" y="12748"/>
                    <a:pt x="6953" y="12762"/>
                    <a:pt x="6954" y="12777"/>
                  </a:cubicBezTo>
                  <a:cubicBezTo>
                    <a:pt x="6955" y="12793"/>
                    <a:pt x="6968" y="12806"/>
                    <a:pt x="6984" y="12805"/>
                  </a:cubicBezTo>
                  <a:cubicBezTo>
                    <a:pt x="6999" y="12804"/>
                    <a:pt x="7012" y="12791"/>
                    <a:pt x="7011" y="12775"/>
                  </a:cubicBezTo>
                  <a:cubicBezTo>
                    <a:pt x="7010" y="12759"/>
                    <a:pt x="6997" y="12747"/>
                    <a:pt x="6981" y="12748"/>
                  </a:cubicBezTo>
                  <a:moveTo>
                    <a:pt x="7398" y="12969"/>
                  </a:moveTo>
                  <a:cubicBezTo>
                    <a:pt x="7383" y="12970"/>
                    <a:pt x="7371" y="12983"/>
                    <a:pt x="7371" y="12999"/>
                  </a:cubicBezTo>
                  <a:cubicBezTo>
                    <a:pt x="7372" y="13015"/>
                    <a:pt x="7385" y="13027"/>
                    <a:pt x="7401" y="13026"/>
                  </a:cubicBezTo>
                  <a:cubicBezTo>
                    <a:pt x="7417" y="13026"/>
                    <a:pt x="7429" y="13012"/>
                    <a:pt x="7428" y="12997"/>
                  </a:cubicBezTo>
                  <a:cubicBezTo>
                    <a:pt x="7428" y="12981"/>
                    <a:pt x="7414" y="12969"/>
                    <a:pt x="7398" y="12969"/>
                  </a:cubicBezTo>
                  <a:moveTo>
                    <a:pt x="7532" y="13012"/>
                  </a:moveTo>
                  <a:cubicBezTo>
                    <a:pt x="7516" y="13013"/>
                    <a:pt x="7504" y="13026"/>
                    <a:pt x="7505" y="13042"/>
                  </a:cubicBezTo>
                  <a:cubicBezTo>
                    <a:pt x="7506" y="13057"/>
                    <a:pt x="7519" y="13070"/>
                    <a:pt x="7535" y="13069"/>
                  </a:cubicBezTo>
                  <a:cubicBezTo>
                    <a:pt x="7551" y="13068"/>
                    <a:pt x="7563" y="13055"/>
                    <a:pt x="7562" y="13039"/>
                  </a:cubicBezTo>
                  <a:cubicBezTo>
                    <a:pt x="7561" y="13023"/>
                    <a:pt x="7548" y="13011"/>
                    <a:pt x="7532" y="13012"/>
                  </a:cubicBezTo>
                  <a:moveTo>
                    <a:pt x="7679" y="13035"/>
                  </a:moveTo>
                  <a:cubicBezTo>
                    <a:pt x="7663" y="13035"/>
                    <a:pt x="7651" y="13049"/>
                    <a:pt x="7652" y="13065"/>
                  </a:cubicBezTo>
                  <a:cubicBezTo>
                    <a:pt x="7653" y="13080"/>
                    <a:pt x="7666" y="13093"/>
                    <a:pt x="7682" y="13092"/>
                  </a:cubicBezTo>
                  <a:cubicBezTo>
                    <a:pt x="7698" y="13091"/>
                    <a:pt x="7710" y="13078"/>
                    <a:pt x="7709" y="13062"/>
                  </a:cubicBezTo>
                  <a:cubicBezTo>
                    <a:pt x="7708" y="13046"/>
                    <a:pt x="7695" y="13034"/>
                    <a:pt x="7679" y="13035"/>
                  </a:cubicBezTo>
                  <a:moveTo>
                    <a:pt x="7929" y="12941"/>
                  </a:moveTo>
                  <a:cubicBezTo>
                    <a:pt x="7913" y="12942"/>
                    <a:pt x="7901" y="12955"/>
                    <a:pt x="7902" y="12971"/>
                  </a:cubicBezTo>
                  <a:cubicBezTo>
                    <a:pt x="7903" y="12987"/>
                    <a:pt x="7916" y="12999"/>
                    <a:pt x="7931" y="12998"/>
                  </a:cubicBezTo>
                  <a:cubicBezTo>
                    <a:pt x="7947" y="12997"/>
                    <a:pt x="7960" y="12984"/>
                    <a:pt x="7959" y="12968"/>
                  </a:cubicBezTo>
                  <a:cubicBezTo>
                    <a:pt x="7958" y="12952"/>
                    <a:pt x="7945" y="12940"/>
                    <a:pt x="7929" y="12941"/>
                  </a:cubicBezTo>
                  <a:moveTo>
                    <a:pt x="7953" y="13355"/>
                  </a:moveTo>
                  <a:cubicBezTo>
                    <a:pt x="7937" y="13355"/>
                    <a:pt x="7925" y="13369"/>
                    <a:pt x="7926" y="13384"/>
                  </a:cubicBezTo>
                  <a:cubicBezTo>
                    <a:pt x="7927" y="13400"/>
                    <a:pt x="7940" y="13412"/>
                    <a:pt x="7956" y="13412"/>
                  </a:cubicBezTo>
                  <a:cubicBezTo>
                    <a:pt x="7971" y="13411"/>
                    <a:pt x="7984" y="13397"/>
                    <a:pt x="7983" y="13382"/>
                  </a:cubicBezTo>
                  <a:cubicBezTo>
                    <a:pt x="7982" y="13366"/>
                    <a:pt x="7969" y="13354"/>
                    <a:pt x="7953" y="13355"/>
                  </a:cubicBezTo>
                  <a:moveTo>
                    <a:pt x="8181" y="13570"/>
                  </a:moveTo>
                  <a:cubicBezTo>
                    <a:pt x="8166" y="13570"/>
                    <a:pt x="8154" y="13584"/>
                    <a:pt x="8154" y="13600"/>
                  </a:cubicBezTo>
                  <a:cubicBezTo>
                    <a:pt x="8155" y="13615"/>
                    <a:pt x="8168" y="13628"/>
                    <a:pt x="8184" y="13627"/>
                  </a:cubicBezTo>
                  <a:cubicBezTo>
                    <a:pt x="8200" y="13626"/>
                    <a:pt x="8212" y="13613"/>
                    <a:pt x="8211" y="13597"/>
                  </a:cubicBezTo>
                  <a:cubicBezTo>
                    <a:pt x="8211" y="13581"/>
                    <a:pt x="8197" y="13569"/>
                    <a:pt x="8181" y="13570"/>
                  </a:cubicBezTo>
                  <a:moveTo>
                    <a:pt x="8338" y="13322"/>
                  </a:moveTo>
                  <a:cubicBezTo>
                    <a:pt x="8322" y="13322"/>
                    <a:pt x="8310" y="13336"/>
                    <a:pt x="8311" y="13352"/>
                  </a:cubicBezTo>
                  <a:cubicBezTo>
                    <a:pt x="8312" y="13367"/>
                    <a:pt x="8325" y="13380"/>
                    <a:pt x="8341" y="13379"/>
                  </a:cubicBezTo>
                  <a:cubicBezTo>
                    <a:pt x="8356" y="13378"/>
                    <a:pt x="8369" y="13365"/>
                    <a:pt x="8368" y="13349"/>
                  </a:cubicBezTo>
                  <a:cubicBezTo>
                    <a:pt x="8367" y="13333"/>
                    <a:pt x="8354" y="13321"/>
                    <a:pt x="8338" y="13322"/>
                  </a:cubicBezTo>
                  <a:moveTo>
                    <a:pt x="7562" y="12715"/>
                  </a:moveTo>
                  <a:cubicBezTo>
                    <a:pt x="7546" y="12716"/>
                    <a:pt x="7534" y="12729"/>
                    <a:pt x="7535" y="12745"/>
                  </a:cubicBezTo>
                  <a:cubicBezTo>
                    <a:pt x="7535" y="12761"/>
                    <a:pt x="7549" y="12773"/>
                    <a:pt x="7564" y="12772"/>
                  </a:cubicBezTo>
                  <a:cubicBezTo>
                    <a:pt x="7580" y="12771"/>
                    <a:pt x="7592" y="12758"/>
                    <a:pt x="7591" y="12742"/>
                  </a:cubicBezTo>
                  <a:cubicBezTo>
                    <a:pt x="7591" y="12726"/>
                    <a:pt x="7577" y="12714"/>
                    <a:pt x="7562" y="12715"/>
                  </a:cubicBezTo>
                  <a:moveTo>
                    <a:pt x="7346" y="12702"/>
                  </a:moveTo>
                  <a:cubicBezTo>
                    <a:pt x="7330" y="12703"/>
                    <a:pt x="7318" y="12716"/>
                    <a:pt x="7319" y="12732"/>
                  </a:cubicBezTo>
                  <a:cubicBezTo>
                    <a:pt x="7320" y="12747"/>
                    <a:pt x="7333" y="12760"/>
                    <a:pt x="7349" y="12759"/>
                  </a:cubicBezTo>
                  <a:cubicBezTo>
                    <a:pt x="7365" y="12758"/>
                    <a:pt x="7377" y="12745"/>
                    <a:pt x="7376" y="12729"/>
                  </a:cubicBezTo>
                  <a:cubicBezTo>
                    <a:pt x="7375" y="12713"/>
                    <a:pt x="7362" y="12701"/>
                    <a:pt x="7346" y="12702"/>
                  </a:cubicBezTo>
                  <a:moveTo>
                    <a:pt x="7111" y="12878"/>
                  </a:moveTo>
                  <a:cubicBezTo>
                    <a:pt x="7095" y="12879"/>
                    <a:pt x="7083" y="12892"/>
                    <a:pt x="7084" y="12908"/>
                  </a:cubicBezTo>
                  <a:cubicBezTo>
                    <a:pt x="7085" y="12924"/>
                    <a:pt x="7098" y="12936"/>
                    <a:pt x="7114" y="12935"/>
                  </a:cubicBezTo>
                  <a:cubicBezTo>
                    <a:pt x="7130" y="12934"/>
                    <a:pt x="7142" y="12921"/>
                    <a:pt x="7141" y="12905"/>
                  </a:cubicBezTo>
                  <a:cubicBezTo>
                    <a:pt x="7140" y="12890"/>
                    <a:pt x="7127" y="12877"/>
                    <a:pt x="7111" y="12878"/>
                  </a:cubicBezTo>
                  <a:moveTo>
                    <a:pt x="7059" y="13146"/>
                  </a:moveTo>
                  <a:cubicBezTo>
                    <a:pt x="7044" y="13146"/>
                    <a:pt x="7031" y="13160"/>
                    <a:pt x="7032" y="13175"/>
                  </a:cubicBezTo>
                  <a:cubicBezTo>
                    <a:pt x="7033" y="13191"/>
                    <a:pt x="7046" y="13203"/>
                    <a:pt x="7062" y="13203"/>
                  </a:cubicBezTo>
                  <a:cubicBezTo>
                    <a:pt x="7078" y="13202"/>
                    <a:pt x="7090" y="13188"/>
                    <a:pt x="7089" y="13173"/>
                  </a:cubicBezTo>
                  <a:cubicBezTo>
                    <a:pt x="7088" y="13157"/>
                    <a:pt x="7075" y="13145"/>
                    <a:pt x="7059" y="13146"/>
                  </a:cubicBezTo>
                  <a:moveTo>
                    <a:pt x="6646" y="13141"/>
                  </a:moveTo>
                  <a:cubicBezTo>
                    <a:pt x="6630" y="13141"/>
                    <a:pt x="6618" y="13155"/>
                    <a:pt x="6619" y="13170"/>
                  </a:cubicBezTo>
                  <a:cubicBezTo>
                    <a:pt x="6619" y="13186"/>
                    <a:pt x="6633" y="13198"/>
                    <a:pt x="6648" y="13198"/>
                  </a:cubicBezTo>
                  <a:cubicBezTo>
                    <a:pt x="6664" y="13197"/>
                    <a:pt x="6676" y="13183"/>
                    <a:pt x="6675" y="13168"/>
                  </a:cubicBezTo>
                  <a:cubicBezTo>
                    <a:pt x="6675" y="13152"/>
                    <a:pt x="6662" y="13140"/>
                    <a:pt x="6646" y="13141"/>
                  </a:cubicBezTo>
                  <a:moveTo>
                    <a:pt x="6961" y="13628"/>
                  </a:moveTo>
                  <a:cubicBezTo>
                    <a:pt x="6945" y="13629"/>
                    <a:pt x="6933" y="13643"/>
                    <a:pt x="6934" y="13658"/>
                  </a:cubicBezTo>
                  <a:cubicBezTo>
                    <a:pt x="6935" y="13674"/>
                    <a:pt x="6948" y="13686"/>
                    <a:pt x="6964" y="13685"/>
                  </a:cubicBezTo>
                  <a:cubicBezTo>
                    <a:pt x="6980" y="13685"/>
                    <a:pt x="6992" y="13671"/>
                    <a:pt x="6991" y="13656"/>
                  </a:cubicBezTo>
                  <a:cubicBezTo>
                    <a:pt x="6990" y="13640"/>
                    <a:pt x="6977" y="13628"/>
                    <a:pt x="6961" y="13628"/>
                  </a:cubicBezTo>
                  <a:moveTo>
                    <a:pt x="6661" y="13609"/>
                  </a:moveTo>
                  <a:cubicBezTo>
                    <a:pt x="6645" y="13610"/>
                    <a:pt x="6633" y="13623"/>
                    <a:pt x="6634" y="13639"/>
                  </a:cubicBezTo>
                  <a:cubicBezTo>
                    <a:pt x="6635" y="13655"/>
                    <a:pt x="6648" y="13667"/>
                    <a:pt x="6664" y="13666"/>
                  </a:cubicBezTo>
                  <a:cubicBezTo>
                    <a:pt x="6680" y="13665"/>
                    <a:pt x="6692" y="13652"/>
                    <a:pt x="6691" y="13636"/>
                  </a:cubicBezTo>
                  <a:cubicBezTo>
                    <a:pt x="6690" y="13620"/>
                    <a:pt x="6677" y="13608"/>
                    <a:pt x="6661" y="13609"/>
                  </a:cubicBezTo>
                  <a:moveTo>
                    <a:pt x="7731" y="13609"/>
                  </a:moveTo>
                  <a:cubicBezTo>
                    <a:pt x="7715" y="13610"/>
                    <a:pt x="7703" y="13623"/>
                    <a:pt x="7704" y="13639"/>
                  </a:cubicBezTo>
                  <a:cubicBezTo>
                    <a:pt x="7705" y="13655"/>
                    <a:pt x="7718" y="13667"/>
                    <a:pt x="7734" y="13666"/>
                  </a:cubicBezTo>
                  <a:cubicBezTo>
                    <a:pt x="7750" y="13665"/>
                    <a:pt x="7762" y="13652"/>
                    <a:pt x="7761" y="13636"/>
                  </a:cubicBezTo>
                  <a:cubicBezTo>
                    <a:pt x="7760" y="13620"/>
                    <a:pt x="7747" y="13608"/>
                    <a:pt x="7731" y="13609"/>
                  </a:cubicBezTo>
                  <a:moveTo>
                    <a:pt x="8292" y="13987"/>
                  </a:moveTo>
                  <a:cubicBezTo>
                    <a:pt x="8277" y="13988"/>
                    <a:pt x="8264" y="14002"/>
                    <a:pt x="8265" y="14017"/>
                  </a:cubicBezTo>
                  <a:cubicBezTo>
                    <a:pt x="8266" y="14033"/>
                    <a:pt x="8279" y="14045"/>
                    <a:pt x="8295" y="14044"/>
                  </a:cubicBezTo>
                  <a:cubicBezTo>
                    <a:pt x="8311" y="14044"/>
                    <a:pt x="8323" y="14030"/>
                    <a:pt x="8322" y="14015"/>
                  </a:cubicBezTo>
                  <a:cubicBezTo>
                    <a:pt x="8321" y="13999"/>
                    <a:pt x="8308" y="13987"/>
                    <a:pt x="8292" y="13987"/>
                  </a:cubicBezTo>
                  <a:moveTo>
                    <a:pt x="6772" y="13916"/>
                  </a:moveTo>
                  <a:cubicBezTo>
                    <a:pt x="6756" y="13916"/>
                    <a:pt x="6744" y="13930"/>
                    <a:pt x="6745" y="13945"/>
                  </a:cubicBezTo>
                  <a:cubicBezTo>
                    <a:pt x="6746" y="13961"/>
                    <a:pt x="6759" y="13973"/>
                    <a:pt x="6775" y="13972"/>
                  </a:cubicBezTo>
                  <a:cubicBezTo>
                    <a:pt x="6791" y="13972"/>
                    <a:pt x="6803" y="13959"/>
                    <a:pt x="6802" y="13943"/>
                  </a:cubicBezTo>
                  <a:cubicBezTo>
                    <a:pt x="6801" y="13927"/>
                    <a:pt x="6788" y="13915"/>
                    <a:pt x="6772" y="13916"/>
                  </a:cubicBezTo>
                  <a:moveTo>
                    <a:pt x="6531" y="13628"/>
                  </a:moveTo>
                  <a:cubicBezTo>
                    <a:pt x="6515" y="13629"/>
                    <a:pt x="6503" y="13643"/>
                    <a:pt x="6503" y="13658"/>
                  </a:cubicBezTo>
                  <a:cubicBezTo>
                    <a:pt x="6504" y="13674"/>
                    <a:pt x="6517" y="13686"/>
                    <a:pt x="6533" y="13685"/>
                  </a:cubicBezTo>
                  <a:cubicBezTo>
                    <a:pt x="6549" y="13685"/>
                    <a:pt x="6561" y="13671"/>
                    <a:pt x="6560" y="13656"/>
                  </a:cubicBezTo>
                  <a:cubicBezTo>
                    <a:pt x="6560" y="13640"/>
                    <a:pt x="6546" y="13628"/>
                    <a:pt x="6531" y="13628"/>
                  </a:cubicBezTo>
                  <a:moveTo>
                    <a:pt x="8292" y="13218"/>
                  </a:moveTo>
                  <a:cubicBezTo>
                    <a:pt x="8277" y="13218"/>
                    <a:pt x="8264" y="13232"/>
                    <a:pt x="8265" y="13247"/>
                  </a:cubicBezTo>
                  <a:cubicBezTo>
                    <a:pt x="8266" y="13263"/>
                    <a:pt x="8279" y="13275"/>
                    <a:pt x="8295" y="13274"/>
                  </a:cubicBezTo>
                  <a:cubicBezTo>
                    <a:pt x="8311" y="13274"/>
                    <a:pt x="8323" y="13260"/>
                    <a:pt x="8322" y="13245"/>
                  </a:cubicBezTo>
                  <a:cubicBezTo>
                    <a:pt x="8321" y="13229"/>
                    <a:pt x="8308" y="13217"/>
                    <a:pt x="8292" y="13218"/>
                  </a:cubicBezTo>
                  <a:moveTo>
                    <a:pt x="7893" y="10212"/>
                  </a:moveTo>
                  <a:cubicBezTo>
                    <a:pt x="7877" y="10213"/>
                    <a:pt x="7865" y="10226"/>
                    <a:pt x="7866" y="10242"/>
                  </a:cubicBezTo>
                  <a:cubicBezTo>
                    <a:pt x="7866" y="10258"/>
                    <a:pt x="7880" y="10270"/>
                    <a:pt x="7895" y="10269"/>
                  </a:cubicBezTo>
                  <a:cubicBezTo>
                    <a:pt x="7911" y="10268"/>
                    <a:pt x="7923" y="10255"/>
                    <a:pt x="7923" y="10239"/>
                  </a:cubicBezTo>
                  <a:cubicBezTo>
                    <a:pt x="7922" y="10223"/>
                    <a:pt x="7908" y="10211"/>
                    <a:pt x="7893" y="10212"/>
                  </a:cubicBezTo>
                  <a:moveTo>
                    <a:pt x="6811" y="10215"/>
                  </a:moveTo>
                  <a:cubicBezTo>
                    <a:pt x="6795" y="10216"/>
                    <a:pt x="6783" y="10230"/>
                    <a:pt x="6784" y="10245"/>
                  </a:cubicBezTo>
                  <a:cubicBezTo>
                    <a:pt x="6785" y="10261"/>
                    <a:pt x="6798" y="10273"/>
                    <a:pt x="6814" y="10272"/>
                  </a:cubicBezTo>
                  <a:cubicBezTo>
                    <a:pt x="6830" y="10272"/>
                    <a:pt x="6842" y="10258"/>
                    <a:pt x="6841" y="10243"/>
                  </a:cubicBezTo>
                  <a:cubicBezTo>
                    <a:pt x="6840" y="10227"/>
                    <a:pt x="6827" y="10215"/>
                    <a:pt x="6811" y="10215"/>
                  </a:cubicBezTo>
                  <a:moveTo>
                    <a:pt x="7041" y="10104"/>
                  </a:moveTo>
                  <a:cubicBezTo>
                    <a:pt x="7025" y="10105"/>
                    <a:pt x="7013" y="10118"/>
                    <a:pt x="7014" y="10134"/>
                  </a:cubicBezTo>
                  <a:cubicBezTo>
                    <a:pt x="7015" y="10150"/>
                    <a:pt x="7028" y="10162"/>
                    <a:pt x="7044" y="10161"/>
                  </a:cubicBezTo>
                  <a:cubicBezTo>
                    <a:pt x="7060" y="10161"/>
                    <a:pt x="7072" y="10147"/>
                    <a:pt x="7071" y="10131"/>
                  </a:cubicBezTo>
                  <a:cubicBezTo>
                    <a:pt x="7070" y="10116"/>
                    <a:pt x="7057" y="10104"/>
                    <a:pt x="7041" y="10104"/>
                  </a:cubicBezTo>
                  <a:moveTo>
                    <a:pt x="6723" y="10349"/>
                  </a:moveTo>
                  <a:cubicBezTo>
                    <a:pt x="6707" y="10350"/>
                    <a:pt x="6695" y="10363"/>
                    <a:pt x="6696" y="10379"/>
                  </a:cubicBezTo>
                  <a:cubicBezTo>
                    <a:pt x="6697" y="10395"/>
                    <a:pt x="6710" y="10407"/>
                    <a:pt x="6726" y="10406"/>
                  </a:cubicBezTo>
                  <a:cubicBezTo>
                    <a:pt x="6742" y="10405"/>
                    <a:pt x="6754" y="10392"/>
                    <a:pt x="6753" y="10376"/>
                  </a:cubicBezTo>
                  <a:cubicBezTo>
                    <a:pt x="6752" y="10360"/>
                    <a:pt x="6739" y="10348"/>
                    <a:pt x="6723" y="10349"/>
                  </a:cubicBezTo>
                  <a:moveTo>
                    <a:pt x="6576" y="10325"/>
                  </a:moveTo>
                  <a:cubicBezTo>
                    <a:pt x="6561" y="10325"/>
                    <a:pt x="6548" y="10339"/>
                    <a:pt x="6549" y="10354"/>
                  </a:cubicBezTo>
                  <a:cubicBezTo>
                    <a:pt x="6550" y="10370"/>
                    <a:pt x="6563" y="10382"/>
                    <a:pt x="6579" y="10382"/>
                  </a:cubicBezTo>
                  <a:cubicBezTo>
                    <a:pt x="6595" y="10381"/>
                    <a:pt x="6607" y="10367"/>
                    <a:pt x="6606" y="10352"/>
                  </a:cubicBezTo>
                  <a:cubicBezTo>
                    <a:pt x="6606" y="10336"/>
                    <a:pt x="6592" y="10324"/>
                    <a:pt x="6576" y="10325"/>
                  </a:cubicBezTo>
                  <a:moveTo>
                    <a:pt x="6581" y="10545"/>
                  </a:moveTo>
                  <a:cubicBezTo>
                    <a:pt x="6566" y="10545"/>
                    <a:pt x="6553" y="10559"/>
                    <a:pt x="6554" y="10575"/>
                  </a:cubicBezTo>
                  <a:cubicBezTo>
                    <a:pt x="6555" y="10590"/>
                    <a:pt x="6568" y="10603"/>
                    <a:pt x="6584" y="10602"/>
                  </a:cubicBezTo>
                  <a:cubicBezTo>
                    <a:pt x="6600" y="10601"/>
                    <a:pt x="6612" y="10588"/>
                    <a:pt x="6611" y="10572"/>
                  </a:cubicBezTo>
                  <a:cubicBezTo>
                    <a:pt x="6610" y="10556"/>
                    <a:pt x="6597" y="10544"/>
                    <a:pt x="6581" y="10545"/>
                  </a:cubicBezTo>
                  <a:moveTo>
                    <a:pt x="6420" y="10496"/>
                  </a:moveTo>
                  <a:cubicBezTo>
                    <a:pt x="6404" y="10497"/>
                    <a:pt x="6392" y="10510"/>
                    <a:pt x="6393" y="10526"/>
                  </a:cubicBezTo>
                  <a:cubicBezTo>
                    <a:pt x="6393" y="10541"/>
                    <a:pt x="6407" y="10554"/>
                    <a:pt x="6422" y="10553"/>
                  </a:cubicBezTo>
                  <a:cubicBezTo>
                    <a:pt x="6438" y="10552"/>
                    <a:pt x="6450" y="10539"/>
                    <a:pt x="6450" y="10523"/>
                  </a:cubicBezTo>
                  <a:cubicBezTo>
                    <a:pt x="6449" y="10507"/>
                    <a:pt x="6435" y="10495"/>
                    <a:pt x="6420" y="10496"/>
                  </a:cubicBezTo>
                  <a:moveTo>
                    <a:pt x="6430" y="10745"/>
                  </a:moveTo>
                  <a:cubicBezTo>
                    <a:pt x="6414" y="10746"/>
                    <a:pt x="6402" y="10759"/>
                    <a:pt x="6402" y="10775"/>
                  </a:cubicBezTo>
                  <a:cubicBezTo>
                    <a:pt x="6403" y="10791"/>
                    <a:pt x="6416" y="10803"/>
                    <a:pt x="6432" y="10802"/>
                  </a:cubicBezTo>
                  <a:cubicBezTo>
                    <a:pt x="6448" y="10802"/>
                    <a:pt x="6460" y="10788"/>
                    <a:pt x="6459" y="10773"/>
                  </a:cubicBezTo>
                  <a:cubicBezTo>
                    <a:pt x="6459" y="10757"/>
                    <a:pt x="6445" y="10745"/>
                    <a:pt x="6430" y="10745"/>
                  </a:cubicBezTo>
                  <a:moveTo>
                    <a:pt x="6257" y="10686"/>
                  </a:moveTo>
                  <a:cubicBezTo>
                    <a:pt x="6241" y="10687"/>
                    <a:pt x="6229" y="10700"/>
                    <a:pt x="6230" y="10716"/>
                  </a:cubicBezTo>
                  <a:cubicBezTo>
                    <a:pt x="6231" y="10731"/>
                    <a:pt x="6244" y="10744"/>
                    <a:pt x="6260" y="10743"/>
                  </a:cubicBezTo>
                  <a:cubicBezTo>
                    <a:pt x="6275" y="10742"/>
                    <a:pt x="6288" y="10729"/>
                    <a:pt x="6287" y="10713"/>
                  </a:cubicBezTo>
                  <a:cubicBezTo>
                    <a:pt x="6286" y="10697"/>
                    <a:pt x="6273" y="10685"/>
                    <a:pt x="6257" y="10686"/>
                  </a:cubicBezTo>
                  <a:moveTo>
                    <a:pt x="6369" y="10917"/>
                  </a:moveTo>
                  <a:cubicBezTo>
                    <a:pt x="6354" y="10918"/>
                    <a:pt x="6341" y="10932"/>
                    <a:pt x="6342" y="10947"/>
                  </a:cubicBezTo>
                  <a:cubicBezTo>
                    <a:pt x="6343" y="10963"/>
                    <a:pt x="6356" y="10975"/>
                    <a:pt x="6372" y="10974"/>
                  </a:cubicBezTo>
                  <a:cubicBezTo>
                    <a:pt x="6388" y="10974"/>
                    <a:pt x="6400" y="10960"/>
                    <a:pt x="6399" y="10945"/>
                  </a:cubicBezTo>
                  <a:cubicBezTo>
                    <a:pt x="6399" y="10929"/>
                    <a:pt x="6385" y="10917"/>
                    <a:pt x="6369" y="10917"/>
                  </a:cubicBezTo>
                  <a:moveTo>
                    <a:pt x="6102" y="11083"/>
                  </a:moveTo>
                  <a:cubicBezTo>
                    <a:pt x="6086" y="11084"/>
                    <a:pt x="6074" y="11097"/>
                    <a:pt x="6074" y="11113"/>
                  </a:cubicBezTo>
                  <a:cubicBezTo>
                    <a:pt x="6075" y="11129"/>
                    <a:pt x="6089" y="11141"/>
                    <a:pt x="6104" y="11140"/>
                  </a:cubicBezTo>
                  <a:cubicBezTo>
                    <a:pt x="6120" y="11139"/>
                    <a:pt x="6132" y="11126"/>
                    <a:pt x="6131" y="11110"/>
                  </a:cubicBezTo>
                  <a:cubicBezTo>
                    <a:pt x="6131" y="11094"/>
                    <a:pt x="6117" y="11082"/>
                    <a:pt x="6102" y="11083"/>
                  </a:cubicBezTo>
                  <a:moveTo>
                    <a:pt x="6183" y="11045"/>
                  </a:moveTo>
                  <a:cubicBezTo>
                    <a:pt x="6167" y="11045"/>
                    <a:pt x="6155" y="11059"/>
                    <a:pt x="6156" y="11075"/>
                  </a:cubicBezTo>
                  <a:cubicBezTo>
                    <a:pt x="6157" y="11090"/>
                    <a:pt x="6170" y="11103"/>
                    <a:pt x="6186" y="11102"/>
                  </a:cubicBezTo>
                  <a:cubicBezTo>
                    <a:pt x="6201" y="11101"/>
                    <a:pt x="6214" y="11088"/>
                    <a:pt x="6213" y="11072"/>
                  </a:cubicBezTo>
                  <a:cubicBezTo>
                    <a:pt x="6212" y="11056"/>
                    <a:pt x="6199" y="11044"/>
                    <a:pt x="6183" y="11045"/>
                  </a:cubicBezTo>
                  <a:moveTo>
                    <a:pt x="8687" y="5905"/>
                  </a:moveTo>
                  <a:cubicBezTo>
                    <a:pt x="8671" y="5905"/>
                    <a:pt x="8658" y="5918"/>
                    <a:pt x="8658" y="5934"/>
                  </a:cubicBezTo>
                  <a:cubicBezTo>
                    <a:pt x="8658" y="5950"/>
                    <a:pt x="8671" y="5962"/>
                    <a:pt x="8687" y="5962"/>
                  </a:cubicBezTo>
                  <a:cubicBezTo>
                    <a:pt x="8703" y="5962"/>
                    <a:pt x="8715" y="5950"/>
                    <a:pt x="8715" y="5934"/>
                  </a:cubicBezTo>
                  <a:cubicBezTo>
                    <a:pt x="8715" y="5918"/>
                    <a:pt x="8703" y="5905"/>
                    <a:pt x="8687" y="5905"/>
                  </a:cubicBezTo>
                  <a:moveTo>
                    <a:pt x="8613" y="5759"/>
                  </a:moveTo>
                  <a:cubicBezTo>
                    <a:pt x="8598" y="5759"/>
                    <a:pt x="8585" y="5771"/>
                    <a:pt x="8585" y="5787"/>
                  </a:cubicBezTo>
                  <a:cubicBezTo>
                    <a:pt x="8585" y="5803"/>
                    <a:pt x="8598" y="5816"/>
                    <a:pt x="8613" y="5816"/>
                  </a:cubicBezTo>
                  <a:cubicBezTo>
                    <a:pt x="8629" y="5816"/>
                    <a:pt x="8642" y="5803"/>
                    <a:pt x="8642" y="5787"/>
                  </a:cubicBezTo>
                  <a:cubicBezTo>
                    <a:pt x="8642" y="5771"/>
                    <a:pt x="8629" y="5759"/>
                    <a:pt x="8613" y="5759"/>
                  </a:cubicBezTo>
                  <a:moveTo>
                    <a:pt x="8565" y="6028"/>
                  </a:moveTo>
                  <a:cubicBezTo>
                    <a:pt x="8549" y="6028"/>
                    <a:pt x="8536" y="6040"/>
                    <a:pt x="8536" y="6056"/>
                  </a:cubicBezTo>
                  <a:cubicBezTo>
                    <a:pt x="8536" y="6072"/>
                    <a:pt x="8549" y="6085"/>
                    <a:pt x="8565" y="6085"/>
                  </a:cubicBezTo>
                  <a:cubicBezTo>
                    <a:pt x="8580" y="6085"/>
                    <a:pt x="8593" y="6072"/>
                    <a:pt x="8593" y="6056"/>
                  </a:cubicBezTo>
                  <a:cubicBezTo>
                    <a:pt x="8593" y="6041"/>
                    <a:pt x="8580" y="6028"/>
                    <a:pt x="8565" y="6028"/>
                  </a:cubicBezTo>
                  <a:moveTo>
                    <a:pt x="8222" y="6003"/>
                  </a:moveTo>
                  <a:cubicBezTo>
                    <a:pt x="8206" y="6003"/>
                    <a:pt x="8194" y="6016"/>
                    <a:pt x="8194" y="6032"/>
                  </a:cubicBezTo>
                  <a:cubicBezTo>
                    <a:pt x="8194" y="6048"/>
                    <a:pt x="8206" y="6060"/>
                    <a:pt x="8222" y="6060"/>
                  </a:cubicBezTo>
                  <a:cubicBezTo>
                    <a:pt x="8238" y="6060"/>
                    <a:pt x="8251" y="6048"/>
                    <a:pt x="8251" y="6032"/>
                  </a:cubicBezTo>
                  <a:cubicBezTo>
                    <a:pt x="8251" y="6016"/>
                    <a:pt x="8238" y="6003"/>
                    <a:pt x="8222" y="6003"/>
                  </a:cubicBezTo>
                  <a:moveTo>
                    <a:pt x="7713" y="5788"/>
                  </a:moveTo>
                  <a:cubicBezTo>
                    <a:pt x="7697" y="5788"/>
                    <a:pt x="7685" y="5801"/>
                    <a:pt x="7685" y="5816"/>
                  </a:cubicBezTo>
                  <a:cubicBezTo>
                    <a:pt x="7685" y="5832"/>
                    <a:pt x="7697" y="5845"/>
                    <a:pt x="7713" y="5845"/>
                  </a:cubicBezTo>
                  <a:cubicBezTo>
                    <a:pt x="7729" y="5845"/>
                    <a:pt x="7741" y="5832"/>
                    <a:pt x="7741" y="5816"/>
                  </a:cubicBezTo>
                  <a:cubicBezTo>
                    <a:pt x="7742" y="5801"/>
                    <a:pt x="7729" y="5788"/>
                    <a:pt x="7713" y="5788"/>
                  </a:cubicBezTo>
                  <a:moveTo>
                    <a:pt x="7322" y="5876"/>
                  </a:moveTo>
                  <a:cubicBezTo>
                    <a:pt x="7306" y="5876"/>
                    <a:pt x="7293" y="5889"/>
                    <a:pt x="7293" y="5905"/>
                  </a:cubicBezTo>
                  <a:cubicBezTo>
                    <a:pt x="7293" y="5920"/>
                    <a:pt x="7306" y="5933"/>
                    <a:pt x="7322" y="5933"/>
                  </a:cubicBezTo>
                  <a:cubicBezTo>
                    <a:pt x="7337" y="5933"/>
                    <a:pt x="7350" y="5920"/>
                    <a:pt x="7350" y="5905"/>
                  </a:cubicBezTo>
                  <a:cubicBezTo>
                    <a:pt x="7350" y="5889"/>
                    <a:pt x="7337" y="5876"/>
                    <a:pt x="7322" y="5876"/>
                  </a:cubicBezTo>
                  <a:moveTo>
                    <a:pt x="7351" y="6170"/>
                  </a:moveTo>
                  <a:cubicBezTo>
                    <a:pt x="7335" y="6170"/>
                    <a:pt x="7322" y="6182"/>
                    <a:pt x="7322" y="6198"/>
                  </a:cubicBezTo>
                  <a:cubicBezTo>
                    <a:pt x="7322" y="6214"/>
                    <a:pt x="7335" y="6227"/>
                    <a:pt x="7351" y="6227"/>
                  </a:cubicBezTo>
                  <a:cubicBezTo>
                    <a:pt x="7367" y="6227"/>
                    <a:pt x="7379" y="6214"/>
                    <a:pt x="7379" y="6198"/>
                  </a:cubicBezTo>
                  <a:cubicBezTo>
                    <a:pt x="7379" y="6183"/>
                    <a:pt x="7367" y="6170"/>
                    <a:pt x="7351" y="6170"/>
                  </a:cubicBezTo>
                  <a:moveTo>
                    <a:pt x="6862" y="6101"/>
                  </a:moveTo>
                  <a:cubicBezTo>
                    <a:pt x="6846" y="6101"/>
                    <a:pt x="6833" y="6113"/>
                    <a:pt x="6833" y="6129"/>
                  </a:cubicBezTo>
                  <a:cubicBezTo>
                    <a:pt x="6833" y="6145"/>
                    <a:pt x="6846" y="6157"/>
                    <a:pt x="6862" y="6157"/>
                  </a:cubicBezTo>
                  <a:cubicBezTo>
                    <a:pt x="6877" y="6157"/>
                    <a:pt x="6890" y="6145"/>
                    <a:pt x="6890" y="6129"/>
                  </a:cubicBezTo>
                  <a:cubicBezTo>
                    <a:pt x="6890" y="6113"/>
                    <a:pt x="6877" y="6101"/>
                    <a:pt x="6862" y="6101"/>
                  </a:cubicBezTo>
                  <a:moveTo>
                    <a:pt x="6998" y="6277"/>
                  </a:moveTo>
                  <a:cubicBezTo>
                    <a:pt x="6983" y="6277"/>
                    <a:pt x="6970" y="6290"/>
                    <a:pt x="6970" y="6306"/>
                  </a:cubicBezTo>
                  <a:cubicBezTo>
                    <a:pt x="6970" y="6322"/>
                    <a:pt x="6983" y="6334"/>
                    <a:pt x="6998" y="6334"/>
                  </a:cubicBezTo>
                  <a:cubicBezTo>
                    <a:pt x="7014" y="6334"/>
                    <a:pt x="7027" y="6322"/>
                    <a:pt x="7027" y="6306"/>
                  </a:cubicBezTo>
                  <a:cubicBezTo>
                    <a:pt x="7027" y="6290"/>
                    <a:pt x="7014" y="6277"/>
                    <a:pt x="6998" y="6277"/>
                  </a:cubicBezTo>
                  <a:moveTo>
                    <a:pt x="7072" y="4917"/>
                  </a:moveTo>
                  <a:cubicBezTo>
                    <a:pt x="7056" y="4917"/>
                    <a:pt x="7044" y="4930"/>
                    <a:pt x="7044" y="4945"/>
                  </a:cubicBezTo>
                  <a:cubicBezTo>
                    <a:pt x="7044" y="4961"/>
                    <a:pt x="7056" y="4974"/>
                    <a:pt x="7072" y="4974"/>
                  </a:cubicBezTo>
                  <a:cubicBezTo>
                    <a:pt x="7088" y="4974"/>
                    <a:pt x="7100" y="4961"/>
                    <a:pt x="7100" y="4945"/>
                  </a:cubicBezTo>
                  <a:cubicBezTo>
                    <a:pt x="7101" y="4930"/>
                    <a:pt x="7088" y="4917"/>
                    <a:pt x="7072" y="4917"/>
                  </a:cubicBezTo>
                  <a:moveTo>
                    <a:pt x="7043" y="4491"/>
                  </a:moveTo>
                  <a:cubicBezTo>
                    <a:pt x="7027" y="4491"/>
                    <a:pt x="7014" y="4504"/>
                    <a:pt x="7014" y="4520"/>
                  </a:cubicBezTo>
                  <a:cubicBezTo>
                    <a:pt x="7014" y="4535"/>
                    <a:pt x="7027" y="4548"/>
                    <a:pt x="7043" y="4548"/>
                  </a:cubicBezTo>
                  <a:cubicBezTo>
                    <a:pt x="7058" y="4548"/>
                    <a:pt x="7071" y="4535"/>
                    <a:pt x="7071" y="4520"/>
                  </a:cubicBezTo>
                  <a:cubicBezTo>
                    <a:pt x="7071" y="4504"/>
                    <a:pt x="7058" y="4491"/>
                    <a:pt x="7043" y="4491"/>
                  </a:cubicBezTo>
                  <a:moveTo>
                    <a:pt x="7454" y="4075"/>
                  </a:moveTo>
                  <a:cubicBezTo>
                    <a:pt x="7438" y="4075"/>
                    <a:pt x="7425" y="4088"/>
                    <a:pt x="7425" y="4104"/>
                  </a:cubicBezTo>
                  <a:cubicBezTo>
                    <a:pt x="7425" y="4119"/>
                    <a:pt x="7438" y="4132"/>
                    <a:pt x="7454" y="4132"/>
                  </a:cubicBezTo>
                  <a:cubicBezTo>
                    <a:pt x="7469" y="4132"/>
                    <a:pt x="7482" y="4119"/>
                    <a:pt x="7482" y="4104"/>
                  </a:cubicBezTo>
                  <a:cubicBezTo>
                    <a:pt x="7482" y="4088"/>
                    <a:pt x="7469" y="4075"/>
                    <a:pt x="7454" y="4075"/>
                  </a:cubicBezTo>
                  <a:moveTo>
                    <a:pt x="7865" y="3889"/>
                  </a:moveTo>
                  <a:cubicBezTo>
                    <a:pt x="7849" y="3889"/>
                    <a:pt x="7836" y="3902"/>
                    <a:pt x="7836" y="3918"/>
                  </a:cubicBezTo>
                  <a:cubicBezTo>
                    <a:pt x="7836" y="3933"/>
                    <a:pt x="7849" y="3946"/>
                    <a:pt x="7865" y="3946"/>
                  </a:cubicBezTo>
                  <a:cubicBezTo>
                    <a:pt x="7880" y="3946"/>
                    <a:pt x="7893" y="3933"/>
                    <a:pt x="7893" y="3918"/>
                  </a:cubicBezTo>
                  <a:cubicBezTo>
                    <a:pt x="7893" y="3902"/>
                    <a:pt x="7880" y="3889"/>
                    <a:pt x="7865" y="3889"/>
                  </a:cubicBezTo>
                  <a:moveTo>
                    <a:pt x="7204" y="3654"/>
                  </a:moveTo>
                  <a:cubicBezTo>
                    <a:pt x="7188" y="3654"/>
                    <a:pt x="7176" y="3667"/>
                    <a:pt x="7176" y="3683"/>
                  </a:cubicBezTo>
                  <a:cubicBezTo>
                    <a:pt x="7176" y="3698"/>
                    <a:pt x="7188" y="3711"/>
                    <a:pt x="7204" y="3711"/>
                  </a:cubicBezTo>
                  <a:cubicBezTo>
                    <a:pt x="7220" y="3711"/>
                    <a:pt x="7233" y="3698"/>
                    <a:pt x="7233" y="3683"/>
                  </a:cubicBezTo>
                  <a:cubicBezTo>
                    <a:pt x="7233" y="3667"/>
                    <a:pt x="7220" y="3654"/>
                    <a:pt x="7204" y="3654"/>
                  </a:cubicBezTo>
                  <a:moveTo>
                    <a:pt x="7052" y="3610"/>
                  </a:moveTo>
                  <a:cubicBezTo>
                    <a:pt x="7037" y="3610"/>
                    <a:pt x="7024" y="3623"/>
                    <a:pt x="7024" y="3639"/>
                  </a:cubicBezTo>
                  <a:cubicBezTo>
                    <a:pt x="7024" y="3654"/>
                    <a:pt x="7037" y="3667"/>
                    <a:pt x="7052" y="3667"/>
                  </a:cubicBezTo>
                  <a:cubicBezTo>
                    <a:pt x="7068" y="3667"/>
                    <a:pt x="7081" y="3654"/>
                    <a:pt x="7081" y="3639"/>
                  </a:cubicBezTo>
                  <a:cubicBezTo>
                    <a:pt x="7081" y="3623"/>
                    <a:pt x="7068" y="3610"/>
                    <a:pt x="7052" y="3610"/>
                  </a:cubicBezTo>
                  <a:moveTo>
                    <a:pt x="7772" y="3268"/>
                  </a:moveTo>
                  <a:cubicBezTo>
                    <a:pt x="7756" y="3268"/>
                    <a:pt x="7743" y="3280"/>
                    <a:pt x="7743" y="3296"/>
                  </a:cubicBezTo>
                  <a:cubicBezTo>
                    <a:pt x="7743" y="3312"/>
                    <a:pt x="7756" y="3325"/>
                    <a:pt x="7772" y="3325"/>
                  </a:cubicBezTo>
                  <a:cubicBezTo>
                    <a:pt x="7787" y="3325"/>
                    <a:pt x="7800" y="3312"/>
                    <a:pt x="7800" y="3296"/>
                  </a:cubicBezTo>
                  <a:cubicBezTo>
                    <a:pt x="7800" y="3280"/>
                    <a:pt x="7787" y="3268"/>
                    <a:pt x="7772" y="3268"/>
                  </a:cubicBezTo>
                  <a:moveTo>
                    <a:pt x="7586" y="3478"/>
                  </a:moveTo>
                  <a:cubicBezTo>
                    <a:pt x="7570" y="3478"/>
                    <a:pt x="7557" y="3491"/>
                    <a:pt x="7557" y="3507"/>
                  </a:cubicBezTo>
                  <a:cubicBezTo>
                    <a:pt x="7557" y="3522"/>
                    <a:pt x="7570" y="3535"/>
                    <a:pt x="7586" y="3535"/>
                  </a:cubicBezTo>
                  <a:cubicBezTo>
                    <a:pt x="7602" y="3535"/>
                    <a:pt x="7614" y="3522"/>
                    <a:pt x="7614" y="3507"/>
                  </a:cubicBezTo>
                  <a:cubicBezTo>
                    <a:pt x="7614" y="3491"/>
                    <a:pt x="7602" y="3478"/>
                    <a:pt x="7586" y="3478"/>
                  </a:cubicBezTo>
                  <a:moveTo>
                    <a:pt x="7297" y="3238"/>
                  </a:moveTo>
                  <a:cubicBezTo>
                    <a:pt x="7281" y="3238"/>
                    <a:pt x="7269" y="3251"/>
                    <a:pt x="7269" y="3267"/>
                  </a:cubicBezTo>
                  <a:cubicBezTo>
                    <a:pt x="7269" y="3283"/>
                    <a:pt x="7281" y="3295"/>
                    <a:pt x="7297" y="3295"/>
                  </a:cubicBezTo>
                  <a:cubicBezTo>
                    <a:pt x="7313" y="3295"/>
                    <a:pt x="7326" y="3283"/>
                    <a:pt x="7326" y="3267"/>
                  </a:cubicBezTo>
                  <a:cubicBezTo>
                    <a:pt x="7326" y="3251"/>
                    <a:pt x="7313" y="3238"/>
                    <a:pt x="7297" y="3238"/>
                  </a:cubicBezTo>
                  <a:moveTo>
                    <a:pt x="7052" y="3214"/>
                  </a:moveTo>
                  <a:cubicBezTo>
                    <a:pt x="7037" y="3214"/>
                    <a:pt x="7024" y="3226"/>
                    <a:pt x="7024" y="3242"/>
                  </a:cubicBezTo>
                  <a:cubicBezTo>
                    <a:pt x="7024" y="3258"/>
                    <a:pt x="7037" y="3271"/>
                    <a:pt x="7052" y="3271"/>
                  </a:cubicBezTo>
                  <a:cubicBezTo>
                    <a:pt x="7068" y="3271"/>
                    <a:pt x="7081" y="3258"/>
                    <a:pt x="7081" y="3242"/>
                  </a:cubicBezTo>
                  <a:cubicBezTo>
                    <a:pt x="7081" y="3227"/>
                    <a:pt x="7068" y="3214"/>
                    <a:pt x="7052" y="3214"/>
                  </a:cubicBezTo>
                  <a:moveTo>
                    <a:pt x="7258" y="2724"/>
                  </a:moveTo>
                  <a:cubicBezTo>
                    <a:pt x="7242" y="2724"/>
                    <a:pt x="7229" y="2737"/>
                    <a:pt x="7229" y="2753"/>
                  </a:cubicBezTo>
                  <a:cubicBezTo>
                    <a:pt x="7229" y="2769"/>
                    <a:pt x="7242" y="2781"/>
                    <a:pt x="7258" y="2781"/>
                  </a:cubicBezTo>
                  <a:cubicBezTo>
                    <a:pt x="7274" y="2781"/>
                    <a:pt x="7286" y="2769"/>
                    <a:pt x="7286" y="2753"/>
                  </a:cubicBezTo>
                  <a:cubicBezTo>
                    <a:pt x="7286" y="2737"/>
                    <a:pt x="7274" y="2724"/>
                    <a:pt x="7258" y="2724"/>
                  </a:cubicBezTo>
                  <a:moveTo>
                    <a:pt x="7317" y="2338"/>
                  </a:moveTo>
                  <a:cubicBezTo>
                    <a:pt x="7301" y="2338"/>
                    <a:pt x="7288" y="2351"/>
                    <a:pt x="7288" y="2366"/>
                  </a:cubicBezTo>
                  <a:cubicBezTo>
                    <a:pt x="7288" y="2382"/>
                    <a:pt x="7301" y="2395"/>
                    <a:pt x="7317" y="2395"/>
                  </a:cubicBezTo>
                  <a:cubicBezTo>
                    <a:pt x="7332" y="2395"/>
                    <a:pt x="7345" y="2382"/>
                    <a:pt x="7345" y="2366"/>
                  </a:cubicBezTo>
                  <a:cubicBezTo>
                    <a:pt x="7345" y="2351"/>
                    <a:pt x="7332" y="2338"/>
                    <a:pt x="7317" y="2338"/>
                  </a:cubicBezTo>
                  <a:moveTo>
                    <a:pt x="7400" y="2048"/>
                  </a:moveTo>
                  <a:cubicBezTo>
                    <a:pt x="7384" y="2048"/>
                    <a:pt x="7371" y="2061"/>
                    <a:pt x="7371" y="2077"/>
                  </a:cubicBezTo>
                  <a:cubicBezTo>
                    <a:pt x="7371" y="2093"/>
                    <a:pt x="7384" y="2105"/>
                    <a:pt x="7400" y="2105"/>
                  </a:cubicBezTo>
                  <a:cubicBezTo>
                    <a:pt x="7416" y="2105"/>
                    <a:pt x="7428" y="2093"/>
                    <a:pt x="7428" y="2077"/>
                  </a:cubicBezTo>
                  <a:cubicBezTo>
                    <a:pt x="7428" y="2061"/>
                    <a:pt x="7416" y="2048"/>
                    <a:pt x="7400" y="2048"/>
                  </a:cubicBezTo>
                  <a:moveTo>
                    <a:pt x="7547" y="1981"/>
                  </a:moveTo>
                  <a:cubicBezTo>
                    <a:pt x="7531" y="1981"/>
                    <a:pt x="7518" y="1993"/>
                    <a:pt x="7518" y="2009"/>
                  </a:cubicBezTo>
                  <a:cubicBezTo>
                    <a:pt x="7518" y="2025"/>
                    <a:pt x="7531" y="2038"/>
                    <a:pt x="7547" y="2038"/>
                  </a:cubicBezTo>
                  <a:cubicBezTo>
                    <a:pt x="7562" y="2038"/>
                    <a:pt x="7575" y="2025"/>
                    <a:pt x="7575" y="2009"/>
                  </a:cubicBezTo>
                  <a:cubicBezTo>
                    <a:pt x="7575" y="1993"/>
                    <a:pt x="7562" y="1981"/>
                    <a:pt x="7547" y="1981"/>
                  </a:cubicBezTo>
                  <a:moveTo>
                    <a:pt x="7067" y="2020"/>
                  </a:moveTo>
                  <a:cubicBezTo>
                    <a:pt x="7051" y="2020"/>
                    <a:pt x="7039" y="2033"/>
                    <a:pt x="7039" y="2048"/>
                  </a:cubicBezTo>
                  <a:cubicBezTo>
                    <a:pt x="7039" y="2064"/>
                    <a:pt x="7051" y="2077"/>
                    <a:pt x="7067" y="2077"/>
                  </a:cubicBezTo>
                  <a:cubicBezTo>
                    <a:pt x="7083" y="2077"/>
                    <a:pt x="7096" y="2064"/>
                    <a:pt x="7096" y="2048"/>
                  </a:cubicBezTo>
                  <a:cubicBezTo>
                    <a:pt x="7096" y="2033"/>
                    <a:pt x="7083" y="2020"/>
                    <a:pt x="7067" y="2020"/>
                  </a:cubicBezTo>
                  <a:moveTo>
                    <a:pt x="6920" y="2759"/>
                  </a:moveTo>
                  <a:cubicBezTo>
                    <a:pt x="6904" y="2759"/>
                    <a:pt x="6892" y="2771"/>
                    <a:pt x="6892" y="2787"/>
                  </a:cubicBezTo>
                  <a:cubicBezTo>
                    <a:pt x="6892" y="2803"/>
                    <a:pt x="6904" y="2816"/>
                    <a:pt x="6920" y="2816"/>
                  </a:cubicBezTo>
                  <a:cubicBezTo>
                    <a:pt x="6936" y="2816"/>
                    <a:pt x="6949" y="2803"/>
                    <a:pt x="6949" y="2787"/>
                  </a:cubicBezTo>
                  <a:cubicBezTo>
                    <a:pt x="6949" y="2771"/>
                    <a:pt x="6936" y="2759"/>
                    <a:pt x="6920" y="2759"/>
                  </a:cubicBezTo>
                  <a:moveTo>
                    <a:pt x="6994" y="2323"/>
                  </a:moveTo>
                  <a:cubicBezTo>
                    <a:pt x="6978" y="2323"/>
                    <a:pt x="6965" y="2336"/>
                    <a:pt x="6965" y="2352"/>
                  </a:cubicBezTo>
                  <a:cubicBezTo>
                    <a:pt x="6965" y="2367"/>
                    <a:pt x="6978" y="2380"/>
                    <a:pt x="6994" y="2380"/>
                  </a:cubicBezTo>
                  <a:cubicBezTo>
                    <a:pt x="7009" y="2380"/>
                    <a:pt x="7022" y="2367"/>
                    <a:pt x="7022" y="2352"/>
                  </a:cubicBezTo>
                  <a:cubicBezTo>
                    <a:pt x="7022" y="2336"/>
                    <a:pt x="7009" y="2323"/>
                    <a:pt x="6994" y="2323"/>
                  </a:cubicBezTo>
                  <a:moveTo>
                    <a:pt x="6886" y="1971"/>
                  </a:moveTo>
                  <a:cubicBezTo>
                    <a:pt x="6870" y="1971"/>
                    <a:pt x="6858" y="1984"/>
                    <a:pt x="6858" y="1999"/>
                  </a:cubicBezTo>
                  <a:cubicBezTo>
                    <a:pt x="6858" y="2015"/>
                    <a:pt x="6870" y="2028"/>
                    <a:pt x="6886" y="2028"/>
                  </a:cubicBezTo>
                  <a:cubicBezTo>
                    <a:pt x="6902" y="2028"/>
                    <a:pt x="6915" y="2015"/>
                    <a:pt x="6915" y="1999"/>
                  </a:cubicBezTo>
                  <a:cubicBezTo>
                    <a:pt x="6915" y="1984"/>
                    <a:pt x="6902" y="1971"/>
                    <a:pt x="6886" y="1971"/>
                  </a:cubicBezTo>
                  <a:moveTo>
                    <a:pt x="7273" y="1550"/>
                  </a:moveTo>
                  <a:cubicBezTo>
                    <a:pt x="7257" y="1550"/>
                    <a:pt x="7244" y="1563"/>
                    <a:pt x="7244" y="1578"/>
                  </a:cubicBezTo>
                  <a:cubicBezTo>
                    <a:pt x="7244" y="1594"/>
                    <a:pt x="7257" y="1607"/>
                    <a:pt x="7273" y="1607"/>
                  </a:cubicBezTo>
                  <a:cubicBezTo>
                    <a:pt x="7288" y="1607"/>
                    <a:pt x="7301" y="1594"/>
                    <a:pt x="7301" y="1578"/>
                  </a:cubicBezTo>
                  <a:cubicBezTo>
                    <a:pt x="7301" y="1563"/>
                    <a:pt x="7288" y="1550"/>
                    <a:pt x="7273" y="1550"/>
                  </a:cubicBezTo>
                  <a:moveTo>
                    <a:pt x="7243" y="1398"/>
                  </a:moveTo>
                  <a:cubicBezTo>
                    <a:pt x="7227" y="1398"/>
                    <a:pt x="7215" y="1411"/>
                    <a:pt x="7215" y="1427"/>
                  </a:cubicBezTo>
                  <a:cubicBezTo>
                    <a:pt x="7215" y="1443"/>
                    <a:pt x="7227" y="1455"/>
                    <a:pt x="7243" y="1455"/>
                  </a:cubicBezTo>
                  <a:cubicBezTo>
                    <a:pt x="7259" y="1455"/>
                    <a:pt x="7272" y="1443"/>
                    <a:pt x="7272" y="1427"/>
                  </a:cubicBezTo>
                  <a:cubicBezTo>
                    <a:pt x="7272" y="1411"/>
                    <a:pt x="7259" y="1398"/>
                    <a:pt x="7243" y="1398"/>
                  </a:cubicBezTo>
                  <a:moveTo>
                    <a:pt x="7503" y="1398"/>
                  </a:moveTo>
                  <a:cubicBezTo>
                    <a:pt x="7487" y="1398"/>
                    <a:pt x="7474" y="1411"/>
                    <a:pt x="7474" y="1427"/>
                  </a:cubicBezTo>
                  <a:cubicBezTo>
                    <a:pt x="7474" y="1443"/>
                    <a:pt x="7487" y="1455"/>
                    <a:pt x="7503" y="1455"/>
                  </a:cubicBezTo>
                  <a:cubicBezTo>
                    <a:pt x="7518" y="1455"/>
                    <a:pt x="7531" y="1443"/>
                    <a:pt x="7531" y="1427"/>
                  </a:cubicBezTo>
                  <a:cubicBezTo>
                    <a:pt x="7531" y="1411"/>
                    <a:pt x="7518" y="1398"/>
                    <a:pt x="7503" y="1398"/>
                  </a:cubicBezTo>
                  <a:moveTo>
                    <a:pt x="7747" y="1501"/>
                  </a:moveTo>
                  <a:cubicBezTo>
                    <a:pt x="7731" y="1501"/>
                    <a:pt x="7719" y="1514"/>
                    <a:pt x="7719" y="1529"/>
                  </a:cubicBezTo>
                  <a:cubicBezTo>
                    <a:pt x="7719" y="1545"/>
                    <a:pt x="7731" y="1558"/>
                    <a:pt x="7747" y="1558"/>
                  </a:cubicBezTo>
                  <a:cubicBezTo>
                    <a:pt x="7763" y="1558"/>
                    <a:pt x="7776" y="1545"/>
                    <a:pt x="7776" y="1529"/>
                  </a:cubicBezTo>
                  <a:cubicBezTo>
                    <a:pt x="7776" y="1514"/>
                    <a:pt x="7763" y="1501"/>
                    <a:pt x="7747" y="1501"/>
                  </a:cubicBezTo>
                  <a:moveTo>
                    <a:pt x="7160" y="1766"/>
                  </a:moveTo>
                  <a:cubicBezTo>
                    <a:pt x="7144" y="1766"/>
                    <a:pt x="7132" y="1779"/>
                    <a:pt x="7132" y="1795"/>
                  </a:cubicBezTo>
                  <a:cubicBezTo>
                    <a:pt x="7132" y="1810"/>
                    <a:pt x="7144" y="1823"/>
                    <a:pt x="7160" y="1823"/>
                  </a:cubicBezTo>
                  <a:cubicBezTo>
                    <a:pt x="7176" y="1823"/>
                    <a:pt x="7189" y="1810"/>
                    <a:pt x="7189" y="1795"/>
                  </a:cubicBezTo>
                  <a:cubicBezTo>
                    <a:pt x="7189" y="1779"/>
                    <a:pt x="7176" y="1766"/>
                    <a:pt x="7160" y="1766"/>
                  </a:cubicBezTo>
                  <a:moveTo>
                    <a:pt x="7018" y="1506"/>
                  </a:moveTo>
                  <a:cubicBezTo>
                    <a:pt x="7002" y="1506"/>
                    <a:pt x="6990" y="1519"/>
                    <a:pt x="6990" y="1534"/>
                  </a:cubicBezTo>
                  <a:cubicBezTo>
                    <a:pt x="6990" y="1550"/>
                    <a:pt x="7002" y="1563"/>
                    <a:pt x="7018" y="1563"/>
                  </a:cubicBezTo>
                  <a:cubicBezTo>
                    <a:pt x="7034" y="1563"/>
                    <a:pt x="7047" y="1550"/>
                    <a:pt x="7047" y="1534"/>
                  </a:cubicBezTo>
                  <a:cubicBezTo>
                    <a:pt x="7047" y="1519"/>
                    <a:pt x="7034" y="1506"/>
                    <a:pt x="7018" y="1506"/>
                  </a:cubicBezTo>
                  <a:moveTo>
                    <a:pt x="6690" y="2196"/>
                  </a:moveTo>
                  <a:cubicBezTo>
                    <a:pt x="6675" y="2196"/>
                    <a:pt x="6662" y="2209"/>
                    <a:pt x="6662" y="2224"/>
                  </a:cubicBezTo>
                  <a:cubicBezTo>
                    <a:pt x="6662" y="2240"/>
                    <a:pt x="6675" y="2253"/>
                    <a:pt x="6690" y="2253"/>
                  </a:cubicBezTo>
                  <a:cubicBezTo>
                    <a:pt x="6706" y="2253"/>
                    <a:pt x="6719" y="2240"/>
                    <a:pt x="6719" y="2224"/>
                  </a:cubicBezTo>
                  <a:cubicBezTo>
                    <a:pt x="6719" y="2209"/>
                    <a:pt x="6706" y="2196"/>
                    <a:pt x="6690" y="2196"/>
                  </a:cubicBezTo>
                  <a:moveTo>
                    <a:pt x="6583" y="1946"/>
                  </a:moveTo>
                  <a:cubicBezTo>
                    <a:pt x="6567" y="1946"/>
                    <a:pt x="6554" y="1959"/>
                    <a:pt x="6554" y="1975"/>
                  </a:cubicBezTo>
                  <a:cubicBezTo>
                    <a:pt x="6554" y="1991"/>
                    <a:pt x="6567" y="2003"/>
                    <a:pt x="6583" y="2003"/>
                  </a:cubicBezTo>
                  <a:cubicBezTo>
                    <a:pt x="6598" y="2003"/>
                    <a:pt x="6611" y="1991"/>
                    <a:pt x="6611" y="1975"/>
                  </a:cubicBezTo>
                  <a:cubicBezTo>
                    <a:pt x="6611" y="1959"/>
                    <a:pt x="6598" y="1946"/>
                    <a:pt x="6583" y="1946"/>
                  </a:cubicBezTo>
                  <a:moveTo>
                    <a:pt x="6725" y="1726"/>
                  </a:moveTo>
                  <a:cubicBezTo>
                    <a:pt x="6709" y="1726"/>
                    <a:pt x="6696" y="1739"/>
                    <a:pt x="6696" y="1755"/>
                  </a:cubicBezTo>
                  <a:cubicBezTo>
                    <a:pt x="6696" y="1770"/>
                    <a:pt x="6709" y="1783"/>
                    <a:pt x="6725" y="1783"/>
                  </a:cubicBezTo>
                  <a:cubicBezTo>
                    <a:pt x="6740" y="1783"/>
                    <a:pt x="6753" y="1770"/>
                    <a:pt x="6753" y="1755"/>
                  </a:cubicBezTo>
                  <a:cubicBezTo>
                    <a:pt x="6753" y="1739"/>
                    <a:pt x="6740" y="1726"/>
                    <a:pt x="6725" y="1726"/>
                  </a:cubicBezTo>
                  <a:moveTo>
                    <a:pt x="6998" y="1883"/>
                  </a:moveTo>
                  <a:cubicBezTo>
                    <a:pt x="6983" y="1883"/>
                    <a:pt x="6970" y="1896"/>
                    <a:pt x="6970" y="1911"/>
                  </a:cubicBezTo>
                  <a:cubicBezTo>
                    <a:pt x="6970" y="1927"/>
                    <a:pt x="6983" y="1940"/>
                    <a:pt x="6998" y="1940"/>
                  </a:cubicBezTo>
                  <a:cubicBezTo>
                    <a:pt x="7014" y="1940"/>
                    <a:pt x="7027" y="1927"/>
                    <a:pt x="7027" y="1911"/>
                  </a:cubicBezTo>
                  <a:cubicBezTo>
                    <a:pt x="7027" y="1896"/>
                    <a:pt x="7014" y="1883"/>
                    <a:pt x="6998" y="1883"/>
                  </a:cubicBezTo>
                  <a:moveTo>
                    <a:pt x="7865" y="1751"/>
                  </a:moveTo>
                  <a:cubicBezTo>
                    <a:pt x="7849" y="1751"/>
                    <a:pt x="7836" y="1763"/>
                    <a:pt x="7836" y="1779"/>
                  </a:cubicBezTo>
                  <a:cubicBezTo>
                    <a:pt x="7836" y="1795"/>
                    <a:pt x="7849" y="1808"/>
                    <a:pt x="7865" y="1808"/>
                  </a:cubicBezTo>
                  <a:cubicBezTo>
                    <a:pt x="7880" y="1808"/>
                    <a:pt x="7893" y="1795"/>
                    <a:pt x="7893" y="1779"/>
                  </a:cubicBezTo>
                  <a:cubicBezTo>
                    <a:pt x="7893" y="1763"/>
                    <a:pt x="7880" y="1751"/>
                    <a:pt x="7865" y="1751"/>
                  </a:cubicBezTo>
                  <a:moveTo>
                    <a:pt x="7943" y="2049"/>
                  </a:moveTo>
                  <a:cubicBezTo>
                    <a:pt x="7927" y="2049"/>
                    <a:pt x="7915" y="2062"/>
                    <a:pt x="7915" y="2078"/>
                  </a:cubicBezTo>
                  <a:cubicBezTo>
                    <a:pt x="7915" y="2093"/>
                    <a:pt x="7927" y="2106"/>
                    <a:pt x="7943" y="2106"/>
                  </a:cubicBezTo>
                  <a:cubicBezTo>
                    <a:pt x="7959" y="2106"/>
                    <a:pt x="7971" y="2093"/>
                    <a:pt x="7971" y="2078"/>
                  </a:cubicBezTo>
                  <a:cubicBezTo>
                    <a:pt x="7971" y="2062"/>
                    <a:pt x="7959" y="2049"/>
                    <a:pt x="7943" y="2049"/>
                  </a:cubicBezTo>
                  <a:moveTo>
                    <a:pt x="7708" y="2011"/>
                  </a:moveTo>
                  <a:cubicBezTo>
                    <a:pt x="7692" y="2011"/>
                    <a:pt x="7680" y="2024"/>
                    <a:pt x="7680" y="2039"/>
                  </a:cubicBezTo>
                  <a:cubicBezTo>
                    <a:pt x="7680" y="2055"/>
                    <a:pt x="7692" y="2068"/>
                    <a:pt x="7708" y="2068"/>
                  </a:cubicBezTo>
                  <a:cubicBezTo>
                    <a:pt x="7724" y="2068"/>
                    <a:pt x="7737" y="2055"/>
                    <a:pt x="7737" y="2039"/>
                  </a:cubicBezTo>
                  <a:cubicBezTo>
                    <a:pt x="7737" y="2024"/>
                    <a:pt x="7724" y="2011"/>
                    <a:pt x="7708" y="2011"/>
                  </a:cubicBezTo>
                  <a:moveTo>
                    <a:pt x="7586" y="1672"/>
                  </a:moveTo>
                  <a:cubicBezTo>
                    <a:pt x="7570" y="1672"/>
                    <a:pt x="7557" y="1685"/>
                    <a:pt x="7557" y="1701"/>
                  </a:cubicBezTo>
                  <a:cubicBezTo>
                    <a:pt x="7557" y="1717"/>
                    <a:pt x="7570" y="1729"/>
                    <a:pt x="7586" y="1729"/>
                  </a:cubicBezTo>
                  <a:cubicBezTo>
                    <a:pt x="7602" y="1729"/>
                    <a:pt x="7614" y="1717"/>
                    <a:pt x="7614" y="1701"/>
                  </a:cubicBezTo>
                  <a:cubicBezTo>
                    <a:pt x="7614" y="1685"/>
                    <a:pt x="7602" y="1672"/>
                    <a:pt x="7586" y="1672"/>
                  </a:cubicBezTo>
                  <a:moveTo>
                    <a:pt x="7532" y="1550"/>
                  </a:moveTo>
                  <a:cubicBezTo>
                    <a:pt x="7516" y="1550"/>
                    <a:pt x="7503" y="1563"/>
                    <a:pt x="7503" y="1578"/>
                  </a:cubicBezTo>
                  <a:cubicBezTo>
                    <a:pt x="7503" y="1594"/>
                    <a:pt x="7516" y="1607"/>
                    <a:pt x="7532" y="1607"/>
                  </a:cubicBezTo>
                  <a:cubicBezTo>
                    <a:pt x="7548" y="1607"/>
                    <a:pt x="7560" y="1594"/>
                    <a:pt x="7560" y="1578"/>
                  </a:cubicBezTo>
                  <a:cubicBezTo>
                    <a:pt x="7560" y="1563"/>
                    <a:pt x="7548" y="1550"/>
                    <a:pt x="7532" y="1550"/>
                  </a:cubicBezTo>
                  <a:moveTo>
                    <a:pt x="7963" y="2176"/>
                  </a:moveTo>
                  <a:cubicBezTo>
                    <a:pt x="7947" y="2176"/>
                    <a:pt x="7934" y="2189"/>
                    <a:pt x="7934" y="2205"/>
                  </a:cubicBezTo>
                  <a:cubicBezTo>
                    <a:pt x="7934" y="2221"/>
                    <a:pt x="7947" y="2233"/>
                    <a:pt x="7963" y="2233"/>
                  </a:cubicBezTo>
                  <a:cubicBezTo>
                    <a:pt x="7978" y="2233"/>
                    <a:pt x="7991" y="2221"/>
                    <a:pt x="7991" y="2205"/>
                  </a:cubicBezTo>
                  <a:cubicBezTo>
                    <a:pt x="7991" y="2189"/>
                    <a:pt x="7978" y="2176"/>
                    <a:pt x="7963" y="2176"/>
                  </a:cubicBezTo>
                  <a:moveTo>
                    <a:pt x="7982" y="2334"/>
                  </a:moveTo>
                  <a:cubicBezTo>
                    <a:pt x="7966" y="2334"/>
                    <a:pt x="7954" y="2347"/>
                    <a:pt x="7954" y="2362"/>
                  </a:cubicBezTo>
                  <a:cubicBezTo>
                    <a:pt x="7954" y="2378"/>
                    <a:pt x="7966" y="2391"/>
                    <a:pt x="7982" y="2391"/>
                  </a:cubicBezTo>
                  <a:cubicBezTo>
                    <a:pt x="7998" y="2391"/>
                    <a:pt x="8011" y="2378"/>
                    <a:pt x="8011" y="2362"/>
                  </a:cubicBezTo>
                  <a:cubicBezTo>
                    <a:pt x="8011" y="2347"/>
                    <a:pt x="7998" y="2334"/>
                    <a:pt x="7982" y="2334"/>
                  </a:cubicBezTo>
                  <a:moveTo>
                    <a:pt x="8031" y="2260"/>
                  </a:moveTo>
                  <a:cubicBezTo>
                    <a:pt x="8015" y="2260"/>
                    <a:pt x="8003" y="2272"/>
                    <a:pt x="8003" y="2288"/>
                  </a:cubicBezTo>
                  <a:cubicBezTo>
                    <a:pt x="8003" y="2304"/>
                    <a:pt x="8015" y="2317"/>
                    <a:pt x="8031" y="2317"/>
                  </a:cubicBezTo>
                  <a:cubicBezTo>
                    <a:pt x="8047" y="2317"/>
                    <a:pt x="8060" y="2304"/>
                    <a:pt x="8060" y="2288"/>
                  </a:cubicBezTo>
                  <a:cubicBezTo>
                    <a:pt x="8060" y="2272"/>
                    <a:pt x="8047" y="2260"/>
                    <a:pt x="8031" y="2260"/>
                  </a:cubicBezTo>
                  <a:moveTo>
                    <a:pt x="8051" y="2436"/>
                  </a:moveTo>
                  <a:cubicBezTo>
                    <a:pt x="8035" y="2436"/>
                    <a:pt x="8022" y="2448"/>
                    <a:pt x="8022" y="2464"/>
                  </a:cubicBezTo>
                  <a:cubicBezTo>
                    <a:pt x="8022" y="2480"/>
                    <a:pt x="8035" y="2493"/>
                    <a:pt x="8051" y="2493"/>
                  </a:cubicBezTo>
                  <a:cubicBezTo>
                    <a:pt x="8066" y="2493"/>
                    <a:pt x="8079" y="2480"/>
                    <a:pt x="8079" y="2464"/>
                  </a:cubicBezTo>
                  <a:cubicBezTo>
                    <a:pt x="8079" y="2448"/>
                    <a:pt x="8066" y="2436"/>
                    <a:pt x="8051" y="2436"/>
                  </a:cubicBezTo>
                  <a:moveTo>
                    <a:pt x="8036" y="2617"/>
                  </a:moveTo>
                  <a:cubicBezTo>
                    <a:pt x="8020" y="2617"/>
                    <a:pt x="8007" y="2630"/>
                    <a:pt x="8007" y="2645"/>
                  </a:cubicBezTo>
                  <a:cubicBezTo>
                    <a:pt x="8007" y="2661"/>
                    <a:pt x="8020" y="2674"/>
                    <a:pt x="8036" y="2674"/>
                  </a:cubicBezTo>
                  <a:cubicBezTo>
                    <a:pt x="8052" y="2674"/>
                    <a:pt x="8064" y="2661"/>
                    <a:pt x="8064" y="2645"/>
                  </a:cubicBezTo>
                  <a:cubicBezTo>
                    <a:pt x="8064" y="2630"/>
                    <a:pt x="8052" y="2617"/>
                    <a:pt x="8036" y="2617"/>
                  </a:cubicBezTo>
                  <a:moveTo>
                    <a:pt x="7282" y="3466"/>
                  </a:moveTo>
                  <a:cubicBezTo>
                    <a:pt x="7254" y="3466"/>
                    <a:pt x="7232" y="3489"/>
                    <a:pt x="7232" y="3516"/>
                  </a:cubicBezTo>
                  <a:cubicBezTo>
                    <a:pt x="7232" y="3544"/>
                    <a:pt x="7255" y="3567"/>
                    <a:pt x="7282" y="3567"/>
                  </a:cubicBezTo>
                  <a:cubicBezTo>
                    <a:pt x="7310" y="3567"/>
                    <a:pt x="7333" y="3544"/>
                    <a:pt x="7333" y="3516"/>
                  </a:cubicBezTo>
                  <a:cubicBezTo>
                    <a:pt x="7333" y="3489"/>
                    <a:pt x="7310" y="3466"/>
                    <a:pt x="7282" y="3466"/>
                  </a:cubicBezTo>
                  <a:moveTo>
                    <a:pt x="7204" y="3813"/>
                  </a:moveTo>
                  <a:cubicBezTo>
                    <a:pt x="7176" y="3813"/>
                    <a:pt x="7153" y="3836"/>
                    <a:pt x="7153" y="3864"/>
                  </a:cubicBezTo>
                  <a:cubicBezTo>
                    <a:pt x="7153" y="3892"/>
                    <a:pt x="7176" y="3914"/>
                    <a:pt x="7204" y="3914"/>
                  </a:cubicBezTo>
                  <a:cubicBezTo>
                    <a:pt x="7232" y="3914"/>
                    <a:pt x="7255" y="3892"/>
                    <a:pt x="7255" y="3864"/>
                  </a:cubicBezTo>
                  <a:cubicBezTo>
                    <a:pt x="7255" y="3836"/>
                    <a:pt x="7232" y="3813"/>
                    <a:pt x="7204" y="3813"/>
                  </a:cubicBezTo>
                  <a:moveTo>
                    <a:pt x="7796" y="2521"/>
                  </a:moveTo>
                  <a:cubicBezTo>
                    <a:pt x="7768" y="2521"/>
                    <a:pt x="7746" y="2544"/>
                    <a:pt x="7746" y="2572"/>
                  </a:cubicBezTo>
                  <a:cubicBezTo>
                    <a:pt x="7746" y="2600"/>
                    <a:pt x="7768" y="2622"/>
                    <a:pt x="7796" y="2622"/>
                  </a:cubicBezTo>
                  <a:cubicBezTo>
                    <a:pt x="7824" y="2622"/>
                    <a:pt x="7847" y="2600"/>
                    <a:pt x="7847" y="2572"/>
                  </a:cubicBezTo>
                  <a:cubicBezTo>
                    <a:pt x="7847" y="2544"/>
                    <a:pt x="7824" y="2521"/>
                    <a:pt x="7796" y="2521"/>
                  </a:cubicBezTo>
                  <a:moveTo>
                    <a:pt x="7791" y="1895"/>
                  </a:moveTo>
                  <a:cubicBezTo>
                    <a:pt x="7763" y="1895"/>
                    <a:pt x="7741" y="1918"/>
                    <a:pt x="7741" y="1946"/>
                  </a:cubicBezTo>
                  <a:cubicBezTo>
                    <a:pt x="7741" y="1974"/>
                    <a:pt x="7763" y="1996"/>
                    <a:pt x="7791" y="1996"/>
                  </a:cubicBezTo>
                  <a:cubicBezTo>
                    <a:pt x="7819" y="1996"/>
                    <a:pt x="7842" y="1973"/>
                    <a:pt x="7842" y="1946"/>
                  </a:cubicBezTo>
                  <a:cubicBezTo>
                    <a:pt x="7842" y="1917"/>
                    <a:pt x="7819" y="1895"/>
                    <a:pt x="7791" y="1895"/>
                  </a:cubicBezTo>
                  <a:moveTo>
                    <a:pt x="7375" y="1557"/>
                  </a:moveTo>
                  <a:cubicBezTo>
                    <a:pt x="7347" y="1557"/>
                    <a:pt x="7325" y="1580"/>
                    <a:pt x="7325" y="1608"/>
                  </a:cubicBezTo>
                  <a:cubicBezTo>
                    <a:pt x="7325" y="1636"/>
                    <a:pt x="7348" y="1658"/>
                    <a:pt x="7375" y="1658"/>
                  </a:cubicBezTo>
                  <a:cubicBezTo>
                    <a:pt x="7403" y="1658"/>
                    <a:pt x="7426" y="1636"/>
                    <a:pt x="7426" y="1608"/>
                  </a:cubicBezTo>
                  <a:cubicBezTo>
                    <a:pt x="7426" y="1580"/>
                    <a:pt x="7403" y="1557"/>
                    <a:pt x="7375" y="1557"/>
                  </a:cubicBezTo>
                  <a:moveTo>
                    <a:pt x="7170" y="2247"/>
                  </a:moveTo>
                  <a:cubicBezTo>
                    <a:pt x="7142" y="2247"/>
                    <a:pt x="7119" y="2270"/>
                    <a:pt x="7119" y="2298"/>
                  </a:cubicBezTo>
                  <a:cubicBezTo>
                    <a:pt x="7119" y="2326"/>
                    <a:pt x="7142" y="2348"/>
                    <a:pt x="7170" y="2348"/>
                  </a:cubicBezTo>
                  <a:cubicBezTo>
                    <a:pt x="7198" y="2348"/>
                    <a:pt x="7220" y="2326"/>
                    <a:pt x="7220" y="2298"/>
                  </a:cubicBezTo>
                  <a:cubicBezTo>
                    <a:pt x="7221" y="2270"/>
                    <a:pt x="7198" y="2247"/>
                    <a:pt x="7170" y="2247"/>
                  </a:cubicBezTo>
                  <a:moveTo>
                    <a:pt x="7522" y="2512"/>
                  </a:moveTo>
                  <a:cubicBezTo>
                    <a:pt x="7494" y="2512"/>
                    <a:pt x="7472" y="2534"/>
                    <a:pt x="7472" y="2562"/>
                  </a:cubicBezTo>
                  <a:cubicBezTo>
                    <a:pt x="7472" y="2590"/>
                    <a:pt x="7494" y="2613"/>
                    <a:pt x="7522" y="2613"/>
                  </a:cubicBezTo>
                  <a:cubicBezTo>
                    <a:pt x="7550" y="2613"/>
                    <a:pt x="7573" y="2590"/>
                    <a:pt x="7573" y="2562"/>
                  </a:cubicBezTo>
                  <a:cubicBezTo>
                    <a:pt x="7573" y="2534"/>
                    <a:pt x="7550" y="2512"/>
                    <a:pt x="7522" y="2512"/>
                  </a:cubicBezTo>
                  <a:moveTo>
                    <a:pt x="7175" y="2105"/>
                  </a:moveTo>
                  <a:cubicBezTo>
                    <a:pt x="7147" y="2105"/>
                    <a:pt x="7124" y="2128"/>
                    <a:pt x="7124" y="2156"/>
                  </a:cubicBezTo>
                  <a:cubicBezTo>
                    <a:pt x="7124" y="2184"/>
                    <a:pt x="7147" y="2206"/>
                    <a:pt x="7175" y="2206"/>
                  </a:cubicBezTo>
                  <a:cubicBezTo>
                    <a:pt x="7203" y="2206"/>
                    <a:pt x="7225" y="2184"/>
                    <a:pt x="7225" y="2156"/>
                  </a:cubicBezTo>
                  <a:cubicBezTo>
                    <a:pt x="7225" y="2128"/>
                    <a:pt x="7203" y="2105"/>
                    <a:pt x="7175" y="2105"/>
                  </a:cubicBezTo>
                  <a:moveTo>
                    <a:pt x="7180" y="2585"/>
                  </a:moveTo>
                  <a:cubicBezTo>
                    <a:pt x="7152" y="2585"/>
                    <a:pt x="7129" y="2608"/>
                    <a:pt x="7129" y="2636"/>
                  </a:cubicBezTo>
                  <a:cubicBezTo>
                    <a:pt x="7129" y="2663"/>
                    <a:pt x="7152" y="2686"/>
                    <a:pt x="7180" y="2686"/>
                  </a:cubicBezTo>
                  <a:cubicBezTo>
                    <a:pt x="7208" y="2686"/>
                    <a:pt x="7230" y="2663"/>
                    <a:pt x="7230" y="2636"/>
                  </a:cubicBezTo>
                  <a:cubicBezTo>
                    <a:pt x="7230" y="2608"/>
                    <a:pt x="7208" y="2585"/>
                    <a:pt x="7180" y="2585"/>
                  </a:cubicBezTo>
                  <a:moveTo>
                    <a:pt x="7277" y="2918"/>
                  </a:moveTo>
                  <a:cubicBezTo>
                    <a:pt x="7249" y="2918"/>
                    <a:pt x="7227" y="2941"/>
                    <a:pt x="7227" y="2968"/>
                  </a:cubicBezTo>
                  <a:cubicBezTo>
                    <a:pt x="7227" y="2996"/>
                    <a:pt x="7250" y="3019"/>
                    <a:pt x="7277" y="3019"/>
                  </a:cubicBezTo>
                  <a:cubicBezTo>
                    <a:pt x="7305" y="3019"/>
                    <a:pt x="7328" y="2996"/>
                    <a:pt x="7328" y="2968"/>
                  </a:cubicBezTo>
                  <a:cubicBezTo>
                    <a:pt x="7328" y="2941"/>
                    <a:pt x="7305" y="2918"/>
                    <a:pt x="7277" y="2918"/>
                  </a:cubicBezTo>
                  <a:moveTo>
                    <a:pt x="6896" y="3304"/>
                  </a:moveTo>
                  <a:cubicBezTo>
                    <a:pt x="6868" y="3304"/>
                    <a:pt x="6845" y="3327"/>
                    <a:pt x="6845" y="3355"/>
                  </a:cubicBezTo>
                  <a:cubicBezTo>
                    <a:pt x="6845" y="3383"/>
                    <a:pt x="6868" y="3405"/>
                    <a:pt x="6896" y="3405"/>
                  </a:cubicBezTo>
                  <a:cubicBezTo>
                    <a:pt x="6924" y="3405"/>
                    <a:pt x="6946" y="3383"/>
                    <a:pt x="6946" y="3355"/>
                  </a:cubicBezTo>
                  <a:cubicBezTo>
                    <a:pt x="6946" y="3327"/>
                    <a:pt x="6924" y="3304"/>
                    <a:pt x="6896" y="3304"/>
                  </a:cubicBezTo>
                  <a:moveTo>
                    <a:pt x="7028" y="3348"/>
                  </a:moveTo>
                  <a:cubicBezTo>
                    <a:pt x="7000" y="3348"/>
                    <a:pt x="6977" y="3371"/>
                    <a:pt x="6977" y="3399"/>
                  </a:cubicBezTo>
                  <a:cubicBezTo>
                    <a:pt x="6977" y="3427"/>
                    <a:pt x="7000" y="3449"/>
                    <a:pt x="7028" y="3449"/>
                  </a:cubicBezTo>
                  <a:cubicBezTo>
                    <a:pt x="7056" y="3449"/>
                    <a:pt x="7078" y="3427"/>
                    <a:pt x="7078" y="3399"/>
                  </a:cubicBezTo>
                  <a:cubicBezTo>
                    <a:pt x="7079" y="3371"/>
                    <a:pt x="7056" y="3348"/>
                    <a:pt x="7028" y="3348"/>
                  </a:cubicBezTo>
                  <a:moveTo>
                    <a:pt x="6984" y="3838"/>
                  </a:moveTo>
                  <a:cubicBezTo>
                    <a:pt x="6956" y="3838"/>
                    <a:pt x="6933" y="3860"/>
                    <a:pt x="6933" y="3888"/>
                  </a:cubicBezTo>
                  <a:cubicBezTo>
                    <a:pt x="6933" y="3916"/>
                    <a:pt x="6956" y="3939"/>
                    <a:pt x="6984" y="3939"/>
                  </a:cubicBezTo>
                  <a:cubicBezTo>
                    <a:pt x="7012" y="3939"/>
                    <a:pt x="7035" y="3916"/>
                    <a:pt x="7035" y="3888"/>
                  </a:cubicBezTo>
                  <a:cubicBezTo>
                    <a:pt x="7035" y="3860"/>
                    <a:pt x="7012" y="3838"/>
                    <a:pt x="6984" y="3838"/>
                  </a:cubicBezTo>
                  <a:moveTo>
                    <a:pt x="6534" y="4039"/>
                  </a:moveTo>
                  <a:cubicBezTo>
                    <a:pt x="6506" y="4039"/>
                    <a:pt x="6483" y="4061"/>
                    <a:pt x="6483" y="4089"/>
                  </a:cubicBezTo>
                  <a:cubicBezTo>
                    <a:pt x="6483" y="4117"/>
                    <a:pt x="6506" y="4140"/>
                    <a:pt x="6534" y="4140"/>
                  </a:cubicBezTo>
                  <a:cubicBezTo>
                    <a:pt x="6562" y="4140"/>
                    <a:pt x="6584" y="4117"/>
                    <a:pt x="6584" y="4089"/>
                  </a:cubicBezTo>
                  <a:cubicBezTo>
                    <a:pt x="6584" y="4061"/>
                    <a:pt x="6562" y="4039"/>
                    <a:pt x="6534" y="4039"/>
                  </a:cubicBezTo>
                  <a:moveTo>
                    <a:pt x="8232" y="4097"/>
                  </a:moveTo>
                  <a:cubicBezTo>
                    <a:pt x="8204" y="4097"/>
                    <a:pt x="8181" y="4120"/>
                    <a:pt x="8181" y="4148"/>
                  </a:cubicBezTo>
                  <a:cubicBezTo>
                    <a:pt x="8181" y="4176"/>
                    <a:pt x="8204" y="4198"/>
                    <a:pt x="8232" y="4198"/>
                  </a:cubicBezTo>
                  <a:cubicBezTo>
                    <a:pt x="8260" y="4198"/>
                    <a:pt x="8282" y="4176"/>
                    <a:pt x="8282" y="4148"/>
                  </a:cubicBezTo>
                  <a:cubicBezTo>
                    <a:pt x="8282" y="4120"/>
                    <a:pt x="8260" y="4097"/>
                    <a:pt x="8232" y="4097"/>
                  </a:cubicBezTo>
                  <a:moveTo>
                    <a:pt x="6544" y="5130"/>
                  </a:moveTo>
                  <a:cubicBezTo>
                    <a:pt x="6515" y="5130"/>
                    <a:pt x="6493" y="5152"/>
                    <a:pt x="6493" y="5180"/>
                  </a:cubicBezTo>
                  <a:cubicBezTo>
                    <a:pt x="6493" y="5208"/>
                    <a:pt x="6516" y="5231"/>
                    <a:pt x="6544" y="5231"/>
                  </a:cubicBezTo>
                  <a:cubicBezTo>
                    <a:pt x="6571" y="5231"/>
                    <a:pt x="6594" y="5208"/>
                    <a:pt x="6594" y="5180"/>
                  </a:cubicBezTo>
                  <a:cubicBezTo>
                    <a:pt x="6594" y="5152"/>
                    <a:pt x="6571" y="5130"/>
                    <a:pt x="6544" y="5130"/>
                  </a:cubicBezTo>
                  <a:moveTo>
                    <a:pt x="5746" y="5277"/>
                  </a:moveTo>
                  <a:cubicBezTo>
                    <a:pt x="5718" y="5277"/>
                    <a:pt x="5695" y="5299"/>
                    <a:pt x="5695" y="5327"/>
                  </a:cubicBezTo>
                  <a:cubicBezTo>
                    <a:pt x="5695" y="5355"/>
                    <a:pt x="5718" y="5378"/>
                    <a:pt x="5746" y="5378"/>
                  </a:cubicBezTo>
                  <a:cubicBezTo>
                    <a:pt x="5774" y="5378"/>
                    <a:pt x="5796" y="5355"/>
                    <a:pt x="5796" y="5327"/>
                  </a:cubicBezTo>
                  <a:cubicBezTo>
                    <a:pt x="5796" y="5299"/>
                    <a:pt x="5774" y="5277"/>
                    <a:pt x="5746" y="5277"/>
                  </a:cubicBezTo>
                  <a:moveTo>
                    <a:pt x="5819" y="5634"/>
                  </a:moveTo>
                  <a:cubicBezTo>
                    <a:pt x="5791" y="5634"/>
                    <a:pt x="5769" y="5657"/>
                    <a:pt x="5769" y="5684"/>
                  </a:cubicBezTo>
                  <a:cubicBezTo>
                    <a:pt x="5769" y="5712"/>
                    <a:pt x="5791" y="5735"/>
                    <a:pt x="5819" y="5735"/>
                  </a:cubicBezTo>
                  <a:cubicBezTo>
                    <a:pt x="5847" y="5735"/>
                    <a:pt x="5870" y="5712"/>
                    <a:pt x="5870" y="5684"/>
                  </a:cubicBezTo>
                  <a:cubicBezTo>
                    <a:pt x="5870" y="5657"/>
                    <a:pt x="5847" y="5634"/>
                    <a:pt x="5819" y="5634"/>
                  </a:cubicBezTo>
                  <a:moveTo>
                    <a:pt x="5946" y="5942"/>
                  </a:moveTo>
                  <a:cubicBezTo>
                    <a:pt x="5918" y="5942"/>
                    <a:pt x="5896" y="5965"/>
                    <a:pt x="5896" y="5993"/>
                  </a:cubicBezTo>
                  <a:cubicBezTo>
                    <a:pt x="5896" y="6020"/>
                    <a:pt x="5919" y="6043"/>
                    <a:pt x="5946" y="6043"/>
                  </a:cubicBezTo>
                  <a:cubicBezTo>
                    <a:pt x="5975" y="6043"/>
                    <a:pt x="5997" y="6020"/>
                    <a:pt x="5997" y="5993"/>
                  </a:cubicBezTo>
                  <a:cubicBezTo>
                    <a:pt x="5997" y="5965"/>
                    <a:pt x="5974" y="5942"/>
                    <a:pt x="5946" y="5942"/>
                  </a:cubicBezTo>
                  <a:moveTo>
                    <a:pt x="6030" y="6755"/>
                  </a:moveTo>
                  <a:cubicBezTo>
                    <a:pt x="6002" y="6755"/>
                    <a:pt x="5979" y="6777"/>
                    <a:pt x="5979" y="6805"/>
                  </a:cubicBezTo>
                  <a:cubicBezTo>
                    <a:pt x="5979" y="6833"/>
                    <a:pt x="6002" y="6856"/>
                    <a:pt x="6030" y="6856"/>
                  </a:cubicBezTo>
                  <a:cubicBezTo>
                    <a:pt x="6058" y="6856"/>
                    <a:pt x="6080" y="6833"/>
                    <a:pt x="6080" y="6805"/>
                  </a:cubicBezTo>
                  <a:cubicBezTo>
                    <a:pt x="6080" y="6777"/>
                    <a:pt x="6058" y="6755"/>
                    <a:pt x="6030" y="6755"/>
                  </a:cubicBezTo>
                  <a:moveTo>
                    <a:pt x="6080" y="7366"/>
                  </a:moveTo>
                  <a:cubicBezTo>
                    <a:pt x="6052" y="7366"/>
                    <a:pt x="6030" y="7389"/>
                    <a:pt x="6030" y="7417"/>
                  </a:cubicBezTo>
                  <a:cubicBezTo>
                    <a:pt x="6030" y="7445"/>
                    <a:pt x="6053" y="7467"/>
                    <a:pt x="6080" y="7467"/>
                  </a:cubicBezTo>
                  <a:cubicBezTo>
                    <a:pt x="6108" y="7467"/>
                    <a:pt x="6131" y="7445"/>
                    <a:pt x="6131" y="7417"/>
                  </a:cubicBezTo>
                  <a:cubicBezTo>
                    <a:pt x="6131" y="7389"/>
                    <a:pt x="6108" y="7366"/>
                    <a:pt x="6080" y="7366"/>
                  </a:cubicBezTo>
                  <a:moveTo>
                    <a:pt x="5976" y="7949"/>
                  </a:moveTo>
                  <a:cubicBezTo>
                    <a:pt x="5948" y="7949"/>
                    <a:pt x="5925" y="7971"/>
                    <a:pt x="5925" y="7999"/>
                  </a:cubicBezTo>
                  <a:cubicBezTo>
                    <a:pt x="5925" y="8027"/>
                    <a:pt x="5948" y="8050"/>
                    <a:pt x="5976" y="8050"/>
                  </a:cubicBezTo>
                  <a:cubicBezTo>
                    <a:pt x="6004" y="8050"/>
                    <a:pt x="6026" y="8027"/>
                    <a:pt x="6026" y="7999"/>
                  </a:cubicBezTo>
                  <a:cubicBezTo>
                    <a:pt x="6026" y="7971"/>
                    <a:pt x="6004" y="7949"/>
                    <a:pt x="5976" y="7949"/>
                  </a:cubicBezTo>
                  <a:moveTo>
                    <a:pt x="5981" y="8379"/>
                  </a:moveTo>
                  <a:cubicBezTo>
                    <a:pt x="5953" y="8379"/>
                    <a:pt x="5930" y="8402"/>
                    <a:pt x="5930" y="8430"/>
                  </a:cubicBezTo>
                  <a:cubicBezTo>
                    <a:pt x="5930" y="8458"/>
                    <a:pt x="5953" y="8480"/>
                    <a:pt x="5981" y="8480"/>
                  </a:cubicBezTo>
                  <a:cubicBezTo>
                    <a:pt x="6009" y="8480"/>
                    <a:pt x="6031" y="8458"/>
                    <a:pt x="6031" y="8430"/>
                  </a:cubicBezTo>
                  <a:cubicBezTo>
                    <a:pt x="6031" y="8402"/>
                    <a:pt x="6009" y="8379"/>
                    <a:pt x="5981" y="8379"/>
                  </a:cubicBezTo>
                  <a:moveTo>
                    <a:pt x="6030" y="8874"/>
                  </a:moveTo>
                  <a:cubicBezTo>
                    <a:pt x="6002" y="8874"/>
                    <a:pt x="5979" y="8896"/>
                    <a:pt x="5979" y="8924"/>
                  </a:cubicBezTo>
                  <a:cubicBezTo>
                    <a:pt x="5979" y="8952"/>
                    <a:pt x="6002" y="8975"/>
                    <a:pt x="6030" y="8975"/>
                  </a:cubicBezTo>
                  <a:cubicBezTo>
                    <a:pt x="6058" y="8975"/>
                    <a:pt x="6080" y="8952"/>
                    <a:pt x="6080" y="8924"/>
                  </a:cubicBezTo>
                  <a:cubicBezTo>
                    <a:pt x="6080" y="8896"/>
                    <a:pt x="6058" y="8874"/>
                    <a:pt x="6030" y="8874"/>
                  </a:cubicBezTo>
                  <a:moveTo>
                    <a:pt x="6793" y="8966"/>
                  </a:moveTo>
                  <a:cubicBezTo>
                    <a:pt x="6765" y="8966"/>
                    <a:pt x="6743" y="8989"/>
                    <a:pt x="6743" y="9017"/>
                  </a:cubicBezTo>
                  <a:cubicBezTo>
                    <a:pt x="6743" y="9045"/>
                    <a:pt x="6765" y="9068"/>
                    <a:pt x="6793" y="9068"/>
                  </a:cubicBezTo>
                  <a:cubicBezTo>
                    <a:pt x="6821" y="9068"/>
                    <a:pt x="6844" y="9045"/>
                    <a:pt x="6844" y="9017"/>
                  </a:cubicBezTo>
                  <a:cubicBezTo>
                    <a:pt x="6844" y="8989"/>
                    <a:pt x="6821" y="8966"/>
                    <a:pt x="6793" y="8966"/>
                  </a:cubicBezTo>
                  <a:moveTo>
                    <a:pt x="7008" y="9779"/>
                  </a:moveTo>
                  <a:cubicBezTo>
                    <a:pt x="6980" y="9779"/>
                    <a:pt x="6958" y="9802"/>
                    <a:pt x="6958" y="9829"/>
                  </a:cubicBezTo>
                  <a:cubicBezTo>
                    <a:pt x="6958" y="9857"/>
                    <a:pt x="6981" y="9880"/>
                    <a:pt x="7008" y="9880"/>
                  </a:cubicBezTo>
                  <a:cubicBezTo>
                    <a:pt x="7036" y="9880"/>
                    <a:pt x="7059" y="9857"/>
                    <a:pt x="7059" y="9829"/>
                  </a:cubicBezTo>
                  <a:cubicBezTo>
                    <a:pt x="7059" y="9801"/>
                    <a:pt x="7036" y="9779"/>
                    <a:pt x="7008" y="9779"/>
                  </a:cubicBezTo>
                  <a:moveTo>
                    <a:pt x="7087" y="9177"/>
                  </a:moveTo>
                  <a:cubicBezTo>
                    <a:pt x="7059" y="9177"/>
                    <a:pt x="7036" y="9200"/>
                    <a:pt x="7036" y="9228"/>
                  </a:cubicBezTo>
                  <a:cubicBezTo>
                    <a:pt x="7036" y="9256"/>
                    <a:pt x="7059" y="9278"/>
                    <a:pt x="7087" y="9278"/>
                  </a:cubicBezTo>
                  <a:cubicBezTo>
                    <a:pt x="7115" y="9278"/>
                    <a:pt x="7137" y="9255"/>
                    <a:pt x="7137" y="9228"/>
                  </a:cubicBezTo>
                  <a:cubicBezTo>
                    <a:pt x="7137" y="9200"/>
                    <a:pt x="7115" y="9177"/>
                    <a:pt x="7087" y="9177"/>
                  </a:cubicBezTo>
                  <a:moveTo>
                    <a:pt x="7524" y="9138"/>
                  </a:moveTo>
                  <a:cubicBezTo>
                    <a:pt x="7496" y="9138"/>
                    <a:pt x="7473" y="9161"/>
                    <a:pt x="7473" y="9188"/>
                  </a:cubicBezTo>
                  <a:cubicBezTo>
                    <a:pt x="7473" y="9216"/>
                    <a:pt x="7496" y="9239"/>
                    <a:pt x="7524" y="9239"/>
                  </a:cubicBezTo>
                  <a:cubicBezTo>
                    <a:pt x="7552" y="9239"/>
                    <a:pt x="7574" y="9216"/>
                    <a:pt x="7574" y="9188"/>
                  </a:cubicBezTo>
                  <a:cubicBezTo>
                    <a:pt x="7574" y="9161"/>
                    <a:pt x="7552" y="9138"/>
                    <a:pt x="7524" y="9138"/>
                  </a:cubicBezTo>
                  <a:moveTo>
                    <a:pt x="7507" y="8684"/>
                  </a:moveTo>
                  <a:cubicBezTo>
                    <a:pt x="7480" y="8684"/>
                    <a:pt x="7457" y="8707"/>
                    <a:pt x="7457" y="8735"/>
                  </a:cubicBezTo>
                  <a:cubicBezTo>
                    <a:pt x="7457" y="8763"/>
                    <a:pt x="7480" y="8785"/>
                    <a:pt x="7507" y="8785"/>
                  </a:cubicBezTo>
                  <a:cubicBezTo>
                    <a:pt x="7535" y="8785"/>
                    <a:pt x="7558" y="8763"/>
                    <a:pt x="7558" y="8735"/>
                  </a:cubicBezTo>
                  <a:cubicBezTo>
                    <a:pt x="7558" y="8707"/>
                    <a:pt x="7535" y="8684"/>
                    <a:pt x="7507" y="8684"/>
                  </a:cubicBezTo>
                  <a:moveTo>
                    <a:pt x="8425" y="10405"/>
                  </a:moveTo>
                  <a:cubicBezTo>
                    <a:pt x="8377" y="10405"/>
                    <a:pt x="8338" y="10444"/>
                    <a:pt x="8338" y="10493"/>
                  </a:cubicBezTo>
                  <a:cubicBezTo>
                    <a:pt x="8338" y="10541"/>
                    <a:pt x="8377" y="10580"/>
                    <a:pt x="8425" y="10580"/>
                  </a:cubicBezTo>
                  <a:cubicBezTo>
                    <a:pt x="8473" y="10580"/>
                    <a:pt x="8512" y="10541"/>
                    <a:pt x="8512" y="10493"/>
                  </a:cubicBezTo>
                  <a:cubicBezTo>
                    <a:pt x="8512" y="10444"/>
                    <a:pt x="8473" y="10405"/>
                    <a:pt x="8425" y="10405"/>
                  </a:cubicBezTo>
                  <a:moveTo>
                    <a:pt x="8043" y="10053"/>
                  </a:moveTo>
                  <a:cubicBezTo>
                    <a:pt x="7995" y="10053"/>
                    <a:pt x="7956" y="10092"/>
                    <a:pt x="7956" y="10140"/>
                  </a:cubicBezTo>
                  <a:cubicBezTo>
                    <a:pt x="7956" y="10188"/>
                    <a:pt x="7995" y="10228"/>
                    <a:pt x="8043" y="10228"/>
                  </a:cubicBezTo>
                  <a:cubicBezTo>
                    <a:pt x="8091" y="10228"/>
                    <a:pt x="8131" y="10189"/>
                    <a:pt x="8131" y="10140"/>
                  </a:cubicBezTo>
                  <a:cubicBezTo>
                    <a:pt x="8131" y="10092"/>
                    <a:pt x="8092" y="10053"/>
                    <a:pt x="8043" y="10053"/>
                  </a:cubicBezTo>
                  <a:moveTo>
                    <a:pt x="7172" y="12098"/>
                  </a:moveTo>
                  <a:cubicBezTo>
                    <a:pt x="7124" y="12098"/>
                    <a:pt x="7085" y="12137"/>
                    <a:pt x="7085" y="12185"/>
                  </a:cubicBezTo>
                  <a:cubicBezTo>
                    <a:pt x="7085" y="12233"/>
                    <a:pt x="7124" y="12272"/>
                    <a:pt x="7172" y="12272"/>
                  </a:cubicBezTo>
                  <a:cubicBezTo>
                    <a:pt x="7221" y="12272"/>
                    <a:pt x="7260" y="12233"/>
                    <a:pt x="7260" y="12185"/>
                  </a:cubicBezTo>
                  <a:cubicBezTo>
                    <a:pt x="7260" y="12137"/>
                    <a:pt x="7221" y="12098"/>
                    <a:pt x="7172" y="12098"/>
                  </a:cubicBezTo>
                  <a:moveTo>
                    <a:pt x="7872" y="12405"/>
                  </a:moveTo>
                  <a:cubicBezTo>
                    <a:pt x="7824" y="12405"/>
                    <a:pt x="7785" y="12444"/>
                    <a:pt x="7785" y="12492"/>
                  </a:cubicBezTo>
                  <a:cubicBezTo>
                    <a:pt x="7785" y="12540"/>
                    <a:pt x="7824" y="12580"/>
                    <a:pt x="7872" y="12580"/>
                  </a:cubicBezTo>
                  <a:cubicBezTo>
                    <a:pt x="7920" y="12580"/>
                    <a:pt x="7959" y="12541"/>
                    <a:pt x="7959" y="12492"/>
                  </a:cubicBezTo>
                  <a:cubicBezTo>
                    <a:pt x="7959" y="12444"/>
                    <a:pt x="7920" y="12405"/>
                    <a:pt x="7872" y="12405"/>
                  </a:cubicBezTo>
                  <a:moveTo>
                    <a:pt x="6592" y="14028"/>
                  </a:moveTo>
                  <a:cubicBezTo>
                    <a:pt x="6544" y="14028"/>
                    <a:pt x="6505" y="14067"/>
                    <a:pt x="6505" y="14115"/>
                  </a:cubicBezTo>
                  <a:cubicBezTo>
                    <a:pt x="6505" y="14164"/>
                    <a:pt x="6544" y="14203"/>
                    <a:pt x="6592" y="14203"/>
                  </a:cubicBezTo>
                  <a:cubicBezTo>
                    <a:pt x="6641" y="14203"/>
                    <a:pt x="6680" y="14164"/>
                    <a:pt x="6680" y="14115"/>
                  </a:cubicBezTo>
                  <a:cubicBezTo>
                    <a:pt x="6680" y="14067"/>
                    <a:pt x="6641" y="14028"/>
                    <a:pt x="6592" y="14028"/>
                  </a:cubicBezTo>
                  <a:moveTo>
                    <a:pt x="6255" y="13901"/>
                  </a:moveTo>
                  <a:cubicBezTo>
                    <a:pt x="6207" y="13901"/>
                    <a:pt x="6167" y="13940"/>
                    <a:pt x="6167" y="13988"/>
                  </a:cubicBezTo>
                  <a:cubicBezTo>
                    <a:pt x="6167" y="14036"/>
                    <a:pt x="6207" y="14075"/>
                    <a:pt x="6255" y="14075"/>
                  </a:cubicBezTo>
                  <a:cubicBezTo>
                    <a:pt x="6303" y="14075"/>
                    <a:pt x="6342" y="14037"/>
                    <a:pt x="6342" y="13988"/>
                  </a:cubicBezTo>
                  <a:cubicBezTo>
                    <a:pt x="6342" y="13940"/>
                    <a:pt x="6303" y="13901"/>
                    <a:pt x="6255" y="13901"/>
                  </a:cubicBezTo>
                  <a:moveTo>
                    <a:pt x="6411" y="13627"/>
                  </a:moveTo>
                  <a:cubicBezTo>
                    <a:pt x="6363" y="13627"/>
                    <a:pt x="6324" y="13666"/>
                    <a:pt x="6324" y="13714"/>
                  </a:cubicBezTo>
                  <a:cubicBezTo>
                    <a:pt x="6324" y="13762"/>
                    <a:pt x="6363" y="13801"/>
                    <a:pt x="6411" y="13801"/>
                  </a:cubicBezTo>
                  <a:cubicBezTo>
                    <a:pt x="6460" y="13801"/>
                    <a:pt x="6499" y="13763"/>
                    <a:pt x="6499" y="13714"/>
                  </a:cubicBezTo>
                  <a:cubicBezTo>
                    <a:pt x="6498" y="13666"/>
                    <a:pt x="6460" y="13627"/>
                    <a:pt x="6411" y="13627"/>
                  </a:cubicBezTo>
                  <a:moveTo>
                    <a:pt x="6313" y="13191"/>
                  </a:moveTo>
                  <a:cubicBezTo>
                    <a:pt x="6265" y="13191"/>
                    <a:pt x="6226" y="13230"/>
                    <a:pt x="6226" y="13279"/>
                  </a:cubicBezTo>
                  <a:cubicBezTo>
                    <a:pt x="6226" y="13327"/>
                    <a:pt x="6265" y="13366"/>
                    <a:pt x="6313" y="13366"/>
                  </a:cubicBezTo>
                  <a:cubicBezTo>
                    <a:pt x="6361" y="13366"/>
                    <a:pt x="6401" y="13327"/>
                    <a:pt x="6401" y="13279"/>
                  </a:cubicBezTo>
                  <a:cubicBezTo>
                    <a:pt x="6401" y="13230"/>
                    <a:pt x="6362" y="13191"/>
                    <a:pt x="6313" y="13191"/>
                  </a:cubicBezTo>
                  <a:moveTo>
                    <a:pt x="6607" y="12912"/>
                  </a:moveTo>
                  <a:cubicBezTo>
                    <a:pt x="6559" y="12912"/>
                    <a:pt x="6520" y="12952"/>
                    <a:pt x="6520" y="13000"/>
                  </a:cubicBezTo>
                  <a:cubicBezTo>
                    <a:pt x="6520" y="13048"/>
                    <a:pt x="6559" y="13087"/>
                    <a:pt x="6607" y="13087"/>
                  </a:cubicBezTo>
                  <a:cubicBezTo>
                    <a:pt x="6655" y="13087"/>
                    <a:pt x="6694" y="13048"/>
                    <a:pt x="6694" y="13000"/>
                  </a:cubicBezTo>
                  <a:cubicBezTo>
                    <a:pt x="6694" y="12952"/>
                    <a:pt x="6655" y="12912"/>
                    <a:pt x="6607" y="12912"/>
                  </a:cubicBezTo>
                  <a:moveTo>
                    <a:pt x="7923" y="12678"/>
                  </a:moveTo>
                  <a:cubicBezTo>
                    <a:pt x="7875" y="12678"/>
                    <a:pt x="7836" y="12717"/>
                    <a:pt x="7836" y="12765"/>
                  </a:cubicBezTo>
                  <a:cubicBezTo>
                    <a:pt x="7836" y="12813"/>
                    <a:pt x="7875" y="12852"/>
                    <a:pt x="7923" y="12852"/>
                  </a:cubicBezTo>
                  <a:cubicBezTo>
                    <a:pt x="7971" y="12852"/>
                    <a:pt x="8011" y="12813"/>
                    <a:pt x="8011" y="12765"/>
                  </a:cubicBezTo>
                  <a:cubicBezTo>
                    <a:pt x="8011" y="12716"/>
                    <a:pt x="7971" y="12678"/>
                    <a:pt x="7923" y="12678"/>
                  </a:cubicBezTo>
                  <a:moveTo>
                    <a:pt x="8305" y="12668"/>
                  </a:moveTo>
                  <a:cubicBezTo>
                    <a:pt x="8257" y="12668"/>
                    <a:pt x="8218" y="12707"/>
                    <a:pt x="8218" y="12755"/>
                  </a:cubicBezTo>
                  <a:cubicBezTo>
                    <a:pt x="8218" y="12803"/>
                    <a:pt x="8257" y="12842"/>
                    <a:pt x="8305" y="12842"/>
                  </a:cubicBezTo>
                  <a:cubicBezTo>
                    <a:pt x="8353" y="12842"/>
                    <a:pt x="8392" y="12803"/>
                    <a:pt x="8392" y="12755"/>
                  </a:cubicBezTo>
                  <a:cubicBezTo>
                    <a:pt x="8392" y="12707"/>
                    <a:pt x="8353" y="12668"/>
                    <a:pt x="8305" y="12668"/>
                  </a:cubicBezTo>
                  <a:moveTo>
                    <a:pt x="8516" y="13025"/>
                  </a:moveTo>
                  <a:cubicBezTo>
                    <a:pt x="8468" y="13025"/>
                    <a:pt x="8428" y="13064"/>
                    <a:pt x="8428" y="13112"/>
                  </a:cubicBezTo>
                  <a:cubicBezTo>
                    <a:pt x="8428" y="13160"/>
                    <a:pt x="8468" y="13200"/>
                    <a:pt x="8516" y="13200"/>
                  </a:cubicBezTo>
                  <a:cubicBezTo>
                    <a:pt x="8564" y="13200"/>
                    <a:pt x="8603" y="13161"/>
                    <a:pt x="8603" y="13112"/>
                  </a:cubicBezTo>
                  <a:cubicBezTo>
                    <a:pt x="8603" y="13064"/>
                    <a:pt x="8564" y="13025"/>
                    <a:pt x="8516" y="13025"/>
                  </a:cubicBezTo>
                  <a:moveTo>
                    <a:pt x="8462" y="13402"/>
                  </a:moveTo>
                  <a:cubicBezTo>
                    <a:pt x="8414" y="13402"/>
                    <a:pt x="8374" y="13441"/>
                    <a:pt x="8374" y="13489"/>
                  </a:cubicBezTo>
                  <a:cubicBezTo>
                    <a:pt x="8374" y="13537"/>
                    <a:pt x="8414" y="13576"/>
                    <a:pt x="8462" y="13576"/>
                  </a:cubicBezTo>
                  <a:cubicBezTo>
                    <a:pt x="8510" y="13576"/>
                    <a:pt x="8549" y="13537"/>
                    <a:pt x="8549" y="13489"/>
                  </a:cubicBezTo>
                  <a:cubicBezTo>
                    <a:pt x="8549" y="13441"/>
                    <a:pt x="8510" y="13402"/>
                    <a:pt x="8462" y="13402"/>
                  </a:cubicBezTo>
                  <a:moveTo>
                    <a:pt x="8633" y="13647"/>
                  </a:moveTo>
                  <a:cubicBezTo>
                    <a:pt x="8585" y="13647"/>
                    <a:pt x="8546" y="13686"/>
                    <a:pt x="8546" y="13734"/>
                  </a:cubicBezTo>
                  <a:cubicBezTo>
                    <a:pt x="8546" y="13782"/>
                    <a:pt x="8585" y="13821"/>
                    <a:pt x="8633" y="13821"/>
                  </a:cubicBezTo>
                  <a:cubicBezTo>
                    <a:pt x="8681" y="13821"/>
                    <a:pt x="8720" y="13782"/>
                    <a:pt x="8720" y="13734"/>
                  </a:cubicBezTo>
                  <a:cubicBezTo>
                    <a:pt x="8720" y="13685"/>
                    <a:pt x="8681" y="13647"/>
                    <a:pt x="8633" y="13647"/>
                  </a:cubicBezTo>
                  <a:moveTo>
                    <a:pt x="8261" y="12937"/>
                  </a:moveTo>
                  <a:cubicBezTo>
                    <a:pt x="8213" y="12937"/>
                    <a:pt x="8174" y="12976"/>
                    <a:pt x="8174" y="13024"/>
                  </a:cubicBezTo>
                  <a:cubicBezTo>
                    <a:pt x="8174" y="13072"/>
                    <a:pt x="8213" y="13112"/>
                    <a:pt x="8261" y="13112"/>
                  </a:cubicBezTo>
                  <a:cubicBezTo>
                    <a:pt x="8309" y="13112"/>
                    <a:pt x="8348" y="13073"/>
                    <a:pt x="8348" y="13024"/>
                  </a:cubicBezTo>
                  <a:cubicBezTo>
                    <a:pt x="8348" y="12976"/>
                    <a:pt x="8309" y="12937"/>
                    <a:pt x="8261" y="12937"/>
                  </a:cubicBezTo>
                  <a:moveTo>
                    <a:pt x="6795" y="12088"/>
                  </a:moveTo>
                  <a:cubicBezTo>
                    <a:pt x="6747" y="12088"/>
                    <a:pt x="6708" y="12127"/>
                    <a:pt x="6708" y="12175"/>
                  </a:cubicBezTo>
                  <a:cubicBezTo>
                    <a:pt x="6708" y="12223"/>
                    <a:pt x="6747" y="12262"/>
                    <a:pt x="6795" y="12262"/>
                  </a:cubicBezTo>
                  <a:cubicBezTo>
                    <a:pt x="6844" y="12262"/>
                    <a:pt x="6883" y="12223"/>
                    <a:pt x="6883" y="12175"/>
                  </a:cubicBezTo>
                  <a:cubicBezTo>
                    <a:pt x="6883" y="12127"/>
                    <a:pt x="6844" y="12088"/>
                    <a:pt x="6795" y="12088"/>
                  </a:cubicBezTo>
                  <a:moveTo>
                    <a:pt x="6732" y="11789"/>
                  </a:moveTo>
                  <a:cubicBezTo>
                    <a:pt x="6684" y="11789"/>
                    <a:pt x="6645" y="11828"/>
                    <a:pt x="6645" y="11877"/>
                  </a:cubicBezTo>
                  <a:cubicBezTo>
                    <a:pt x="6645" y="11925"/>
                    <a:pt x="6684" y="11964"/>
                    <a:pt x="6732" y="11964"/>
                  </a:cubicBezTo>
                  <a:cubicBezTo>
                    <a:pt x="6780" y="11964"/>
                    <a:pt x="6819" y="11925"/>
                    <a:pt x="6819" y="11877"/>
                  </a:cubicBezTo>
                  <a:cubicBezTo>
                    <a:pt x="6819" y="11828"/>
                    <a:pt x="6780" y="11789"/>
                    <a:pt x="6732" y="11789"/>
                  </a:cubicBezTo>
                  <a:moveTo>
                    <a:pt x="6389" y="11726"/>
                  </a:moveTo>
                  <a:cubicBezTo>
                    <a:pt x="6341" y="11726"/>
                    <a:pt x="6302" y="11765"/>
                    <a:pt x="6302" y="11813"/>
                  </a:cubicBezTo>
                  <a:cubicBezTo>
                    <a:pt x="6302" y="11861"/>
                    <a:pt x="6341" y="11900"/>
                    <a:pt x="6389" y="11900"/>
                  </a:cubicBezTo>
                  <a:cubicBezTo>
                    <a:pt x="6437" y="11900"/>
                    <a:pt x="6477" y="11861"/>
                    <a:pt x="6477" y="11813"/>
                  </a:cubicBezTo>
                  <a:cubicBezTo>
                    <a:pt x="6477" y="11765"/>
                    <a:pt x="6437" y="11726"/>
                    <a:pt x="6389" y="11726"/>
                  </a:cubicBezTo>
                  <a:moveTo>
                    <a:pt x="6350" y="11414"/>
                  </a:moveTo>
                  <a:cubicBezTo>
                    <a:pt x="6302" y="11414"/>
                    <a:pt x="6263" y="11453"/>
                    <a:pt x="6263" y="11501"/>
                  </a:cubicBezTo>
                  <a:cubicBezTo>
                    <a:pt x="6263" y="11549"/>
                    <a:pt x="6302" y="11588"/>
                    <a:pt x="6350" y="11588"/>
                  </a:cubicBezTo>
                  <a:cubicBezTo>
                    <a:pt x="6398" y="11588"/>
                    <a:pt x="6437" y="11549"/>
                    <a:pt x="6437" y="11501"/>
                  </a:cubicBezTo>
                  <a:cubicBezTo>
                    <a:pt x="6437" y="11452"/>
                    <a:pt x="6398" y="11414"/>
                    <a:pt x="6350" y="11414"/>
                  </a:cubicBezTo>
                  <a:moveTo>
                    <a:pt x="7777" y="9527"/>
                  </a:moveTo>
                  <a:cubicBezTo>
                    <a:pt x="7728" y="9527"/>
                    <a:pt x="7689" y="9566"/>
                    <a:pt x="7689" y="9614"/>
                  </a:cubicBezTo>
                  <a:cubicBezTo>
                    <a:pt x="7689" y="9662"/>
                    <a:pt x="7728" y="9701"/>
                    <a:pt x="7777" y="9701"/>
                  </a:cubicBezTo>
                  <a:cubicBezTo>
                    <a:pt x="7825" y="9701"/>
                    <a:pt x="7864" y="9662"/>
                    <a:pt x="7864" y="9614"/>
                  </a:cubicBezTo>
                  <a:cubicBezTo>
                    <a:pt x="7864" y="9566"/>
                    <a:pt x="7825" y="9527"/>
                    <a:pt x="7777" y="9527"/>
                  </a:cubicBezTo>
                  <a:moveTo>
                    <a:pt x="7346" y="9542"/>
                  </a:moveTo>
                  <a:cubicBezTo>
                    <a:pt x="7298" y="9542"/>
                    <a:pt x="7259" y="9581"/>
                    <a:pt x="7259" y="9629"/>
                  </a:cubicBezTo>
                  <a:cubicBezTo>
                    <a:pt x="7259" y="9677"/>
                    <a:pt x="7298" y="9716"/>
                    <a:pt x="7346" y="9716"/>
                  </a:cubicBezTo>
                  <a:cubicBezTo>
                    <a:pt x="7394" y="9716"/>
                    <a:pt x="7433" y="9677"/>
                    <a:pt x="7433" y="9629"/>
                  </a:cubicBezTo>
                  <a:cubicBezTo>
                    <a:pt x="7433" y="9581"/>
                    <a:pt x="7394" y="9542"/>
                    <a:pt x="7346" y="9542"/>
                  </a:cubicBezTo>
                  <a:moveTo>
                    <a:pt x="7605" y="9644"/>
                  </a:moveTo>
                  <a:cubicBezTo>
                    <a:pt x="7557" y="9644"/>
                    <a:pt x="7518" y="9684"/>
                    <a:pt x="7518" y="9732"/>
                  </a:cubicBezTo>
                  <a:cubicBezTo>
                    <a:pt x="7518" y="9780"/>
                    <a:pt x="7557" y="9819"/>
                    <a:pt x="7605" y="9819"/>
                  </a:cubicBezTo>
                  <a:cubicBezTo>
                    <a:pt x="7653" y="9819"/>
                    <a:pt x="7693" y="9780"/>
                    <a:pt x="7693" y="9732"/>
                  </a:cubicBezTo>
                  <a:cubicBezTo>
                    <a:pt x="7693" y="9684"/>
                    <a:pt x="7653" y="9644"/>
                    <a:pt x="7605" y="9644"/>
                  </a:cubicBezTo>
                  <a:moveTo>
                    <a:pt x="6989" y="9458"/>
                  </a:moveTo>
                  <a:cubicBezTo>
                    <a:pt x="6941" y="9458"/>
                    <a:pt x="6901" y="9498"/>
                    <a:pt x="6901" y="9546"/>
                  </a:cubicBezTo>
                  <a:cubicBezTo>
                    <a:pt x="6901" y="9594"/>
                    <a:pt x="6941" y="9633"/>
                    <a:pt x="6989" y="9633"/>
                  </a:cubicBezTo>
                  <a:cubicBezTo>
                    <a:pt x="7037" y="9633"/>
                    <a:pt x="7076" y="9594"/>
                    <a:pt x="7076" y="9546"/>
                  </a:cubicBezTo>
                  <a:cubicBezTo>
                    <a:pt x="7076" y="9498"/>
                    <a:pt x="7037" y="9458"/>
                    <a:pt x="6989" y="9458"/>
                  </a:cubicBezTo>
                  <a:moveTo>
                    <a:pt x="8232" y="10185"/>
                  </a:moveTo>
                  <a:cubicBezTo>
                    <a:pt x="8204" y="10185"/>
                    <a:pt x="8181" y="10208"/>
                    <a:pt x="8181" y="10236"/>
                  </a:cubicBezTo>
                  <a:cubicBezTo>
                    <a:pt x="8181" y="10263"/>
                    <a:pt x="8204" y="10286"/>
                    <a:pt x="8232" y="10286"/>
                  </a:cubicBezTo>
                  <a:cubicBezTo>
                    <a:pt x="8260" y="10286"/>
                    <a:pt x="8282" y="10263"/>
                    <a:pt x="8282" y="10236"/>
                  </a:cubicBezTo>
                  <a:cubicBezTo>
                    <a:pt x="8282" y="10208"/>
                    <a:pt x="8260" y="10185"/>
                    <a:pt x="8232" y="10185"/>
                  </a:cubicBezTo>
                  <a:moveTo>
                    <a:pt x="6631" y="10386"/>
                  </a:moveTo>
                  <a:cubicBezTo>
                    <a:pt x="6603" y="10386"/>
                    <a:pt x="6581" y="10409"/>
                    <a:pt x="6581" y="10436"/>
                  </a:cubicBezTo>
                  <a:cubicBezTo>
                    <a:pt x="6581" y="10464"/>
                    <a:pt x="6604" y="10487"/>
                    <a:pt x="6631" y="10487"/>
                  </a:cubicBezTo>
                  <a:cubicBezTo>
                    <a:pt x="6659" y="10487"/>
                    <a:pt x="6682" y="10464"/>
                    <a:pt x="6682" y="10436"/>
                  </a:cubicBezTo>
                  <a:cubicBezTo>
                    <a:pt x="6682" y="10408"/>
                    <a:pt x="6659" y="10386"/>
                    <a:pt x="6631" y="10386"/>
                  </a:cubicBezTo>
                  <a:moveTo>
                    <a:pt x="6397" y="10606"/>
                  </a:moveTo>
                  <a:cubicBezTo>
                    <a:pt x="6369" y="10606"/>
                    <a:pt x="6346" y="10629"/>
                    <a:pt x="6346" y="10656"/>
                  </a:cubicBezTo>
                  <a:cubicBezTo>
                    <a:pt x="6346" y="10684"/>
                    <a:pt x="6369" y="10707"/>
                    <a:pt x="6397" y="10707"/>
                  </a:cubicBezTo>
                  <a:cubicBezTo>
                    <a:pt x="6425" y="10707"/>
                    <a:pt x="6447" y="10684"/>
                    <a:pt x="6447" y="10656"/>
                  </a:cubicBezTo>
                  <a:cubicBezTo>
                    <a:pt x="6447" y="10629"/>
                    <a:pt x="6425" y="10606"/>
                    <a:pt x="6397" y="10606"/>
                  </a:cubicBezTo>
                  <a:moveTo>
                    <a:pt x="6157" y="10924"/>
                  </a:moveTo>
                  <a:cubicBezTo>
                    <a:pt x="6129" y="10924"/>
                    <a:pt x="6106" y="10947"/>
                    <a:pt x="6106" y="10975"/>
                  </a:cubicBezTo>
                  <a:cubicBezTo>
                    <a:pt x="6106" y="11003"/>
                    <a:pt x="6129" y="11025"/>
                    <a:pt x="6157" y="11025"/>
                  </a:cubicBezTo>
                  <a:cubicBezTo>
                    <a:pt x="6185" y="11025"/>
                    <a:pt x="6207" y="11003"/>
                    <a:pt x="6207" y="10975"/>
                  </a:cubicBezTo>
                  <a:cubicBezTo>
                    <a:pt x="6207" y="10947"/>
                    <a:pt x="6185" y="10924"/>
                    <a:pt x="6157" y="10924"/>
                  </a:cubicBezTo>
                  <a:moveTo>
                    <a:pt x="6372" y="11051"/>
                  </a:moveTo>
                  <a:cubicBezTo>
                    <a:pt x="6344" y="11051"/>
                    <a:pt x="6322" y="11074"/>
                    <a:pt x="6322" y="11102"/>
                  </a:cubicBezTo>
                  <a:cubicBezTo>
                    <a:pt x="6322" y="11130"/>
                    <a:pt x="6344" y="11152"/>
                    <a:pt x="6372" y="11152"/>
                  </a:cubicBezTo>
                  <a:cubicBezTo>
                    <a:pt x="6400" y="11152"/>
                    <a:pt x="6423" y="11130"/>
                    <a:pt x="6423" y="11102"/>
                  </a:cubicBezTo>
                  <a:cubicBezTo>
                    <a:pt x="6423" y="11074"/>
                    <a:pt x="6400" y="11051"/>
                    <a:pt x="6372" y="11051"/>
                  </a:cubicBezTo>
                  <a:moveTo>
                    <a:pt x="6186" y="11511"/>
                  </a:moveTo>
                  <a:cubicBezTo>
                    <a:pt x="6158" y="11511"/>
                    <a:pt x="6136" y="11534"/>
                    <a:pt x="6136" y="11562"/>
                  </a:cubicBezTo>
                  <a:cubicBezTo>
                    <a:pt x="6136" y="11590"/>
                    <a:pt x="6158" y="11612"/>
                    <a:pt x="6186" y="11612"/>
                  </a:cubicBezTo>
                  <a:cubicBezTo>
                    <a:pt x="6214" y="11612"/>
                    <a:pt x="6237" y="11590"/>
                    <a:pt x="6237" y="11562"/>
                  </a:cubicBezTo>
                  <a:cubicBezTo>
                    <a:pt x="6237" y="11534"/>
                    <a:pt x="6214" y="11511"/>
                    <a:pt x="6186" y="11511"/>
                  </a:cubicBezTo>
                  <a:moveTo>
                    <a:pt x="6529" y="11634"/>
                  </a:moveTo>
                  <a:cubicBezTo>
                    <a:pt x="6501" y="11634"/>
                    <a:pt x="6478" y="11656"/>
                    <a:pt x="6478" y="11684"/>
                  </a:cubicBezTo>
                  <a:cubicBezTo>
                    <a:pt x="6478" y="11712"/>
                    <a:pt x="6501" y="11734"/>
                    <a:pt x="6529" y="11734"/>
                  </a:cubicBezTo>
                  <a:cubicBezTo>
                    <a:pt x="6557" y="11734"/>
                    <a:pt x="6579" y="11712"/>
                    <a:pt x="6579" y="11684"/>
                  </a:cubicBezTo>
                  <a:cubicBezTo>
                    <a:pt x="6579" y="11656"/>
                    <a:pt x="6557" y="11634"/>
                    <a:pt x="6529" y="11634"/>
                  </a:cubicBezTo>
                  <a:moveTo>
                    <a:pt x="6137" y="11276"/>
                  </a:moveTo>
                  <a:cubicBezTo>
                    <a:pt x="6109" y="11276"/>
                    <a:pt x="6087" y="11299"/>
                    <a:pt x="6087" y="11327"/>
                  </a:cubicBezTo>
                  <a:cubicBezTo>
                    <a:pt x="6087" y="11355"/>
                    <a:pt x="6110" y="11378"/>
                    <a:pt x="6137" y="11378"/>
                  </a:cubicBezTo>
                  <a:cubicBezTo>
                    <a:pt x="6165" y="11378"/>
                    <a:pt x="6188" y="11355"/>
                    <a:pt x="6188" y="11327"/>
                  </a:cubicBezTo>
                  <a:cubicBezTo>
                    <a:pt x="6188" y="11299"/>
                    <a:pt x="6165" y="11276"/>
                    <a:pt x="6137" y="11276"/>
                  </a:cubicBezTo>
                  <a:moveTo>
                    <a:pt x="8633" y="10812"/>
                  </a:moveTo>
                  <a:cubicBezTo>
                    <a:pt x="8605" y="10812"/>
                    <a:pt x="8582" y="10834"/>
                    <a:pt x="8582" y="10862"/>
                  </a:cubicBezTo>
                  <a:cubicBezTo>
                    <a:pt x="8582" y="10890"/>
                    <a:pt x="8605" y="10913"/>
                    <a:pt x="8633" y="10913"/>
                  </a:cubicBezTo>
                  <a:cubicBezTo>
                    <a:pt x="8661" y="10913"/>
                    <a:pt x="8683" y="10890"/>
                    <a:pt x="8683" y="10862"/>
                  </a:cubicBezTo>
                  <a:cubicBezTo>
                    <a:pt x="8683" y="10834"/>
                    <a:pt x="8661" y="10812"/>
                    <a:pt x="8633" y="10812"/>
                  </a:cubicBezTo>
                  <a:moveTo>
                    <a:pt x="8271" y="10484"/>
                  </a:moveTo>
                  <a:cubicBezTo>
                    <a:pt x="8243" y="10484"/>
                    <a:pt x="8220" y="10506"/>
                    <a:pt x="8220" y="10534"/>
                  </a:cubicBezTo>
                  <a:cubicBezTo>
                    <a:pt x="8220" y="10562"/>
                    <a:pt x="8243" y="10585"/>
                    <a:pt x="8271" y="10585"/>
                  </a:cubicBezTo>
                  <a:cubicBezTo>
                    <a:pt x="8299" y="10585"/>
                    <a:pt x="8321" y="10562"/>
                    <a:pt x="8321" y="10534"/>
                  </a:cubicBezTo>
                  <a:cubicBezTo>
                    <a:pt x="8321" y="10506"/>
                    <a:pt x="8299" y="10484"/>
                    <a:pt x="8271" y="10484"/>
                  </a:cubicBezTo>
                  <a:moveTo>
                    <a:pt x="8012" y="10626"/>
                  </a:moveTo>
                  <a:cubicBezTo>
                    <a:pt x="7984" y="10626"/>
                    <a:pt x="7961" y="10648"/>
                    <a:pt x="7961" y="10676"/>
                  </a:cubicBezTo>
                  <a:cubicBezTo>
                    <a:pt x="7961" y="10704"/>
                    <a:pt x="7984" y="10727"/>
                    <a:pt x="8012" y="10727"/>
                  </a:cubicBezTo>
                  <a:cubicBezTo>
                    <a:pt x="8039" y="10727"/>
                    <a:pt x="8062" y="10704"/>
                    <a:pt x="8062" y="10676"/>
                  </a:cubicBezTo>
                  <a:cubicBezTo>
                    <a:pt x="8062" y="10648"/>
                    <a:pt x="8039" y="10626"/>
                    <a:pt x="8012" y="10626"/>
                  </a:cubicBezTo>
                  <a:moveTo>
                    <a:pt x="8139" y="10718"/>
                  </a:moveTo>
                  <a:cubicBezTo>
                    <a:pt x="8111" y="10718"/>
                    <a:pt x="8088" y="10741"/>
                    <a:pt x="8088" y="10769"/>
                  </a:cubicBezTo>
                  <a:cubicBezTo>
                    <a:pt x="8088" y="10797"/>
                    <a:pt x="8111" y="10820"/>
                    <a:pt x="8139" y="10820"/>
                  </a:cubicBezTo>
                  <a:cubicBezTo>
                    <a:pt x="8167" y="10820"/>
                    <a:pt x="8189" y="10797"/>
                    <a:pt x="8189" y="10769"/>
                  </a:cubicBezTo>
                  <a:cubicBezTo>
                    <a:pt x="8189" y="10741"/>
                    <a:pt x="8167" y="10718"/>
                    <a:pt x="8139" y="10718"/>
                  </a:cubicBezTo>
                  <a:moveTo>
                    <a:pt x="7757" y="10816"/>
                  </a:moveTo>
                  <a:cubicBezTo>
                    <a:pt x="7729" y="10816"/>
                    <a:pt x="7707" y="10839"/>
                    <a:pt x="7707" y="10867"/>
                  </a:cubicBezTo>
                  <a:cubicBezTo>
                    <a:pt x="7707" y="10895"/>
                    <a:pt x="7729" y="10917"/>
                    <a:pt x="7757" y="10917"/>
                  </a:cubicBezTo>
                  <a:cubicBezTo>
                    <a:pt x="7785" y="10917"/>
                    <a:pt x="7808" y="10895"/>
                    <a:pt x="7808" y="10867"/>
                  </a:cubicBezTo>
                  <a:cubicBezTo>
                    <a:pt x="7808" y="10839"/>
                    <a:pt x="7785" y="10816"/>
                    <a:pt x="7757" y="10816"/>
                  </a:cubicBezTo>
                  <a:moveTo>
                    <a:pt x="7561" y="10670"/>
                  </a:moveTo>
                  <a:cubicBezTo>
                    <a:pt x="7533" y="10670"/>
                    <a:pt x="7511" y="10692"/>
                    <a:pt x="7511" y="10720"/>
                  </a:cubicBezTo>
                  <a:cubicBezTo>
                    <a:pt x="7511" y="10748"/>
                    <a:pt x="7533" y="10771"/>
                    <a:pt x="7561" y="10771"/>
                  </a:cubicBezTo>
                  <a:cubicBezTo>
                    <a:pt x="7589" y="10771"/>
                    <a:pt x="7612" y="10748"/>
                    <a:pt x="7612" y="10720"/>
                  </a:cubicBezTo>
                  <a:cubicBezTo>
                    <a:pt x="7612" y="10692"/>
                    <a:pt x="7589" y="10670"/>
                    <a:pt x="7561" y="10670"/>
                  </a:cubicBezTo>
                  <a:moveTo>
                    <a:pt x="7346" y="10812"/>
                  </a:moveTo>
                  <a:cubicBezTo>
                    <a:pt x="7318" y="10812"/>
                    <a:pt x="7295" y="10834"/>
                    <a:pt x="7295" y="10862"/>
                  </a:cubicBezTo>
                  <a:cubicBezTo>
                    <a:pt x="7295" y="10890"/>
                    <a:pt x="7318" y="10913"/>
                    <a:pt x="7346" y="10913"/>
                  </a:cubicBezTo>
                  <a:cubicBezTo>
                    <a:pt x="7374" y="10913"/>
                    <a:pt x="7396" y="10890"/>
                    <a:pt x="7396" y="10862"/>
                  </a:cubicBezTo>
                  <a:cubicBezTo>
                    <a:pt x="7396" y="10834"/>
                    <a:pt x="7374" y="10812"/>
                    <a:pt x="7346" y="10812"/>
                  </a:cubicBezTo>
                  <a:moveTo>
                    <a:pt x="6945" y="10484"/>
                  </a:moveTo>
                  <a:cubicBezTo>
                    <a:pt x="6917" y="10484"/>
                    <a:pt x="6894" y="10506"/>
                    <a:pt x="6894" y="10534"/>
                  </a:cubicBezTo>
                  <a:cubicBezTo>
                    <a:pt x="6894" y="10562"/>
                    <a:pt x="6917" y="10585"/>
                    <a:pt x="6945" y="10585"/>
                  </a:cubicBezTo>
                  <a:cubicBezTo>
                    <a:pt x="6973" y="10585"/>
                    <a:pt x="6995" y="10562"/>
                    <a:pt x="6995" y="10534"/>
                  </a:cubicBezTo>
                  <a:cubicBezTo>
                    <a:pt x="6995" y="10506"/>
                    <a:pt x="6973" y="10484"/>
                    <a:pt x="6945" y="10484"/>
                  </a:cubicBezTo>
                  <a:moveTo>
                    <a:pt x="7185" y="10699"/>
                  </a:moveTo>
                  <a:cubicBezTo>
                    <a:pt x="7157" y="10699"/>
                    <a:pt x="7134" y="10722"/>
                    <a:pt x="7134" y="10750"/>
                  </a:cubicBezTo>
                  <a:cubicBezTo>
                    <a:pt x="7134" y="10777"/>
                    <a:pt x="7157" y="10800"/>
                    <a:pt x="7185" y="10800"/>
                  </a:cubicBezTo>
                  <a:cubicBezTo>
                    <a:pt x="7212" y="10800"/>
                    <a:pt x="7235" y="10777"/>
                    <a:pt x="7235" y="10750"/>
                  </a:cubicBezTo>
                  <a:cubicBezTo>
                    <a:pt x="7235" y="10721"/>
                    <a:pt x="7212" y="10699"/>
                    <a:pt x="7185" y="10699"/>
                  </a:cubicBezTo>
                  <a:moveTo>
                    <a:pt x="6950" y="10826"/>
                  </a:moveTo>
                  <a:cubicBezTo>
                    <a:pt x="6922" y="10826"/>
                    <a:pt x="6899" y="10849"/>
                    <a:pt x="6899" y="10877"/>
                  </a:cubicBezTo>
                  <a:cubicBezTo>
                    <a:pt x="6899" y="10905"/>
                    <a:pt x="6922" y="10927"/>
                    <a:pt x="6950" y="10927"/>
                  </a:cubicBezTo>
                  <a:cubicBezTo>
                    <a:pt x="6978" y="10927"/>
                    <a:pt x="7000" y="10904"/>
                    <a:pt x="7000" y="10877"/>
                  </a:cubicBezTo>
                  <a:cubicBezTo>
                    <a:pt x="7000" y="10849"/>
                    <a:pt x="6978" y="10826"/>
                    <a:pt x="6950" y="10826"/>
                  </a:cubicBezTo>
                  <a:moveTo>
                    <a:pt x="6203" y="10745"/>
                  </a:moveTo>
                  <a:cubicBezTo>
                    <a:pt x="6175" y="10745"/>
                    <a:pt x="6152" y="10767"/>
                    <a:pt x="6152" y="10795"/>
                  </a:cubicBezTo>
                  <a:cubicBezTo>
                    <a:pt x="6152" y="10823"/>
                    <a:pt x="6175" y="10846"/>
                    <a:pt x="6203" y="10846"/>
                  </a:cubicBezTo>
                  <a:cubicBezTo>
                    <a:pt x="6230" y="10846"/>
                    <a:pt x="6253" y="10823"/>
                    <a:pt x="6253" y="10795"/>
                  </a:cubicBezTo>
                  <a:cubicBezTo>
                    <a:pt x="6253" y="10767"/>
                    <a:pt x="6230" y="10745"/>
                    <a:pt x="6203" y="10745"/>
                  </a:cubicBezTo>
                  <a:moveTo>
                    <a:pt x="6514" y="10792"/>
                  </a:moveTo>
                  <a:cubicBezTo>
                    <a:pt x="6486" y="10792"/>
                    <a:pt x="6464" y="10815"/>
                    <a:pt x="6464" y="10842"/>
                  </a:cubicBezTo>
                  <a:cubicBezTo>
                    <a:pt x="6464" y="10870"/>
                    <a:pt x="6486" y="10893"/>
                    <a:pt x="6514" y="10893"/>
                  </a:cubicBezTo>
                  <a:cubicBezTo>
                    <a:pt x="6542" y="10893"/>
                    <a:pt x="6565" y="10870"/>
                    <a:pt x="6565" y="10842"/>
                  </a:cubicBezTo>
                  <a:cubicBezTo>
                    <a:pt x="6565" y="10815"/>
                    <a:pt x="6542" y="10792"/>
                    <a:pt x="6514" y="10792"/>
                  </a:cubicBezTo>
                  <a:moveTo>
                    <a:pt x="6720" y="11056"/>
                  </a:moveTo>
                  <a:cubicBezTo>
                    <a:pt x="6692" y="11056"/>
                    <a:pt x="6669" y="11079"/>
                    <a:pt x="6669" y="11107"/>
                  </a:cubicBezTo>
                  <a:cubicBezTo>
                    <a:pt x="6669" y="11134"/>
                    <a:pt x="6692" y="11157"/>
                    <a:pt x="6720" y="11157"/>
                  </a:cubicBezTo>
                  <a:cubicBezTo>
                    <a:pt x="6747" y="11157"/>
                    <a:pt x="6770" y="11134"/>
                    <a:pt x="6770" y="11107"/>
                  </a:cubicBezTo>
                  <a:cubicBezTo>
                    <a:pt x="6770" y="11079"/>
                    <a:pt x="6748" y="11056"/>
                    <a:pt x="6720" y="11056"/>
                  </a:cubicBezTo>
                  <a:moveTo>
                    <a:pt x="6524" y="11193"/>
                  </a:moveTo>
                  <a:cubicBezTo>
                    <a:pt x="6496" y="11193"/>
                    <a:pt x="6473" y="11216"/>
                    <a:pt x="6473" y="11244"/>
                  </a:cubicBezTo>
                  <a:cubicBezTo>
                    <a:pt x="6473" y="11272"/>
                    <a:pt x="6496" y="11294"/>
                    <a:pt x="6524" y="11294"/>
                  </a:cubicBezTo>
                  <a:cubicBezTo>
                    <a:pt x="6552" y="11294"/>
                    <a:pt x="6574" y="11271"/>
                    <a:pt x="6574" y="11244"/>
                  </a:cubicBezTo>
                  <a:cubicBezTo>
                    <a:pt x="6574" y="11216"/>
                    <a:pt x="6552" y="11193"/>
                    <a:pt x="6524" y="11193"/>
                  </a:cubicBezTo>
                  <a:moveTo>
                    <a:pt x="7033" y="11183"/>
                  </a:moveTo>
                  <a:cubicBezTo>
                    <a:pt x="7005" y="11183"/>
                    <a:pt x="6982" y="11206"/>
                    <a:pt x="6982" y="11234"/>
                  </a:cubicBezTo>
                  <a:cubicBezTo>
                    <a:pt x="6982" y="11262"/>
                    <a:pt x="7005" y="11284"/>
                    <a:pt x="7033" y="11284"/>
                  </a:cubicBezTo>
                  <a:cubicBezTo>
                    <a:pt x="7061" y="11284"/>
                    <a:pt x="7083" y="11262"/>
                    <a:pt x="7083" y="11234"/>
                  </a:cubicBezTo>
                  <a:cubicBezTo>
                    <a:pt x="7083" y="11206"/>
                    <a:pt x="7061" y="11183"/>
                    <a:pt x="7033" y="11183"/>
                  </a:cubicBezTo>
                  <a:moveTo>
                    <a:pt x="7238" y="11090"/>
                  </a:moveTo>
                  <a:cubicBezTo>
                    <a:pt x="7210" y="11090"/>
                    <a:pt x="7188" y="11113"/>
                    <a:pt x="7188" y="11141"/>
                  </a:cubicBezTo>
                  <a:cubicBezTo>
                    <a:pt x="7188" y="11169"/>
                    <a:pt x="7210" y="11191"/>
                    <a:pt x="7238" y="11191"/>
                  </a:cubicBezTo>
                  <a:cubicBezTo>
                    <a:pt x="7266" y="11191"/>
                    <a:pt x="7289" y="11169"/>
                    <a:pt x="7289" y="11141"/>
                  </a:cubicBezTo>
                  <a:cubicBezTo>
                    <a:pt x="7289" y="11113"/>
                    <a:pt x="7266" y="11090"/>
                    <a:pt x="7238" y="11090"/>
                  </a:cubicBezTo>
                  <a:moveTo>
                    <a:pt x="7356" y="11223"/>
                  </a:moveTo>
                  <a:cubicBezTo>
                    <a:pt x="7328" y="11223"/>
                    <a:pt x="7305" y="11245"/>
                    <a:pt x="7305" y="11273"/>
                  </a:cubicBezTo>
                  <a:cubicBezTo>
                    <a:pt x="7305" y="11301"/>
                    <a:pt x="7328" y="11324"/>
                    <a:pt x="7356" y="11324"/>
                  </a:cubicBezTo>
                  <a:cubicBezTo>
                    <a:pt x="7384" y="11324"/>
                    <a:pt x="7406" y="11301"/>
                    <a:pt x="7406" y="11273"/>
                  </a:cubicBezTo>
                  <a:cubicBezTo>
                    <a:pt x="7406" y="11245"/>
                    <a:pt x="7384" y="11223"/>
                    <a:pt x="7356" y="11223"/>
                  </a:cubicBezTo>
                  <a:moveTo>
                    <a:pt x="7767" y="11926"/>
                  </a:moveTo>
                  <a:cubicBezTo>
                    <a:pt x="7739" y="11926"/>
                    <a:pt x="7716" y="11949"/>
                    <a:pt x="7716" y="11977"/>
                  </a:cubicBezTo>
                  <a:cubicBezTo>
                    <a:pt x="7716" y="12005"/>
                    <a:pt x="7739" y="12027"/>
                    <a:pt x="7767" y="12027"/>
                  </a:cubicBezTo>
                  <a:cubicBezTo>
                    <a:pt x="7795" y="12027"/>
                    <a:pt x="7817" y="12005"/>
                    <a:pt x="7817" y="11977"/>
                  </a:cubicBezTo>
                  <a:cubicBezTo>
                    <a:pt x="7817" y="11949"/>
                    <a:pt x="7795" y="11926"/>
                    <a:pt x="7767" y="11926"/>
                  </a:cubicBezTo>
                  <a:moveTo>
                    <a:pt x="7517" y="11071"/>
                  </a:moveTo>
                  <a:cubicBezTo>
                    <a:pt x="7489" y="11071"/>
                    <a:pt x="7467" y="11094"/>
                    <a:pt x="7467" y="11121"/>
                  </a:cubicBezTo>
                  <a:cubicBezTo>
                    <a:pt x="7467" y="11149"/>
                    <a:pt x="7489" y="11172"/>
                    <a:pt x="7517" y="11172"/>
                  </a:cubicBezTo>
                  <a:cubicBezTo>
                    <a:pt x="7545" y="11172"/>
                    <a:pt x="7568" y="11149"/>
                    <a:pt x="7568" y="11121"/>
                  </a:cubicBezTo>
                  <a:cubicBezTo>
                    <a:pt x="7568" y="11094"/>
                    <a:pt x="7545" y="11071"/>
                    <a:pt x="7517" y="11071"/>
                  </a:cubicBezTo>
                  <a:moveTo>
                    <a:pt x="7708" y="11198"/>
                  </a:moveTo>
                  <a:cubicBezTo>
                    <a:pt x="7680" y="11198"/>
                    <a:pt x="7657" y="11221"/>
                    <a:pt x="7657" y="11249"/>
                  </a:cubicBezTo>
                  <a:cubicBezTo>
                    <a:pt x="7657" y="11277"/>
                    <a:pt x="7680" y="11299"/>
                    <a:pt x="7708" y="11299"/>
                  </a:cubicBezTo>
                  <a:cubicBezTo>
                    <a:pt x="7736" y="11299"/>
                    <a:pt x="7759" y="11276"/>
                    <a:pt x="7759" y="11249"/>
                  </a:cubicBezTo>
                  <a:cubicBezTo>
                    <a:pt x="7759" y="11221"/>
                    <a:pt x="7736" y="11198"/>
                    <a:pt x="7708" y="11198"/>
                  </a:cubicBezTo>
                  <a:moveTo>
                    <a:pt x="7850" y="11071"/>
                  </a:moveTo>
                  <a:cubicBezTo>
                    <a:pt x="7822" y="11071"/>
                    <a:pt x="7800" y="11094"/>
                    <a:pt x="7800" y="11121"/>
                  </a:cubicBezTo>
                  <a:cubicBezTo>
                    <a:pt x="7800" y="11149"/>
                    <a:pt x="7822" y="11172"/>
                    <a:pt x="7850" y="11172"/>
                  </a:cubicBezTo>
                  <a:cubicBezTo>
                    <a:pt x="7878" y="11172"/>
                    <a:pt x="7901" y="11149"/>
                    <a:pt x="7901" y="11121"/>
                  </a:cubicBezTo>
                  <a:cubicBezTo>
                    <a:pt x="7901" y="11094"/>
                    <a:pt x="7878" y="11071"/>
                    <a:pt x="7850" y="11071"/>
                  </a:cubicBezTo>
                  <a:moveTo>
                    <a:pt x="8017" y="11218"/>
                  </a:moveTo>
                  <a:cubicBezTo>
                    <a:pt x="7988" y="11218"/>
                    <a:pt x="7966" y="11240"/>
                    <a:pt x="7966" y="11268"/>
                  </a:cubicBezTo>
                  <a:cubicBezTo>
                    <a:pt x="7966" y="11296"/>
                    <a:pt x="7989" y="11319"/>
                    <a:pt x="8017" y="11319"/>
                  </a:cubicBezTo>
                  <a:cubicBezTo>
                    <a:pt x="8044" y="11319"/>
                    <a:pt x="8067" y="11296"/>
                    <a:pt x="8067" y="11268"/>
                  </a:cubicBezTo>
                  <a:cubicBezTo>
                    <a:pt x="8067" y="11240"/>
                    <a:pt x="8044" y="11218"/>
                    <a:pt x="8017" y="11218"/>
                  </a:cubicBezTo>
                  <a:moveTo>
                    <a:pt x="8232" y="11071"/>
                  </a:moveTo>
                  <a:cubicBezTo>
                    <a:pt x="8204" y="11071"/>
                    <a:pt x="8181" y="11094"/>
                    <a:pt x="8181" y="11121"/>
                  </a:cubicBezTo>
                  <a:cubicBezTo>
                    <a:pt x="8181" y="11149"/>
                    <a:pt x="8204" y="11172"/>
                    <a:pt x="8232" y="11172"/>
                  </a:cubicBezTo>
                  <a:cubicBezTo>
                    <a:pt x="8260" y="11172"/>
                    <a:pt x="8282" y="11149"/>
                    <a:pt x="8282" y="11121"/>
                  </a:cubicBezTo>
                  <a:cubicBezTo>
                    <a:pt x="8282" y="11094"/>
                    <a:pt x="8260" y="11071"/>
                    <a:pt x="8232" y="11071"/>
                  </a:cubicBezTo>
                  <a:moveTo>
                    <a:pt x="8310" y="11232"/>
                  </a:moveTo>
                  <a:cubicBezTo>
                    <a:pt x="8282" y="11232"/>
                    <a:pt x="8259" y="11255"/>
                    <a:pt x="8259" y="11283"/>
                  </a:cubicBezTo>
                  <a:cubicBezTo>
                    <a:pt x="8259" y="11311"/>
                    <a:pt x="8282" y="11333"/>
                    <a:pt x="8310" y="11333"/>
                  </a:cubicBezTo>
                  <a:cubicBezTo>
                    <a:pt x="8338" y="11333"/>
                    <a:pt x="8361" y="11311"/>
                    <a:pt x="8361" y="11283"/>
                  </a:cubicBezTo>
                  <a:cubicBezTo>
                    <a:pt x="8361" y="11255"/>
                    <a:pt x="8338" y="11232"/>
                    <a:pt x="8310" y="11232"/>
                  </a:cubicBezTo>
                  <a:moveTo>
                    <a:pt x="8266" y="11560"/>
                  </a:moveTo>
                  <a:cubicBezTo>
                    <a:pt x="8238" y="11560"/>
                    <a:pt x="8216" y="11583"/>
                    <a:pt x="8216" y="11611"/>
                  </a:cubicBezTo>
                  <a:cubicBezTo>
                    <a:pt x="8216" y="11639"/>
                    <a:pt x="8238" y="11661"/>
                    <a:pt x="8266" y="11661"/>
                  </a:cubicBezTo>
                  <a:cubicBezTo>
                    <a:pt x="8294" y="11661"/>
                    <a:pt x="8317" y="11639"/>
                    <a:pt x="8317" y="11611"/>
                  </a:cubicBezTo>
                  <a:cubicBezTo>
                    <a:pt x="8317" y="11583"/>
                    <a:pt x="8294" y="11560"/>
                    <a:pt x="8266" y="11560"/>
                  </a:cubicBezTo>
                  <a:moveTo>
                    <a:pt x="7963" y="11531"/>
                  </a:moveTo>
                  <a:cubicBezTo>
                    <a:pt x="7935" y="11531"/>
                    <a:pt x="7912" y="11554"/>
                    <a:pt x="7912" y="11581"/>
                  </a:cubicBezTo>
                  <a:cubicBezTo>
                    <a:pt x="7912" y="11610"/>
                    <a:pt x="7935" y="11632"/>
                    <a:pt x="7963" y="11632"/>
                  </a:cubicBezTo>
                  <a:cubicBezTo>
                    <a:pt x="7990" y="11632"/>
                    <a:pt x="8013" y="11609"/>
                    <a:pt x="8013" y="11581"/>
                  </a:cubicBezTo>
                  <a:cubicBezTo>
                    <a:pt x="8013" y="11553"/>
                    <a:pt x="7991" y="11531"/>
                    <a:pt x="7963" y="11531"/>
                  </a:cubicBezTo>
                  <a:moveTo>
                    <a:pt x="7723" y="11599"/>
                  </a:moveTo>
                  <a:cubicBezTo>
                    <a:pt x="7695" y="11599"/>
                    <a:pt x="7672" y="11622"/>
                    <a:pt x="7672" y="11650"/>
                  </a:cubicBezTo>
                  <a:cubicBezTo>
                    <a:pt x="7672" y="11678"/>
                    <a:pt x="7695" y="11701"/>
                    <a:pt x="7723" y="11701"/>
                  </a:cubicBezTo>
                  <a:cubicBezTo>
                    <a:pt x="7751" y="11701"/>
                    <a:pt x="7773" y="11678"/>
                    <a:pt x="7773" y="11650"/>
                  </a:cubicBezTo>
                  <a:cubicBezTo>
                    <a:pt x="7773" y="11622"/>
                    <a:pt x="7751" y="11599"/>
                    <a:pt x="7723" y="11599"/>
                  </a:cubicBezTo>
                  <a:moveTo>
                    <a:pt x="7473" y="11472"/>
                  </a:moveTo>
                  <a:cubicBezTo>
                    <a:pt x="7445" y="11472"/>
                    <a:pt x="7423" y="11495"/>
                    <a:pt x="7423" y="11523"/>
                  </a:cubicBezTo>
                  <a:cubicBezTo>
                    <a:pt x="7423" y="11551"/>
                    <a:pt x="7445" y="11573"/>
                    <a:pt x="7473" y="11573"/>
                  </a:cubicBezTo>
                  <a:cubicBezTo>
                    <a:pt x="7501" y="11573"/>
                    <a:pt x="7524" y="11551"/>
                    <a:pt x="7524" y="11523"/>
                  </a:cubicBezTo>
                  <a:cubicBezTo>
                    <a:pt x="7524" y="11495"/>
                    <a:pt x="7501" y="11472"/>
                    <a:pt x="7473" y="11472"/>
                  </a:cubicBezTo>
                  <a:moveTo>
                    <a:pt x="7072" y="11551"/>
                  </a:moveTo>
                  <a:cubicBezTo>
                    <a:pt x="7044" y="11551"/>
                    <a:pt x="7021" y="11573"/>
                    <a:pt x="7021" y="11601"/>
                  </a:cubicBezTo>
                  <a:cubicBezTo>
                    <a:pt x="7021" y="11629"/>
                    <a:pt x="7044" y="11652"/>
                    <a:pt x="7072" y="11652"/>
                  </a:cubicBezTo>
                  <a:cubicBezTo>
                    <a:pt x="7100" y="11652"/>
                    <a:pt x="7122" y="11629"/>
                    <a:pt x="7122" y="11601"/>
                  </a:cubicBezTo>
                  <a:cubicBezTo>
                    <a:pt x="7122" y="11573"/>
                    <a:pt x="7100" y="11551"/>
                    <a:pt x="7072" y="11551"/>
                  </a:cubicBezTo>
                  <a:moveTo>
                    <a:pt x="6862" y="11418"/>
                  </a:moveTo>
                  <a:cubicBezTo>
                    <a:pt x="6834" y="11418"/>
                    <a:pt x="6811" y="11441"/>
                    <a:pt x="6811" y="11469"/>
                  </a:cubicBezTo>
                  <a:cubicBezTo>
                    <a:pt x="6811" y="11497"/>
                    <a:pt x="6834" y="11519"/>
                    <a:pt x="6862" y="11519"/>
                  </a:cubicBezTo>
                  <a:cubicBezTo>
                    <a:pt x="6889" y="11519"/>
                    <a:pt x="6912" y="11497"/>
                    <a:pt x="6912" y="11469"/>
                  </a:cubicBezTo>
                  <a:cubicBezTo>
                    <a:pt x="6912" y="11441"/>
                    <a:pt x="6890" y="11418"/>
                    <a:pt x="6862" y="11418"/>
                  </a:cubicBezTo>
                  <a:moveTo>
                    <a:pt x="6646" y="11551"/>
                  </a:moveTo>
                  <a:cubicBezTo>
                    <a:pt x="6618" y="11551"/>
                    <a:pt x="6596" y="11573"/>
                    <a:pt x="6596" y="11601"/>
                  </a:cubicBezTo>
                  <a:cubicBezTo>
                    <a:pt x="6596" y="11629"/>
                    <a:pt x="6618" y="11652"/>
                    <a:pt x="6646" y="11652"/>
                  </a:cubicBezTo>
                  <a:cubicBezTo>
                    <a:pt x="6674" y="11652"/>
                    <a:pt x="6697" y="11629"/>
                    <a:pt x="6697" y="11601"/>
                  </a:cubicBezTo>
                  <a:cubicBezTo>
                    <a:pt x="6697" y="11573"/>
                    <a:pt x="6674" y="11551"/>
                    <a:pt x="6646" y="11551"/>
                  </a:cubicBezTo>
                  <a:moveTo>
                    <a:pt x="6586" y="11448"/>
                  </a:moveTo>
                  <a:cubicBezTo>
                    <a:pt x="6558" y="11448"/>
                    <a:pt x="6535" y="11470"/>
                    <a:pt x="6535" y="11498"/>
                  </a:cubicBezTo>
                  <a:cubicBezTo>
                    <a:pt x="6535" y="11526"/>
                    <a:pt x="6558" y="11549"/>
                    <a:pt x="6586" y="11549"/>
                  </a:cubicBezTo>
                  <a:cubicBezTo>
                    <a:pt x="6614" y="11549"/>
                    <a:pt x="6636" y="11526"/>
                    <a:pt x="6636" y="11498"/>
                  </a:cubicBezTo>
                  <a:cubicBezTo>
                    <a:pt x="6636" y="11470"/>
                    <a:pt x="6614" y="11448"/>
                    <a:pt x="6586" y="11448"/>
                  </a:cubicBezTo>
                  <a:moveTo>
                    <a:pt x="7317" y="9143"/>
                  </a:moveTo>
                  <a:cubicBezTo>
                    <a:pt x="7262" y="9143"/>
                    <a:pt x="7217" y="9187"/>
                    <a:pt x="7217" y="9242"/>
                  </a:cubicBezTo>
                  <a:cubicBezTo>
                    <a:pt x="7217" y="9297"/>
                    <a:pt x="7262" y="9342"/>
                    <a:pt x="7317" y="9342"/>
                  </a:cubicBezTo>
                  <a:cubicBezTo>
                    <a:pt x="7371" y="9342"/>
                    <a:pt x="7416" y="9297"/>
                    <a:pt x="7416" y="9242"/>
                  </a:cubicBezTo>
                  <a:cubicBezTo>
                    <a:pt x="7416" y="9187"/>
                    <a:pt x="7371" y="9143"/>
                    <a:pt x="7317" y="9143"/>
                  </a:cubicBezTo>
                  <a:moveTo>
                    <a:pt x="8452" y="8869"/>
                  </a:moveTo>
                  <a:cubicBezTo>
                    <a:pt x="8397" y="8869"/>
                    <a:pt x="8352" y="8913"/>
                    <a:pt x="8352" y="8968"/>
                  </a:cubicBezTo>
                  <a:cubicBezTo>
                    <a:pt x="8352" y="9023"/>
                    <a:pt x="8397" y="9068"/>
                    <a:pt x="8452" y="9068"/>
                  </a:cubicBezTo>
                  <a:cubicBezTo>
                    <a:pt x="8507" y="9068"/>
                    <a:pt x="8551" y="9023"/>
                    <a:pt x="8551" y="8968"/>
                  </a:cubicBezTo>
                  <a:cubicBezTo>
                    <a:pt x="8551" y="8913"/>
                    <a:pt x="8507" y="8869"/>
                    <a:pt x="8452" y="8869"/>
                  </a:cubicBezTo>
                  <a:moveTo>
                    <a:pt x="8687" y="8001"/>
                  </a:moveTo>
                  <a:cubicBezTo>
                    <a:pt x="8632" y="8001"/>
                    <a:pt x="8587" y="8045"/>
                    <a:pt x="8587" y="8100"/>
                  </a:cubicBezTo>
                  <a:cubicBezTo>
                    <a:pt x="8587" y="8155"/>
                    <a:pt x="8632" y="8200"/>
                    <a:pt x="8687" y="8200"/>
                  </a:cubicBezTo>
                  <a:cubicBezTo>
                    <a:pt x="8742" y="8200"/>
                    <a:pt x="8786" y="8155"/>
                    <a:pt x="8786" y="8100"/>
                  </a:cubicBezTo>
                  <a:cubicBezTo>
                    <a:pt x="8786" y="8045"/>
                    <a:pt x="8742" y="8001"/>
                    <a:pt x="8687" y="8001"/>
                  </a:cubicBezTo>
                  <a:moveTo>
                    <a:pt x="6675" y="7171"/>
                  </a:moveTo>
                  <a:cubicBezTo>
                    <a:pt x="6621" y="7171"/>
                    <a:pt x="6576" y="7215"/>
                    <a:pt x="6576" y="7270"/>
                  </a:cubicBezTo>
                  <a:cubicBezTo>
                    <a:pt x="6576" y="7325"/>
                    <a:pt x="6621" y="7370"/>
                    <a:pt x="6675" y="7370"/>
                  </a:cubicBezTo>
                  <a:cubicBezTo>
                    <a:pt x="6730" y="7370"/>
                    <a:pt x="6775" y="7325"/>
                    <a:pt x="6775" y="7270"/>
                  </a:cubicBezTo>
                  <a:cubicBezTo>
                    <a:pt x="6775" y="7215"/>
                    <a:pt x="6730" y="7171"/>
                    <a:pt x="6675" y="7171"/>
                  </a:cubicBezTo>
                  <a:moveTo>
                    <a:pt x="7875" y="7303"/>
                  </a:moveTo>
                  <a:cubicBezTo>
                    <a:pt x="7820" y="7303"/>
                    <a:pt x="7775" y="7347"/>
                    <a:pt x="7775" y="7402"/>
                  </a:cubicBezTo>
                  <a:cubicBezTo>
                    <a:pt x="7775" y="7457"/>
                    <a:pt x="7820" y="7502"/>
                    <a:pt x="7875" y="7502"/>
                  </a:cubicBezTo>
                  <a:cubicBezTo>
                    <a:pt x="7929" y="7502"/>
                    <a:pt x="7974" y="7457"/>
                    <a:pt x="7974" y="7402"/>
                  </a:cubicBezTo>
                  <a:cubicBezTo>
                    <a:pt x="7974" y="7347"/>
                    <a:pt x="7929" y="7303"/>
                    <a:pt x="7875" y="7303"/>
                  </a:cubicBezTo>
                  <a:moveTo>
                    <a:pt x="6284" y="6901"/>
                  </a:moveTo>
                  <a:cubicBezTo>
                    <a:pt x="6229" y="6901"/>
                    <a:pt x="6184" y="6946"/>
                    <a:pt x="6184" y="7001"/>
                  </a:cubicBezTo>
                  <a:cubicBezTo>
                    <a:pt x="6184" y="7056"/>
                    <a:pt x="6229" y="7100"/>
                    <a:pt x="6284" y="7100"/>
                  </a:cubicBezTo>
                  <a:cubicBezTo>
                    <a:pt x="6339" y="7100"/>
                    <a:pt x="6384" y="7056"/>
                    <a:pt x="6384" y="7001"/>
                  </a:cubicBezTo>
                  <a:cubicBezTo>
                    <a:pt x="6384" y="6946"/>
                    <a:pt x="6339" y="6901"/>
                    <a:pt x="6284" y="6901"/>
                  </a:cubicBezTo>
                  <a:moveTo>
                    <a:pt x="6943" y="8802"/>
                  </a:moveTo>
                  <a:cubicBezTo>
                    <a:pt x="6888" y="8802"/>
                    <a:pt x="6844" y="8846"/>
                    <a:pt x="6844" y="8901"/>
                  </a:cubicBezTo>
                  <a:cubicBezTo>
                    <a:pt x="6844" y="8956"/>
                    <a:pt x="6888" y="9001"/>
                    <a:pt x="6943" y="9001"/>
                  </a:cubicBezTo>
                  <a:cubicBezTo>
                    <a:pt x="6998" y="9001"/>
                    <a:pt x="7043" y="8956"/>
                    <a:pt x="7043" y="8901"/>
                  </a:cubicBezTo>
                  <a:cubicBezTo>
                    <a:pt x="7043" y="8846"/>
                    <a:pt x="6998" y="8802"/>
                    <a:pt x="6943" y="8802"/>
                  </a:cubicBezTo>
                  <a:moveTo>
                    <a:pt x="7781" y="6559"/>
                  </a:moveTo>
                  <a:cubicBezTo>
                    <a:pt x="7727" y="6559"/>
                    <a:pt x="7682" y="6603"/>
                    <a:pt x="7682" y="6658"/>
                  </a:cubicBezTo>
                  <a:cubicBezTo>
                    <a:pt x="7682" y="6713"/>
                    <a:pt x="7727" y="6758"/>
                    <a:pt x="7781" y="6758"/>
                  </a:cubicBezTo>
                  <a:cubicBezTo>
                    <a:pt x="7836" y="6758"/>
                    <a:pt x="7881" y="6713"/>
                    <a:pt x="7881" y="6658"/>
                  </a:cubicBezTo>
                  <a:cubicBezTo>
                    <a:pt x="7881" y="6603"/>
                    <a:pt x="7836" y="6559"/>
                    <a:pt x="7781" y="6559"/>
                  </a:cubicBezTo>
                  <a:moveTo>
                    <a:pt x="6646" y="5653"/>
                  </a:moveTo>
                  <a:cubicBezTo>
                    <a:pt x="6591" y="5653"/>
                    <a:pt x="6547" y="5698"/>
                    <a:pt x="6547" y="5753"/>
                  </a:cubicBezTo>
                  <a:cubicBezTo>
                    <a:pt x="6547" y="5808"/>
                    <a:pt x="6591" y="5852"/>
                    <a:pt x="6646" y="5852"/>
                  </a:cubicBezTo>
                  <a:cubicBezTo>
                    <a:pt x="6701" y="5852"/>
                    <a:pt x="6746" y="5808"/>
                    <a:pt x="6746" y="5753"/>
                  </a:cubicBezTo>
                  <a:cubicBezTo>
                    <a:pt x="6746" y="5698"/>
                    <a:pt x="6701" y="5653"/>
                    <a:pt x="6646" y="5653"/>
                  </a:cubicBezTo>
                  <a:moveTo>
                    <a:pt x="8354" y="6358"/>
                  </a:moveTo>
                  <a:cubicBezTo>
                    <a:pt x="8299" y="6358"/>
                    <a:pt x="8255" y="6403"/>
                    <a:pt x="8255" y="6458"/>
                  </a:cubicBezTo>
                  <a:cubicBezTo>
                    <a:pt x="8255" y="6513"/>
                    <a:pt x="8299" y="6557"/>
                    <a:pt x="8354" y="6557"/>
                  </a:cubicBezTo>
                  <a:cubicBezTo>
                    <a:pt x="8409" y="6557"/>
                    <a:pt x="8454" y="6513"/>
                    <a:pt x="8454" y="6458"/>
                  </a:cubicBezTo>
                  <a:cubicBezTo>
                    <a:pt x="8454" y="6403"/>
                    <a:pt x="8409" y="6358"/>
                    <a:pt x="8354" y="6358"/>
                  </a:cubicBezTo>
                  <a:moveTo>
                    <a:pt x="8246" y="4273"/>
                  </a:moveTo>
                  <a:cubicBezTo>
                    <a:pt x="8192" y="4273"/>
                    <a:pt x="8147" y="4318"/>
                    <a:pt x="8147" y="4373"/>
                  </a:cubicBezTo>
                  <a:cubicBezTo>
                    <a:pt x="8147" y="4428"/>
                    <a:pt x="8192" y="4472"/>
                    <a:pt x="8246" y="4472"/>
                  </a:cubicBezTo>
                  <a:cubicBezTo>
                    <a:pt x="8301" y="4472"/>
                    <a:pt x="8346" y="4428"/>
                    <a:pt x="8346" y="4373"/>
                  </a:cubicBezTo>
                  <a:cubicBezTo>
                    <a:pt x="8346" y="4318"/>
                    <a:pt x="8301" y="4273"/>
                    <a:pt x="8246" y="4273"/>
                  </a:cubicBezTo>
                  <a:moveTo>
                    <a:pt x="5927" y="4136"/>
                  </a:moveTo>
                  <a:cubicBezTo>
                    <a:pt x="5872" y="4136"/>
                    <a:pt x="5827" y="4181"/>
                    <a:pt x="5827" y="4236"/>
                  </a:cubicBezTo>
                  <a:cubicBezTo>
                    <a:pt x="5827" y="4291"/>
                    <a:pt x="5872" y="4335"/>
                    <a:pt x="5927" y="4335"/>
                  </a:cubicBezTo>
                  <a:cubicBezTo>
                    <a:pt x="5982" y="4335"/>
                    <a:pt x="6026" y="4291"/>
                    <a:pt x="6026" y="4236"/>
                  </a:cubicBezTo>
                  <a:cubicBezTo>
                    <a:pt x="6026" y="4181"/>
                    <a:pt x="5982" y="4136"/>
                    <a:pt x="5927" y="4136"/>
                  </a:cubicBezTo>
                  <a:moveTo>
                    <a:pt x="6876" y="4606"/>
                  </a:moveTo>
                  <a:cubicBezTo>
                    <a:pt x="6821" y="4606"/>
                    <a:pt x="6777" y="4651"/>
                    <a:pt x="6777" y="4706"/>
                  </a:cubicBezTo>
                  <a:cubicBezTo>
                    <a:pt x="6777" y="4761"/>
                    <a:pt x="6821" y="4805"/>
                    <a:pt x="6876" y="4805"/>
                  </a:cubicBezTo>
                  <a:cubicBezTo>
                    <a:pt x="6931" y="4805"/>
                    <a:pt x="6976" y="4761"/>
                    <a:pt x="6976" y="4706"/>
                  </a:cubicBezTo>
                  <a:cubicBezTo>
                    <a:pt x="6976" y="4651"/>
                    <a:pt x="6931" y="4606"/>
                    <a:pt x="6876" y="4606"/>
                  </a:cubicBezTo>
                  <a:moveTo>
                    <a:pt x="7586" y="4337"/>
                  </a:moveTo>
                  <a:cubicBezTo>
                    <a:pt x="7531" y="4337"/>
                    <a:pt x="7486" y="4381"/>
                    <a:pt x="7486" y="4436"/>
                  </a:cubicBezTo>
                  <a:cubicBezTo>
                    <a:pt x="7486" y="4491"/>
                    <a:pt x="7531" y="4536"/>
                    <a:pt x="7586" y="4536"/>
                  </a:cubicBezTo>
                  <a:cubicBezTo>
                    <a:pt x="7641" y="4536"/>
                    <a:pt x="7685" y="4491"/>
                    <a:pt x="7685" y="4436"/>
                  </a:cubicBezTo>
                  <a:cubicBezTo>
                    <a:pt x="7685" y="4381"/>
                    <a:pt x="7641" y="4337"/>
                    <a:pt x="7586" y="4337"/>
                  </a:cubicBezTo>
                  <a:moveTo>
                    <a:pt x="4894" y="4851"/>
                  </a:moveTo>
                  <a:cubicBezTo>
                    <a:pt x="4839" y="4851"/>
                    <a:pt x="4795" y="4895"/>
                    <a:pt x="4795" y="4950"/>
                  </a:cubicBezTo>
                  <a:cubicBezTo>
                    <a:pt x="4795" y="5005"/>
                    <a:pt x="4839" y="5050"/>
                    <a:pt x="4894" y="5050"/>
                  </a:cubicBezTo>
                  <a:cubicBezTo>
                    <a:pt x="4949" y="5050"/>
                    <a:pt x="4994" y="5005"/>
                    <a:pt x="4994" y="4950"/>
                  </a:cubicBezTo>
                  <a:cubicBezTo>
                    <a:pt x="4994" y="4895"/>
                    <a:pt x="4949" y="4851"/>
                    <a:pt x="4894" y="4851"/>
                  </a:cubicBezTo>
                  <a:moveTo>
                    <a:pt x="3686" y="5717"/>
                  </a:moveTo>
                  <a:cubicBezTo>
                    <a:pt x="3631" y="5717"/>
                    <a:pt x="3586" y="5762"/>
                    <a:pt x="3586" y="5817"/>
                  </a:cubicBezTo>
                  <a:cubicBezTo>
                    <a:pt x="3586" y="5872"/>
                    <a:pt x="3631" y="5916"/>
                    <a:pt x="3686" y="5916"/>
                  </a:cubicBezTo>
                  <a:cubicBezTo>
                    <a:pt x="3740" y="5916"/>
                    <a:pt x="3785" y="5872"/>
                    <a:pt x="3785" y="5817"/>
                  </a:cubicBezTo>
                  <a:cubicBezTo>
                    <a:pt x="3785" y="5762"/>
                    <a:pt x="3741" y="5717"/>
                    <a:pt x="3686" y="5717"/>
                  </a:cubicBezTo>
                  <a:moveTo>
                    <a:pt x="3735" y="5012"/>
                  </a:moveTo>
                  <a:cubicBezTo>
                    <a:pt x="3680" y="5012"/>
                    <a:pt x="3635" y="5057"/>
                    <a:pt x="3635" y="5112"/>
                  </a:cubicBezTo>
                  <a:cubicBezTo>
                    <a:pt x="3635" y="5167"/>
                    <a:pt x="3680" y="5211"/>
                    <a:pt x="3735" y="5211"/>
                  </a:cubicBezTo>
                  <a:cubicBezTo>
                    <a:pt x="3790" y="5211"/>
                    <a:pt x="3834" y="5167"/>
                    <a:pt x="3834" y="5112"/>
                  </a:cubicBezTo>
                  <a:cubicBezTo>
                    <a:pt x="3834" y="5057"/>
                    <a:pt x="3790" y="5012"/>
                    <a:pt x="3735" y="5012"/>
                  </a:cubicBezTo>
                  <a:moveTo>
                    <a:pt x="3152" y="5042"/>
                  </a:moveTo>
                  <a:cubicBezTo>
                    <a:pt x="3097" y="5042"/>
                    <a:pt x="3053" y="5086"/>
                    <a:pt x="3053" y="5141"/>
                  </a:cubicBezTo>
                  <a:cubicBezTo>
                    <a:pt x="3053" y="5196"/>
                    <a:pt x="3097" y="5241"/>
                    <a:pt x="3152" y="5241"/>
                  </a:cubicBezTo>
                  <a:cubicBezTo>
                    <a:pt x="3207" y="5241"/>
                    <a:pt x="3252" y="5196"/>
                    <a:pt x="3252" y="5141"/>
                  </a:cubicBezTo>
                  <a:cubicBezTo>
                    <a:pt x="3252" y="5086"/>
                    <a:pt x="3207" y="5042"/>
                    <a:pt x="3152" y="5042"/>
                  </a:cubicBezTo>
                  <a:moveTo>
                    <a:pt x="1596" y="5150"/>
                  </a:moveTo>
                  <a:cubicBezTo>
                    <a:pt x="1541" y="5150"/>
                    <a:pt x="1497" y="5194"/>
                    <a:pt x="1497" y="5249"/>
                  </a:cubicBezTo>
                  <a:cubicBezTo>
                    <a:pt x="1497" y="5304"/>
                    <a:pt x="1541" y="5348"/>
                    <a:pt x="1596" y="5348"/>
                  </a:cubicBezTo>
                  <a:cubicBezTo>
                    <a:pt x="1651" y="5348"/>
                    <a:pt x="1696" y="5304"/>
                    <a:pt x="1696" y="5249"/>
                  </a:cubicBezTo>
                  <a:cubicBezTo>
                    <a:pt x="1696" y="5194"/>
                    <a:pt x="1651" y="5150"/>
                    <a:pt x="1596" y="5150"/>
                  </a:cubicBezTo>
                  <a:moveTo>
                    <a:pt x="8442" y="11496"/>
                  </a:moveTo>
                  <a:cubicBezTo>
                    <a:pt x="8414" y="11496"/>
                    <a:pt x="8392" y="11519"/>
                    <a:pt x="8392" y="11547"/>
                  </a:cubicBezTo>
                  <a:cubicBezTo>
                    <a:pt x="8392" y="11575"/>
                    <a:pt x="8414" y="11598"/>
                    <a:pt x="8442" y="11598"/>
                  </a:cubicBezTo>
                  <a:cubicBezTo>
                    <a:pt x="8470" y="11598"/>
                    <a:pt x="8493" y="11575"/>
                    <a:pt x="8493" y="11547"/>
                  </a:cubicBezTo>
                  <a:cubicBezTo>
                    <a:pt x="8493" y="11519"/>
                    <a:pt x="8470" y="11496"/>
                    <a:pt x="8442" y="11496"/>
                  </a:cubicBezTo>
                  <a:moveTo>
                    <a:pt x="8667" y="11355"/>
                  </a:moveTo>
                  <a:cubicBezTo>
                    <a:pt x="8639" y="11355"/>
                    <a:pt x="8617" y="11377"/>
                    <a:pt x="8617" y="11405"/>
                  </a:cubicBezTo>
                  <a:cubicBezTo>
                    <a:pt x="8617" y="11433"/>
                    <a:pt x="8639" y="11456"/>
                    <a:pt x="8667" y="11456"/>
                  </a:cubicBezTo>
                  <a:cubicBezTo>
                    <a:pt x="8695" y="11456"/>
                    <a:pt x="8718" y="11433"/>
                    <a:pt x="8718" y="11405"/>
                  </a:cubicBezTo>
                  <a:cubicBezTo>
                    <a:pt x="8718" y="11377"/>
                    <a:pt x="8695" y="11355"/>
                    <a:pt x="8667" y="11355"/>
                  </a:cubicBezTo>
                  <a:moveTo>
                    <a:pt x="8511" y="11350"/>
                  </a:moveTo>
                  <a:cubicBezTo>
                    <a:pt x="8483" y="11350"/>
                    <a:pt x="8460" y="11373"/>
                    <a:pt x="8460" y="11400"/>
                  </a:cubicBezTo>
                  <a:cubicBezTo>
                    <a:pt x="8460" y="11428"/>
                    <a:pt x="8483" y="11451"/>
                    <a:pt x="8511" y="11451"/>
                  </a:cubicBezTo>
                  <a:cubicBezTo>
                    <a:pt x="8539" y="11451"/>
                    <a:pt x="8561" y="11428"/>
                    <a:pt x="8561" y="11400"/>
                  </a:cubicBezTo>
                  <a:cubicBezTo>
                    <a:pt x="8561" y="11373"/>
                    <a:pt x="8538" y="11350"/>
                    <a:pt x="8511" y="11350"/>
                  </a:cubicBezTo>
                  <a:moveTo>
                    <a:pt x="8398" y="11775"/>
                  </a:moveTo>
                  <a:cubicBezTo>
                    <a:pt x="8370" y="11775"/>
                    <a:pt x="8348" y="11797"/>
                    <a:pt x="8348" y="11825"/>
                  </a:cubicBezTo>
                  <a:cubicBezTo>
                    <a:pt x="8348" y="11853"/>
                    <a:pt x="8370" y="11876"/>
                    <a:pt x="8398" y="11876"/>
                  </a:cubicBezTo>
                  <a:cubicBezTo>
                    <a:pt x="8426" y="11876"/>
                    <a:pt x="8449" y="11853"/>
                    <a:pt x="8449" y="11825"/>
                  </a:cubicBezTo>
                  <a:cubicBezTo>
                    <a:pt x="8449" y="11797"/>
                    <a:pt x="8426" y="11775"/>
                    <a:pt x="8398" y="11775"/>
                  </a:cubicBezTo>
                  <a:moveTo>
                    <a:pt x="8114" y="12758"/>
                  </a:moveTo>
                  <a:cubicBezTo>
                    <a:pt x="8086" y="12758"/>
                    <a:pt x="8064" y="12781"/>
                    <a:pt x="8064" y="12809"/>
                  </a:cubicBezTo>
                  <a:cubicBezTo>
                    <a:pt x="8064" y="12837"/>
                    <a:pt x="8087" y="12859"/>
                    <a:pt x="8114" y="12859"/>
                  </a:cubicBezTo>
                  <a:cubicBezTo>
                    <a:pt x="8142" y="12859"/>
                    <a:pt x="8165" y="12836"/>
                    <a:pt x="8165" y="12809"/>
                  </a:cubicBezTo>
                  <a:cubicBezTo>
                    <a:pt x="8165" y="12781"/>
                    <a:pt x="8142" y="12758"/>
                    <a:pt x="8114" y="12758"/>
                  </a:cubicBezTo>
                  <a:moveTo>
                    <a:pt x="7596" y="13261"/>
                  </a:moveTo>
                  <a:cubicBezTo>
                    <a:pt x="7568" y="13261"/>
                    <a:pt x="7545" y="13283"/>
                    <a:pt x="7545" y="13311"/>
                  </a:cubicBezTo>
                  <a:cubicBezTo>
                    <a:pt x="7545" y="13339"/>
                    <a:pt x="7568" y="13362"/>
                    <a:pt x="7596" y="13362"/>
                  </a:cubicBezTo>
                  <a:cubicBezTo>
                    <a:pt x="7623" y="13362"/>
                    <a:pt x="7646" y="13339"/>
                    <a:pt x="7646" y="13311"/>
                  </a:cubicBezTo>
                  <a:cubicBezTo>
                    <a:pt x="7646" y="13283"/>
                    <a:pt x="7623" y="13261"/>
                    <a:pt x="7596" y="13261"/>
                  </a:cubicBezTo>
                  <a:moveTo>
                    <a:pt x="7256" y="13248"/>
                  </a:moveTo>
                  <a:cubicBezTo>
                    <a:pt x="7228" y="13248"/>
                    <a:pt x="7206" y="13270"/>
                    <a:pt x="7206" y="13298"/>
                  </a:cubicBezTo>
                  <a:cubicBezTo>
                    <a:pt x="7206" y="13326"/>
                    <a:pt x="7228" y="13349"/>
                    <a:pt x="7256" y="13349"/>
                  </a:cubicBezTo>
                  <a:cubicBezTo>
                    <a:pt x="7284" y="13349"/>
                    <a:pt x="7307" y="13326"/>
                    <a:pt x="7307" y="13298"/>
                  </a:cubicBezTo>
                  <a:cubicBezTo>
                    <a:pt x="7307" y="13270"/>
                    <a:pt x="7284" y="13248"/>
                    <a:pt x="7256" y="13248"/>
                  </a:cubicBezTo>
                  <a:moveTo>
                    <a:pt x="6930" y="13156"/>
                  </a:moveTo>
                  <a:cubicBezTo>
                    <a:pt x="6902" y="13156"/>
                    <a:pt x="6880" y="13179"/>
                    <a:pt x="6880" y="13207"/>
                  </a:cubicBezTo>
                  <a:cubicBezTo>
                    <a:pt x="6880" y="13235"/>
                    <a:pt x="6902" y="13257"/>
                    <a:pt x="6930" y="13257"/>
                  </a:cubicBezTo>
                  <a:cubicBezTo>
                    <a:pt x="6958" y="13257"/>
                    <a:pt x="6981" y="13235"/>
                    <a:pt x="6981" y="13207"/>
                  </a:cubicBezTo>
                  <a:cubicBezTo>
                    <a:pt x="6981" y="13179"/>
                    <a:pt x="6958" y="13156"/>
                    <a:pt x="6930" y="13156"/>
                  </a:cubicBezTo>
                  <a:moveTo>
                    <a:pt x="7863" y="13248"/>
                  </a:moveTo>
                  <a:cubicBezTo>
                    <a:pt x="7835" y="13248"/>
                    <a:pt x="7813" y="13270"/>
                    <a:pt x="7813" y="13298"/>
                  </a:cubicBezTo>
                  <a:cubicBezTo>
                    <a:pt x="7813" y="13326"/>
                    <a:pt x="7835" y="13349"/>
                    <a:pt x="7863" y="13349"/>
                  </a:cubicBezTo>
                  <a:cubicBezTo>
                    <a:pt x="7891" y="13349"/>
                    <a:pt x="7914" y="13326"/>
                    <a:pt x="7914" y="13298"/>
                  </a:cubicBezTo>
                  <a:cubicBezTo>
                    <a:pt x="7914" y="13270"/>
                    <a:pt x="7891" y="13248"/>
                    <a:pt x="7863" y="13248"/>
                  </a:cubicBezTo>
                  <a:moveTo>
                    <a:pt x="7817" y="13515"/>
                  </a:moveTo>
                  <a:cubicBezTo>
                    <a:pt x="7789" y="13515"/>
                    <a:pt x="7767" y="13538"/>
                    <a:pt x="7767" y="13566"/>
                  </a:cubicBezTo>
                  <a:cubicBezTo>
                    <a:pt x="7767" y="13593"/>
                    <a:pt x="7790" y="13616"/>
                    <a:pt x="7817" y="13616"/>
                  </a:cubicBezTo>
                  <a:cubicBezTo>
                    <a:pt x="7845" y="13616"/>
                    <a:pt x="7868" y="13593"/>
                    <a:pt x="7868" y="13566"/>
                  </a:cubicBezTo>
                  <a:cubicBezTo>
                    <a:pt x="7868" y="13538"/>
                    <a:pt x="7845" y="13515"/>
                    <a:pt x="7817" y="13515"/>
                  </a:cubicBezTo>
                  <a:moveTo>
                    <a:pt x="7674" y="13672"/>
                  </a:moveTo>
                  <a:cubicBezTo>
                    <a:pt x="7646" y="13672"/>
                    <a:pt x="7623" y="13694"/>
                    <a:pt x="7623" y="13722"/>
                  </a:cubicBezTo>
                  <a:cubicBezTo>
                    <a:pt x="7623" y="13750"/>
                    <a:pt x="7646" y="13773"/>
                    <a:pt x="7674" y="13773"/>
                  </a:cubicBezTo>
                  <a:cubicBezTo>
                    <a:pt x="7702" y="13773"/>
                    <a:pt x="7724" y="13750"/>
                    <a:pt x="7724" y="13722"/>
                  </a:cubicBezTo>
                  <a:cubicBezTo>
                    <a:pt x="7725" y="13694"/>
                    <a:pt x="7702" y="13672"/>
                    <a:pt x="7674" y="13672"/>
                  </a:cubicBezTo>
                  <a:moveTo>
                    <a:pt x="7504" y="13535"/>
                  </a:moveTo>
                  <a:cubicBezTo>
                    <a:pt x="7476" y="13535"/>
                    <a:pt x="7454" y="13557"/>
                    <a:pt x="7454" y="13585"/>
                  </a:cubicBezTo>
                  <a:cubicBezTo>
                    <a:pt x="7454" y="13613"/>
                    <a:pt x="7476" y="13636"/>
                    <a:pt x="7504" y="13636"/>
                  </a:cubicBezTo>
                  <a:cubicBezTo>
                    <a:pt x="7532" y="13636"/>
                    <a:pt x="7555" y="13613"/>
                    <a:pt x="7555" y="13585"/>
                  </a:cubicBezTo>
                  <a:cubicBezTo>
                    <a:pt x="7555" y="13557"/>
                    <a:pt x="7532" y="13535"/>
                    <a:pt x="7504" y="13535"/>
                  </a:cubicBezTo>
                  <a:moveTo>
                    <a:pt x="7354" y="13652"/>
                  </a:moveTo>
                  <a:cubicBezTo>
                    <a:pt x="7326" y="13652"/>
                    <a:pt x="7304" y="13675"/>
                    <a:pt x="7304" y="13703"/>
                  </a:cubicBezTo>
                  <a:cubicBezTo>
                    <a:pt x="7304" y="13730"/>
                    <a:pt x="7326" y="13753"/>
                    <a:pt x="7354" y="13753"/>
                  </a:cubicBezTo>
                  <a:cubicBezTo>
                    <a:pt x="7382" y="13753"/>
                    <a:pt x="7405" y="13730"/>
                    <a:pt x="7405" y="13703"/>
                  </a:cubicBezTo>
                  <a:cubicBezTo>
                    <a:pt x="7405" y="13675"/>
                    <a:pt x="7382" y="13652"/>
                    <a:pt x="7354" y="13652"/>
                  </a:cubicBezTo>
                  <a:moveTo>
                    <a:pt x="7191" y="13525"/>
                  </a:moveTo>
                  <a:cubicBezTo>
                    <a:pt x="7163" y="13525"/>
                    <a:pt x="7140" y="13548"/>
                    <a:pt x="7140" y="13575"/>
                  </a:cubicBezTo>
                  <a:cubicBezTo>
                    <a:pt x="7140" y="13603"/>
                    <a:pt x="7163" y="13626"/>
                    <a:pt x="7191" y="13626"/>
                  </a:cubicBezTo>
                  <a:cubicBezTo>
                    <a:pt x="7219" y="13626"/>
                    <a:pt x="7242" y="13603"/>
                    <a:pt x="7242" y="13575"/>
                  </a:cubicBezTo>
                  <a:cubicBezTo>
                    <a:pt x="7242" y="13548"/>
                    <a:pt x="7219" y="13525"/>
                    <a:pt x="7191" y="13525"/>
                  </a:cubicBezTo>
                  <a:moveTo>
                    <a:pt x="7067" y="13678"/>
                  </a:moveTo>
                  <a:cubicBezTo>
                    <a:pt x="7039" y="13678"/>
                    <a:pt x="7016" y="13701"/>
                    <a:pt x="7016" y="13729"/>
                  </a:cubicBezTo>
                  <a:cubicBezTo>
                    <a:pt x="7016" y="13757"/>
                    <a:pt x="7039" y="13779"/>
                    <a:pt x="7067" y="13779"/>
                  </a:cubicBezTo>
                  <a:cubicBezTo>
                    <a:pt x="7095" y="13779"/>
                    <a:pt x="7118" y="13757"/>
                    <a:pt x="7118" y="13729"/>
                  </a:cubicBezTo>
                  <a:cubicBezTo>
                    <a:pt x="7118" y="13701"/>
                    <a:pt x="7095" y="13678"/>
                    <a:pt x="7067" y="13678"/>
                  </a:cubicBezTo>
                  <a:moveTo>
                    <a:pt x="6878" y="13535"/>
                  </a:moveTo>
                  <a:cubicBezTo>
                    <a:pt x="6850" y="13535"/>
                    <a:pt x="6827" y="13557"/>
                    <a:pt x="6827" y="13585"/>
                  </a:cubicBezTo>
                  <a:cubicBezTo>
                    <a:pt x="6827" y="13613"/>
                    <a:pt x="6850" y="13636"/>
                    <a:pt x="6878" y="13636"/>
                  </a:cubicBezTo>
                  <a:cubicBezTo>
                    <a:pt x="6906" y="13636"/>
                    <a:pt x="6928" y="13613"/>
                    <a:pt x="6928" y="13585"/>
                  </a:cubicBezTo>
                  <a:cubicBezTo>
                    <a:pt x="6928" y="13557"/>
                    <a:pt x="6906" y="13535"/>
                    <a:pt x="6878" y="13535"/>
                  </a:cubicBezTo>
                  <a:moveTo>
                    <a:pt x="6754" y="13672"/>
                  </a:moveTo>
                  <a:cubicBezTo>
                    <a:pt x="6726" y="13672"/>
                    <a:pt x="6703" y="13694"/>
                    <a:pt x="6703" y="13722"/>
                  </a:cubicBezTo>
                  <a:cubicBezTo>
                    <a:pt x="6703" y="13750"/>
                    <a:pt x="6726" y="13773"/>
                    <a:pt x="6754" y="13773"/>
                  </a:cubicBezTo>
                  <a:cubicBezTo>
                    <a:pt x="6782" y="13773"/>
                    <a:pt x="6804" y="13750"/>
                    <a:pt x="6804" y="13722"/>
                  </a:cubicBezTo>
                  <a:cubicBezTo>
                    <a:pt x="6804" y="13694"/>
                    <a:pt x="6782" y="13672"/>
                    <a:pt x="6754" y="13672"/>
                  </a:cubicBezTo>
                  <a:moveTo>
                    <a:pt x="6584" y="13515"/>
                  </a:moveTo>
                  <a:cubicBezTo>
                    <a:pt x="6556" y="13515"/>
                    <a:pt x="6534" y="13538"/>
                    <a:pt x="6534" y="13566"/>
                  </a:cubicBezTo>
                  <a:cubicBezTo>
                    <a:pt x="6534" y="13593"/>
                    <a:pt x="6556" y="13616"/>
                    <a:pt x="6584" y="13616"/>
                  </a:cubicBezTo>
                  <a:cubicBezTo>
                    <a:pt x="6612" y="13616"/>
                    <a:pt x="6635" y="13593"/>
                    <a:pt x="6635" y="13566"/>
                  </a:cubicBezTo>
                  <a:cubicBezTo>
                    <a:pt x="6635" y="13538"/>
                    <a:pt x="6612" y="13515"/>
                    <a:pt x="6584" y="13515"/>
                  </a:cubicBezTo>
                  <a:moveTo>
                    <a:pt x="7954" y="13659"/>
                  </a:moveTo>
                  <a:cubicBezTo>
                    <a:pt x="7927" y="13659"/>
                    <a:pt x="7904" y="13681"/>
                    <a:pt x="7904" y="13709"/>
                  </a:cubicBezTo>
                  <a:cubicBezTo>
                    <a:pt x="7904" y="13737"/>
                    <a:pt x="7927" y="13760"/>
                    <a:pt x="7954" y="13760"/>
                  </a:cubicBezTo>
                  <a:cubicBezTo>
                    <a:pt x="7982" y="13760"/>
                    <a:pt x="8005" y="13737"/>
                    <a:pt x="8005" y="13709"/>
                  </a:cubicBezTo>
                  <a:cubicBezTo>
                    <a:pt x="8005" y="13681"/>
                    <a:pt x="7982" y="13659"/>
                    <a:pt x="7954" y="13659"/>
                  </a:cubicBezTo>
                  <a:moveTo>
                    <a:pt x="8111" y="13535"/>
                  </a:moveTo>
                  <a:cubicBezTo>
                    <a:pt x="8083" y="13535"/>
                    <a:pt x="8061" y="13557"/>
                    <a:pt x="8061" y="13585"/>
                  </a:cubicBezTo>
                  <a:cubicBezTo>
                    <a:pt x="8061" y="13613"/>
                    <a:pt x="8083" y="13636"/>
                    <a:pt x="8111" y="13636"/>
                  </a:cubicBezTo>
                  <a:cubicBezTo>
                    <a:pt x="8139" y="13636"/>
                    <a:pt x="8162" y="13613"/>
                    <a:pt x="8162" y="13585"/>
                  </a:cubicBezTo>
                  <a:cubicBezTo>
                    <a:pt x="8162" y="13557"/>
                    <a:pt x="8139" y="13535"/>
                    <a:pt x="8111" y="13535"/>
                  </a:cubicBezTo>
                  <a:moveTo>
                    <a:pt x="8274" y="13691"/>
                  </a:moveTo>
                  <a:cubicBezTo>
                    <a:pt x="8246" y="13691"/>
                    <a:pt x="8224" y="13714"/>
                    <a:pt x="8224" y="13742"/>
                  </a:cubicBezTo>
                  <a:cubicBezTo>
                    <a:pt x="8224" y="13770"/>
                    <a:pt x="8246" y="13792"/>
                    <a:pt x="8274" y="13792"/>
                  </a:cubicBezTo>
                  <a:cubicBezTo>
                    <a:pt x="8302" y="13792"/>
                    <a:pt x="8325" y="13770"/>
                    <a:pt x="8325" y="13742"/>
                  </a:cubicBezTo>
                  <a:cubicBezTo>
                    <a:pt x="8325" y="13714"/>
                    <a:pt x="8302" y="13691"/>
                    <a:pt x="8274" y="13691"/>
                  </a:cubicBezTo>
                  <a:moveTo>
                    <a:pt x="8033" y="13978"/>
                  </a:moveTo>
                  <a:cubicBezTo>
                    <a:pt x="8005" y="13978"/>
                    <a:pt x="7982" y="14001"/>
                    <a:pt x="7982" y="14029"/>
                  </a:cubicBezTo>
                  <a:cubicBezTo>
                    <a:pt x="7982" y="14057"/>
                    <a:pt x="8005" y="14079"/>
                    <a:pt x="8033" y="14079"/>
                  </a:cubicBezTo>
                  <a:cubicBezTo>
                    <a:pt x="8061" y="14079"/>
                    <a:pt x="8083" y="14057"/>
                    <a:pt x="8083" y="14029"/>
                  </a:cubicBezTo>
                  <a:cubicBezTo>
                    <a:pt x="8083" y="14001"/>
                    <a:pt x="8061" y="13978"/>
                    <a:pt x="8033" y="13978"/>
                  </a:cubicBezTo>
                  <a:moveTo>
                    <a:pt x="7752" y="13952"/>
                  </a:moveTo>
                  <a:cubicBezTo>
                    <a:pt x="7724" y="13952"/>
                    <a:pt x="7702" y="13975"/>
                    <a:pt x="7702" y="14003"/>
                  </a:cubicBezTo>
                  <a:cubicBezTo>
                    <a:pt x="7702" y="14031"/>
                    <a:pt x="7724" y="14053"/>
                    <a:pt x="7752" y="14053"/>
                  </a:cubicBezTo>
                  <a:cubicBezTo>
                    <a:pt x="7780" y="14053"/>
                    <a:pt x="7803" y="14031"/>
                    <a:pt x="7803" y="14003"/>
                  </a:cubicBezTo>
                  <a:cubicBezTo>
                    <a:pt x="7803" y="13975"/>
                    <a:pt x="7780" y="13952"/>
                    <a:pt x="7752" y="13952"/>
                  </a:cubicBezTo>
                  <a:moveTo>
                    <a:pt x="7504" y="13939"/>
                  </a:moveTo>
                  <a:cubicBezTo>
                    <a:pt x="7476" y="13939"/>
                    <a:pt x="7454" y="13962"/>
                    <a:pt x="7454" y="13990"/>
                  </a:cubicBezTo>
                  <a:cubicBezTo>
                    <a:pt x="7454" y="14018"/>
                    <a:pt x="7476" y="14040"/>
                    <a:pt x="7504" y="14040"/>
                  </a:cubicBezTo>
                  <a:cubicBezTo>
                    <a:pt x="7532" y="14040"/>
                    <a:pt x="7555" y="14018"/>
                    <a:pt x="7555" y="13990"/>
                  </a:cubicBezTo>
                  <a:cubicBezTo>
                    <a:pt x="7555" y="13962"/>
                    <a:pt x="7532" y="13939"/>
                    <a:pt x="7504" y="13939"/>
                  </a:cubicBezTo>
                  <a:moveTo>
                    <a:pt x="7269" y="13913"/>
                  </a:moveTo>
                  <a:cubicBezTo>
                    <a:pt x="7241" y="13913"/>
                    <a:pt x="7219" y="13936"/>
                    <a:pt x="7219" y="13964"/>
                  </a:cubicBezTo>
                  <a:cubicBezTo>
                    <a:pt x="7219" y="13992"/>
                    <a:pt x="7242" y="14014"/>
                    <a:pt x="7269" y="14014"/>
                  </a:cubicBezTo>
                  <a:cubicBezTo>
                    <a:pt x="7297" y="14014"/>
                    <a:pt x="7320" y="13992"/>
                    <a:pt x="7320" y="13964"/>
                  </a:cubicBezTo>
                  <a:cubicBezTo>
                    <a:pt x="7320" y="13936"/>
                    <a:pt x="7297" y="13913"/>
                    <a:pt x="7269" y="13913"/>
                  </a:cubicBezTo>
                  <a:moveTo>
                    <a:pt x="6917" y="13933"/>
                  </a:moveTo>
                  <a:cubicBezTo>
                    <a:pt x="6889" y="13933"/>
                    <a:pt x="6866" y="13955"/>
                    <a:pt x="6866" y="13983"/>
                  </a:cubicBezTo>
                  <a:cubicBezTo>
                    <a:pt x="6866" y="14011"/>
                    <a:pt x="6889" y="14034"/>
                    <a:pt x="6917" y="14034"/>
                  </a:cubicBezTo>
                  <a:cubicBezTo>
                    <a:pt x="6945" y="14034"/>
                    <a:pt x="6968" y="14011"/>
                    <a:pt x="6968" y="13983"/>
                  </a:cubicBezTo>
                  <a:cubicBezTo>
                    <a:pt x="6968" y="13955"/>
                    <a:pt x="6945" y="13933"/>
                    <a:pt x="6917" y="13933"/>
                  </a:cubicBezTo>
                  <a:moveTo>
                    <a:pt x="6617" y="13913"/>
                  </a:moveTo>
                  <a:cubicBezTo>
                    <a:pt x="6589" y="13913"/>
                    <a:pt x="6566" y="13936"/>
                    <a:pt x="6566" y="13964"/>
                  </a:cubicBezTo>
                  <a:cubicBezTo>
                    <a:pt x="6566" y="13992"/>
                    <a:pt x="6589" y="14014"/>
                    <a:pt x="6617" y="14014"/>
                  </a:cubicBezTo>
                  <a:cubicBezTo>
                    <a:pt x="6645" y="14014"/>
                    <a:pt x="6667" y="13992"/>
                    <a:pt x="6667" y="13964"/>
                  </a:cubicBezTo>
                  <a:cubicBezTo>
                    <a:pt x="6667" y="13936"/>
                    <a:pt x="6645" y="13913"/>
                    <a:pt x="6617" y="13913"/>
                  </a:cubicBezTo>
                  <a:moveTo>
                    <a:pt x="7106" y="12752"/>
                  </a:moveTo>
                  <a:cubicBezTo>
                    <a:pt x="7078" y="12752"/>
                    <a:pt x="7056" y="12775"/>
                    <a:pt x="7056" y="12802"/>
                  </a:cubicBezTo>
                  <a:cubicBezTo>
                    <a:pt x="7056" y="12830"/>
                    <a:pt x="7078" y="12853"/>
                    <a:pt x="7106" y="12853"/>
                  </a:cubicBezTo>
                  <a:cubicBezTo>
                    <a:pt x="7134" y="12853"/>
                    <a:pt x="7157" y="12830"/>
                    <a:pt x="7157" y="12802"/>
                  </a:cubicBezTo>
                  <a:cubicBezTo>
                    <a:pt x="7157" y="12775"/>
                    <a:pt x="7134" y="12752"/>
                    <a:pt x="7106" y="12752"/>
                  </a:cubicBezTo>
                  <a:moveTo>
                    <a:pt x="8065" y="12895"/>
                  </a:moveTo>
                  <a:cubicBezTo>
                    <a:pt x="8037" y="12895"/>
                    <a:pt x="8015" y="12918"/>
                    <a:pt x="8015" y="12946"/>
                  </a:cubicBezTo>
                  <a:cubicBezTo>
                    <a:pt x="8015" y="12974"/>
                    <a:pt x="8038" y="12996"/>
                    <a:pt x="8065" y="12996"/>
                  </a:cubicBezTo>
                  <a:cubicBezTo>
                    <a:pt x="8093" y="12996"/>
                    <a:pt x="8116" y="12974"/>
                    <a:pt x="8116" y="12946"/>
                  </a:cubicBezTo>
                  <a:cubicBezTo>
                    <a:pt x="8116" y="12918"/>
                    <a:pt x="8093" y="12895"/>
                    <a:pt x="8065" y="12895"/>
                  </a:cubicBezTo>
                  <a:moveTo>
                    <a:pt x="7331" y="12876"/>
                  </a:moveTo>
                  <a:cubicBezTo>
                    <a:pt x="7303" y="12876"/>
                    <a:pt x="7281" y="12898"/>
                    <a:pt x="7281" y="12926"/>
                  </a:cubicBezTo>
                  <a:cubicBezTo>
                    <a:pt x="7281" y="12954"/>
                    <a:pt x="7303" y="12977"/>
                    <a:pt x="7331" y="12977"/>
                  </a:cubicBezTo>
                  <a:cubicBezTo>
                    <a:pt x="7359" y="12977"/>
                    <a:pt x="7382" y="12954"/>
                    <a:pt x="7382" y="12926"/>
                  </a:cubicBezTo>
                  <a:cubicBezTo>
                    <a:pt x="7382" y="12898"/>
                    <a:pt x="7359" y="12876"/>
                    <a:pt x="7331" y="12876"/>
                  </a:cubicBezTo>
                  <a:moveTo>
                    <a:pt x="7459" y="12706"/>
                  </a:moveTo>
                  <a:cubicBezTo>
                    <a:pt x="7431" y="12706"/>
                    <a:pt x="7408" y="12729"/>
                    <a:pt x="7408" y="12756"/>
                  </a:cubicBezTo>
                  <a:cubicBezTo>
                    <a:pt x="7408" y="12785"/>
                    <a:pt x="7431" y="12807"/>
                    <a:pt x="7459" y="12807"/>
                  </a:cubicBezTo>
                  <a:cubicBezTo>
                    <a:pt x="7486" y="12807"/>
                    <a:pt x="7509" y="12784"/>
                    <a:pt x="7509" y="12756"/>
                  </a:cubicBezTo>
                  <a:cubicBezTo>
                    <a:pt x="7509" y="12729"/>
                    <a:pt x="7486" y="12706"/>
                    <a:pt x="7459" y="12706"/>
                  </a:cubicBezTo>
                  <a:moveTo>
                    <a:pt x="6773" y="12768"/>
                  </a:moveTo>
                  <a:cubicBezTo>
                    <a:pt x="6745" y="12768"/>
                    <a:pt x="6723" y="12791"/>
                    <a:pt x="6723" y="12819"/>
                  </a:cubicBezTo>
                  <a:cubicBezTo>
                    <a:pt x="6723" y="12847"/>
                    <a:pt x="6746" y="12869"/>
                    <a:pt x="6773" y="12869"/>
                  </a:cubicBezTo>
                  <a:cubicBezTo>
                    <a:pt x="6801" y="12869"/>
                    <a:pt x="6824" y="12846"/>
                    <a:pt x="6824" y="12819"/>
                  </a:cubicBezTo>
                  <a:cubicBezTo>
                    <a:pt x="6824" y="12791"/>
                    <a:pt x="6801" y="12768"/>
                    <a:pt x="6773" y="12768"/>
                  </a:cubicBezTo>
                  <a:moveTo>
                    <a:pt x="7072" y="12558"/>
                  </a:moveTo>
                  <a:cubicBezTo>
                    <a:pt x="7044" y="12558"/>
                    <a:pt x="7021" y="12580"/>
                    <a:pt x="7021" y="12608"/>
                  </a:cubicBezTo>
                  <a:cubicBezTo>
                    <a:pt x="7021" y="12636"/>
                    <a:pt x="7044" y="12659"/>
                    <a:pt x="7072" y="12659"/>
                  </a:cubicBezTo>
                  <a:cubicBezTo>
                    <a:pt x="7100" y="12659"/>
                    <a:pt x="7122" y="12636"/>
                    <a:pt x="7122" y="12608"/>
                  </a:cubicBezTo>
                  <a:cubicBezTo>
                    <a:pt x="7122" y="12580"/>
                    <a:pt x="7100" y="12558"/>
                    <a:pt x="7072" y="12558"/>
                  </a:cubicBezTo>
                  <a:moveTo>
                    <a:pt x="7199" y="12450"/>
                  </a:moveTo>
                  <a:cubicBezTo>
                    <a:pt x="7171" y="12450"/>
                    <a:pt x="7149" y="12473"/>
                    <a:pt x="7149" y="12501"/>
                  </a:cubicBezTo>
                  <a:cubicBezTo>
                    <a:pt x="7149" y="12528"/>
                    <a:pt x="7171" y="12551"/>
                    <a:pt x="7199" y="12551"/>
                  </a:cubicBezTo>
                  <a:cubicBezTo>
                    <a:pt x="7227" y="12551"/>
                    <a:pt x="7250" y="12528"/>
                    <a:pt x="7250" y="12501"/>
                  </a:cubicBezTo>
                  <a:cubicBezTo>
                    <a:pt x="7250" y="12473"/>
                    <a:pt x="7227" y="12450"/>
                    <a:pt x="7199" y="12450"/>
                  </a:cubicBezTo>
                  <a:moveTo>
                    <a:pt x="8584" y="11066"/>
                  </a:moveTo>
                  <a:cubicBezTo>
                    <a:pt x="8556" y="11066"/>
                    <a:pt x="8534" y="11089"/>
                    <a:pt x="8534" y="11117"/>
                  </a:cubicBezTo>
                  <a:cubicBezTo>
                    <a:pt x="8534" y="11145"/>
                    <a:pt x="8556" y="11167"/>
                    <a:pt x="8584" y="11167"/>
                  </a:cubicBezTo>
                  <a:cubicBezTo>
                    <a:pt x="8612" y="11167"/>
                    <a:pt x="8635" y="11144"/>
                    <a:pt x="8635" y="11117"/>
                  </a:cubicBezTo>
                  <a:cubicBezTo>
                    <a:pt x="8635" y="11089"/>
                    <a:pt x="8612" y="11066"/>
                    <a:pt x="8584" y="11066"/>
                  </a:cubicBezTo>
                  <a:moveTo>
                    <a:pt x="7781" y="9916"/>
                  </a:moveTo>
                  <a:cubicBezTo>
                    <a:pt x="7754" y="9916"/>
                    <a:pt x="7731" y="9939"/>
                    <a:pt x="7731" y="9966"/>
                  </a:cubicBezTo>
                  <a:cubicBezTo>
                    <a:pt x="7731" y="9994"/>
                    <a:pt x="7754" y="10017"/>
                    <a:pt x="7781" y="10017"/>
                  </a:cubicBezTo>
                  <a:cubicBezTo>
                    <a:pt x="7809" y="10017"/>
                    <a:pt x="7832" y="9994"/>
                    <a:pt x="7832" y="9966"/>
                  </a:cubicBezTo>
                  <a:cubicBezTo>
                    <a:pt x="7832" y="9939"/>
                    <a:pt x="7809" y="9916"/>
                    <a:pt x="7781" y="9916"/>
                  </a:cubicBezTo>
                  <a:moveTo>
                    <a:pt x="6397" y="8575"/>
                  </a:moveTo>
                  <a:cubicBezTo>
                    <a:pt x="6369" y="8575"/>
                    <a:pt x="6346" y="8598"/>
                    <a:pt x="6346" y="8626"/>
                  </a:cubicBezTo>
                  <a:cubicBezTo>
                    <a:pt x="6346" y="8653"/>
                    <a:pt x="6369" y="8676"/>
                    <a:pt x="6397" y="8676"/>
                  </a:cubicBezTo>
                  <a:cubicBezTo>
                    <a:pt x="6425" y="8676"/>
                    <a:pt x="6447" y="8653"/>
                    <a:pt x="6447" y="8626"/>
                  </a:cubicBezTo>
                  <a:cubicBezTo>
                    <a:pt x="6447" y="8598"/>
                    <a:pt x="6425" y="8575"/>
                    <a:pt x="6397" y="8575"/>
                  </a:cubicBezTo>
                  <a:moveTo>
                    <a:pt x="6847" y="8482"/>
                  </a:moveTo>
                  <a:cubicBezTo>
                    <a:pt x="6819" y="8482"/>
                    <a:pt x="6796" y="8505"/>
                    <a:pt x="6796" y="8533"/>
                  </a:cubicBezTo>
                  <a:cubicBezTo>
                    <a:pt x="6796" y="8561"/>
                    <a:pt x="6819" y="8583"/>
                    <a:pt x="6847" y="8583"/>
                  </a:cubicBezTo>
                  <a:cubicBezTo>
                    <a:pt x="6875" y="8583"/>
                    <a:pt x="6897" y="8560"/>
                    <a:pt x="6897" y="8533"/>
                  </a:cubicBezTo>
                  <a:cubicBezTo>
                    <a:pt x="6898" y="8505"/>
                    <a:pt x="6875" y="8482"/>
                    <a:pt x="6847" y="8482"/>
                  </a:cubicBezTo>
                  <a:moveTo>
                    <a:pt x="6534" y="8056"/>
                  </a:moveTo>
                  <a:cubicBezTo>
                    <a:pt x="6506" y="8056"/>
                    <a:pt x="6483" y="8079"/>
                    <a:pt x="6483" y="8107"/>
                  </a:cubicBezTo>
                  <a:cubicBezTo>
                    <a:pt x="6483" y="8135"/>
                    <a:pt x="6506" y="8157"/>
                    <a:pt x="6534" y="8157"/>
                  </a:cubicBezTo>
                  <a:cubicBezTo>
                    <a:pt x="6562" y="8157"/>
                    <a:pt x="6584" y="8135"/>
                    <a:pt x="6584" y="8107"/>
                  </a:cubicBezTo>
                  <a:cubicBezTo>
                    <a:pt x="6584" y="8079"/>
                    <a:pt x="6562" y="8056"/>
                    <a:pt x="6534" y="8056"/>
                  </a:cubicBezTo>
                  <a:moveTo>
                    <a:pt x="7062" y="7880"/>
                  </a:moveTo>
                  <a:cubicBezTo>
                    <a:pt x="7034" y="7880"/>
                    <a:pt x="7012" y="7903"/>
                    <a:pt x="7012" y="7931"/>
                  </a:cubicBezTo>
                  <a:cubicBezTo>
                    <a:pt x="7012" y="7958"/>
                    <a:pt x="7034" y="7981"/>
                    <a:pt x="7062" y="7981"/>
                  </a:cubicBezTo>
                  <a:cubicBezTo>
                    <a:pt x="7090" y="7981"/>
                    <a:pt x="7113" y="7958"/>
                    <a:pt x="7113" y="7931"/>
                  </a:cubicBezTo>
                  <a:cubicBezTo>
                    <a:pt x="7113" y="7903"/>
                    <a:pt x="7090" y="7880"/>
                    <a:pt x="7062" y="7880"/>
                  </a:cubicBezTo>
                  <a:moveTo>
                    <a:pt x="6891" y="8272"/>
                  </a:moveTo>
                  <a:cubicBezTo>
                    <a:pt x="6863" y="8272"/>
                    <a:pt x="6840" y="8294"/>
                    <a:pt x="6840" y="8322"/>
                  </a:cubicBezTo>
                  <a:cubicBezTo>
                    <a:pt x="6840" y="8350"/>
                    <a:pt x="6863" y="8373"/>
                    <a:pt x="6891" y="8373"/>
                  </a:cubicBezTo>
                  <a:cubicBezTo>
                    <a:pt x="6919" y="8373"/>
                    <a:pt x="6941" y="8350"/>
                    <a:pt x="6941" y="8322"/>
                  </a:cubicBezTo>
                  <a:cubicBezTo>
                    <a:pt x="6941" y="8294"/>
                    <a:pt x="6919" y="8272"/>
                    <a:pt x="6891" y="8272"/>
                  </a:cubicBezTo>
                  <a:moveTo>
                    <a:pt x="7180" y="8433"/>
                  </a:moveTo>
                  <a:cubicBezTo>
                    <a:pt x="7152" y="8433"/>
                    <a:pt x="7129" y="8456"/>
                    <a:pt x="7129" y="8484"/>
                  </a:cubicBezTo>
                  <a:cubicBezTo>
                    <a:pt x="7129" y="8512"/>
                    <a:pt x="7152" y="8534"/>
                    <a:pt x="7180" y="8534"/>
                  </a:cubicBezTo>
                  <a:cubicBezTo>
                    <a:pt x="7208" y="8534"/>
                    <a:pt x="7230" y="8511"/>
                    <a:pt x="7230" y="8484"/>
                  </a:cubicBezTo>
                  <a:cubicBezTo>
                    <a:pt x="7230" y="8456"/>
                    <a:pt x="7208" y="8433"/>
                    <a:pt x="7180" y="8433"/>
                  </a:cubicBezTo>
                  <a:moveTo>
                    <a:pt x="7620" y="8433"/>
                  </a:moveTo>
                  <a:cubicBezTo>
                    <a:pt x="7592" y="8433"/>
                    <a:pt x="7570" y="8456"/>
                    <a:pt x="7570" y="8484"/>
                  </a:cubicBezTo>
                  <a:cubicBezTo>
                    <a:pt x="7570" y="8512"/>
                    <a:pt x="7592" y="8534"/>
                    <a:pt x="7620" y="8534"/>
                  </a:cubicBezTo>
                  <a:cubicBezTo>
                    <a:pt x="7648" y="8534"/>
                    <a:pt x="7671" y="8511"/>
                    <a:pt x="7671" y="8484"/>
                  </a:cubicBezTo>
                  <a:cubicBezTo>
                    <a:pt x="7671" y="8456"/>
                    <a:pt x="7648" y="8433"/>
                    <a:pt x="7620" y="8433"/>
                  </a:cubicBezTo>
                  <a:moveTo>
                    <a:pt x="7600" y="8032"/>
                  </a:moveTo>
                  <a:cubicBezTo>
                    <a:pt x="7572" y="8032"/>
                    <a:pt x="7550" y="8055"/>
                    <a:pt x="7550" y="8082"/>
                  </a:cubicBezTo>
                  <a:cubicBezTo>
                    <a:pt x="7550" y="8110"/>
                    <a:pt x="7573" y="8133"/>
                    <a:pt x="7600" y="8133"/>
                  </a:cubicBezTo>
                  <a:cubicBezTo>
                    <a:pt x="7628" y="8133"/>
                    <a:pt x="7651" y="8110"/>
                    <a:pt x="7651" y="8082"/>
                  </a:cubicBezTo>
                  <a:cubicBezTo>
                    <a:pt x="7651" y="8054"/>
                    <a:pt x="7628" y="8032"/>
                    <a:pt x="7600" y="8032"/>
                  </a:cubicBezTo>
                  <a:moveTo>
                    <a:pt x="7488" y="7670"/>
                  </a:moveTo>
                  <a:cubicBezTo>
                    <a:pt x="7460" y="7670"/>
                    <a:pt x="7437" y="7692"/>
                    <a:pt x="7437" y="7720"/>
                  </a:cubicBezTo>
                  <a:cubicBezTo>
                    <a:pt x="7437" y="7748"/>
                    <a:pt x="7460" y="7771"/>
                    <a:pt x="7488" y="7771"/>
                  </a:cubicBezTo>
                  <a:cubicBezTo>
                    <a:pt x="7516" y="7771"/>
                    <a:pt x="7538" y="7748"/>
                    <a:pt x="7538" y="7720"/>
                  </a:cubicBezTo>
                  <a:cubicBezTo>
                    <a:pt x="7539" y="7692"/>
                    <a:pt x="7516" y="7670"/>
                    <a:pt x="7488" y="7670"/>
                  </a:cubicBezTo>
                  <a:moveTo>
                    <a:pt x="7008" y="7542"/>
                  </a:moveTo>
                  <a:cubicBezTo>
                    <a:pt x="6980" y="7542"/>
                    <a:pt x="6958" y="7565"/>
                    <a:pt x="6958" y="7593"/>
                  </a:cubicBezTo>
                  <a:cubicBezTo>
                    <a:pt x="6958" y="7621"/>
                    <a:pt x="6981" y="7643"/>
                    <a:pt x="7008" y="7643"/>
                  </a:cubicBezTo>
                  <a:cubicBezTo>
                    <a:pt x="7036" y="7643"/>
                    <a:pt x="7059" y="7621"/>
                    <a:pt x="7059" y="7593"/>
                  </a:cubicBezTo>
                  <a:cubicBezTo>
                    <a:pt x="7059" y="7565"/>
                    <a:pt x="7036" y="7542"/>
                    <a:pt x="7008" y="7542"/>
                  </a:cubicBezTo>
                  <a:moveTo>
                    <a:pt x="6490" y="7489"/>
                  </a:moveTo>
                  <a:cubicBezTo>
                    <a:pt x="6462" y="7489"/>
                    <a:pt x="6439" y="7511"/>
                    <a:pt x="6439" y="7539"/>
                  </a:cubicBezTo>
                  <a:cubicBezTo>
                    <a:pt x="6439" y="7567"/>
                    <a:pt x="6462" y="7590"/>
                    <a:pt x="6490" y="7590"/>
                  </a:cubicBezTo>
                  <a:cubicBezTo>
                    <a:pt x="6517" y="7590"/>
                    <a:pt x="6540" y="7567"/>
                    <a:pt x="6540" y="7539"/>
                  </a:cubicBezTo>
                  <a:cubicBezTo>
                    <a:pt x="6540" y="7511"/>
                    <a:pt x="6517" y="7489"/>
                    <a:pt x="6490" y="7489"/>
                  </a:cubicBezTo>
                  <a:moveTo>
                    <a:pt x="7098" y="7288"/>
                  </a:moveTo>
                  <a:cubicBezTo>
                    <a:pt x="7070" y="7288"/>
                    <a:pt x="7048" y="7311"/>
                    <a:pt x="7048" y="7339"/>
                  </a:cubicBezTo>
                  <a:cubicBezTo>
                    <a:pt x="7048" y="7367"/>
                    <a:pt x="7070" y="7389"/>
                    <a:pt x="7098" y="7389"/>
                  </a:cubicBezTo>
                  <a:cubicBezTo>
                    <a:pt x="7126" y="7389"/>
                    <a:pt x="7149" y="7366"/>
                    <a:pt x="7149" y="7339"/>
                  </a:cubicBezTo>
                  <a:cubicBezTo>
                    <a:pt x="7149" y="7311"/>
                    <a:pt x="7126" y="7288"/>
                    <a:pt x="7098" y="7288"/>
                  </a:cubicBezTo>
                  <a:moveTo>
                    <a:pt x="7414" y="7190"/>
                  </a:moveTo>
                  <a:cubicBezTo>
                    <a:pt x="7386" y="7190"/>
                    <a:pt x="7364" y="7213"/>
                    <a:pt x="7364" y="7241"/>
                  </a:cubicBezTo>
                  <a:cubicBezTo>
                    <a:pt x="7364" y="7268"/>
                    <a:pt x="7387" y="7291"/>
                    <a:pt x="7414" y="7291"/>
                  </a:cubicBezTo>
                  <a:cubicBezTo>
                    <a:pt x="7442" y="7291"/>
                    <a:pt x="7465" y="7268"/>
                    <a:pt x="7465" y="7241"/>
                  </a:cubicBezTo>
                  <a:cubicBezTo>
                    <a:pt x="7465" y="7213"/>
                    <a:pt x="7442" y="7190"/>
                    <a:pt x="7414" y="7190"/>
                  </a:cubicBezTo>
                  <a:moveTo>
                    <a:pt x="7863" y="8218"/>
                  </a:moveTo>
                  <a:cubicBezTo>
                    <a:pt x="7835" y="8218"/>
                    <a:pt x="7813" y="8240"/>
                    <a:pt x="7813" y="8268"/>
                  </a:cubicBezTo>
                  <a:cubicBezTo>
                    <a:pt x="7813" y="8296"/>
                    <a:pt x="7835" y="8319"/>
                    <a:pt x="7863" y="8319"/>
                  </a:cubicBezTo>
                  <a:cubicBezTo>
                    <a:pt x="7891" y="8319"/>
                    <a:pt x="7914" y="8296"/>
                    <a:pt x="7914" y="8268"/>
                  </a:cubicBezTo>
                  <a:cubicBezTo>
                    <a:pt x="7914" y="8240"/>
                    <a:pt x="7891" y="8218"/>
                    <a:pt x="7863" y="8218"/>
                  </a:cubicBezTo>
                  <a:moveTo>
                    <a:pt x="7749" y="7226"/>
                  </a:moveTo>
                  <a:cubicBezTo>
                    <a:pt x="7721" y="7226"/>
                    <a:pt x="7698" y="7249"/>
                    <a:pt x="7698" y="7276"/>
                  </a:cubicBezTo>
                  <a:cubicBezTo>
                    <a:pt x="7698" y="7304"/>
                    <a:pt x="7721" y="7327"/>
                    <a:pt x="7749" y="7327"/>
                  </a:cubicBezTo>
                  <a:cubicBezTo>
                    <a:pt x="7777" y="7327"/>
                    <a:pt x="7800" y="7304"/>
                    <a:pt x="7800" y="7276"/>
                  </a:cubicBezTo>
                  <a:cubicBezTo>
                    <a:pt x="7800" y="7249"/>
                    <a:pt x="7777" y="7226"/>
                    <a:pt x="7749" y="7226"/>
                  </a:cubicBezTo>
                  <a:moveTo>
                    <a:pt x="6865" y="7229"/>
                  </a:moveTo>
                  <a:cubicBezTo>
                    <a:pt x="6837" y="7229"/>
                    <a:pt x="6814" y="7252"/>
                    <a:pt x="6814" y="7280"/>
                  </a:cubicBezTo>
                  <a:cubicBezTo>
                    <a:pt x="6814" y="7308"/>
                    <a:pt x="6837" y="7330"/>
                    <a:pt x="6865" y="7330"/>
                  </a:cubicBezTo>
                  <a:cubicBezTo>
                    <a:pt x="6893" y="7330"/>
                    <a:pt x="6915" y="7308"/>
                    <a:pt x="6915" y="7280"/>
                  </a:cubicBezTo>
                  <a:cubicBezTo>
                    <a:pt x="6915" y="7252"/>
                    <a:pt x="6893" y="7229"/>
                    <a:pt x="6865" y="7229"/>
                  </a:cubicBezTo>
                  <a:moveTo>
                    <a:pt x="6447" y="7624"/>
                  </a:moveTo>
                  <a:cubicBezTo>
                    <a:pt x="6419" y="7624"/>
                    <a:pt x="6397" y="7647"/>
                    <a:pt x="6397" y="7675"/>
                  </a:cubicBezTo>
                  <a:cubicBezTo>
                    <a:pt x="6397" y="7703"/>
                    <a:pt x="6419" y="7725"/>
                    <a:pt x="6447" y="7725"/>
                  </a:cubicBezTo>
                  <a:cubicBezTo>
                    <a:pt x="6475" y="7725"/>
                    <a:pt x="6498" y="7702"/>
                    <a:pt x="6498" y="7675"/>
                  </a:cubicBezTo>
                  <a:cubicBezTo>
                    <a:pt x="6498" y="7647"/>
                    <a:pt x="6475" y="7624"/>
                    <a:pt x="6447" y="7624"/>
                  </a:cubicBezTo>
                  <a:moveTo>
                    <a:pt x="6627" y="8746"/>
                  </a:moveTo>
                  <a:cubicBezTo>
                    <a:pt x="6599" y="8746"/>
                    <a:pt x="6576" y="8769"/>
                    <a:pt x="6576" y="8797"/>
                  </a:cubicBezTo>
                  <a:cubicBezTo>
                    <a:pt x="6576" y="8825"/>
                    <a:pt x="6599" y="8847"/>
                    <a:pt x="6627" y="8847"/>
                  </a:cubicBezTo>
                  <a:cubicBezTo>
                    <a:pt x="6655" y="8847"/>
                    <a:pt x="6677" y="8825"/>
                    <a:pt x="6677" y="8797"/>
                  </a:cubicBezTo>
                  <a:cubicBezTo>
                    <a:pt x="6677" y="8769"/>
                    <a:pt x="6654" y="8746"/>
                    <a:pt x="6627" y="8746"/>
                  </a:cubicBezTo>
                  <a:moveTo>
                    <a:pt x="7786" y="7097"/>
                  </a:moveTo>
                  <a:cubicBezTo>
                    <a:pt x="7758" y="7097"/>
                    <a:pt x="7736" y="7120"/>
                    <a:pt x="7736" y="7148"/>
                  </a:cubicBezTo>
                  <a:cubicBezTo>
                    <a:pt x="7736" y="7175"/>
                    <a:pt x="7759" y="7198"/>
                    <a:pt x="7786" y="7198"/>
                  </a:cubicBezTo>
                  <a:cubicBezTo>
                    <a:pt x="7814" y="7198"/>
                    <a:pt x="7837" y="7175"/>
                    <a:pt x="7837" y="7148"/>
                  </a:cubicBezTo>
                  <a:cubicBezTo>
                    <a:pt x="7837" y="7120"/>
                    <a:pt x="7814" y="7097"/>
                    <a:pt x="7786" y="7097"/>
                  </a:cubicBezTo>
                  <a:moveTo>
                    <a:pt x="8207" y="7728"/>
                  </a:moveTo>
                  <a:cubicBezTo>
                    <a:pt x="8179" y="7728"/>
                    <a:pt x="8157" y="7751"/>
                    <a:pt x="8157" y="7779"/>
                  </a:cubicBezTo>
                  <a:cubicBezTo>
                    <a:pt x="8157" y="7807"/>
                    <a:pt x="8179" y="7829"/>
                    <a:pt x="8207" y="7829"/>
                  </a:cubicBezTo>
                  <a:cubicBezTo>
                    <a:pt x="8235" y="7829"/>
                    <a:pt x="8258" y="7807"/>
                    <a:pt x="8258" y="7779"/>
                  </a:cubicBezTo>
                  <a:cubicBezTo>
                    <a:pt x="8258" y="7751"/>
                    <a:pt x="8235" y="7728"/>
                    <a:pt x="8207" y="7728"/>
                  </a:cubicBezTo>
                  <a:moveTo>
                    <a:pt x="8477" y="7386"/>
                  </a:moveTo>
                  <a:cubicBezTo>
                    <a:pt x="8449" y="7386"/>
                    <a:pt x="8426" y="7409"/>
                    <a:pt x="8426" y="7436"/>
                  </a:cubicBezTo>
                  <a:cubicBezTo>
                    <a:pt x="8426" y="7464"/>
                    <a:pt x="8449" y="7487"/>
                    <a:pt x="8477" y="7487"/>
                  </a:cubicBezTo>
                  <a:cubicBezTo>
                    <a:pt x="8504" y="7487"/>
                    <a:pt x="8527" y="7464"/>
                    <a:pt x="8527" y="7436"/>
                  </a:cubicBezTo>
                  <a:cubicBezTo>
                    <a:pt x="8527" y="7409"/>
                    <a:pt x="8504" y="7386"/>
                    <a:pt x="8477" y="7386"/>
                  </a:cubicBezTo>
                  <a:moveTo>
                    <a:pt x="6725" y="8316"/>
                  </a:moveTo>
                  <a:cubicBezTo>
                    <a:pt x="6697" y="8316"/>
                    <a:pt x="6674" y="8338"/>
                    <a:pt x="6674" y="8366"/>
                  </a:cubicBezTo>
                  <a:cubicBezTo>
                    <a:pt x="6674" y="8394"/>
                    <a:pt x="6697" y="8417"/>
                    <a:pt x="6725" y="8417"/>
                  </a:cubicBezTo>
                  <a:cubicBezTo>
                    <a:pt x="6752" y="8417"/>
                    <a:pt x="6775" y="8394"/>
                    <a:pt x="6775" y="8366"/>
                  </a:cubicBezTo>
                  <a:cubicBezTo>
                    <a:pt x="6775" y="8338"/>
                    <a:pt x="6753" y="8316"/>
                    <a:pt x="6725" y="8316"/>
                  </a:cubicBezTo>
                  <a:moveTo>
                    <a:pt x="8525" y="6820"/>
                  </a:moveTo>
                  <a:cubicBezTo>
                    <a:pt x="8497" y="6820"/>
                    <a:pt x="8475" y="6842"/>
                    <a:pt x="8475" y="6870"/>
                  </a:cubicBezTo>
                  <a:cubicBezTo>
                    <a:pt x="8475" y="6898"/>
                    <a:pt x="8498" y="6921"/>
                    <a:pt x="8525" y="6921"/>
                  </a:cubicBezTo>
                  <a:cubicBezTo>
                    <a:pt x="8553" y="6921"/>
                    <a:pt x="8576" y="6898"/>
                    <a:pt x="8576" y="6870"/>
                  </a:cubicBezTo>
                  <a:cubicBezTo>
                    <a:pt x="8576" y="6842"/>
                    <a:pt x="8553" y="6820"/>
                    <a:pt x="8525" y="6820"/>
                  </a:cubicBezTo>
                  <a:moveTo>
                    <a:pt x="8565" y="6182"/>
                  </a:moveTo>
                  <a:cubicBezTo>
                    <a:pt x="8536" y="6182"/>
                    <a:pt x="8514" y="6205"/>
                    <a:pt x="8514" y="6233"/>
                  </a:cubicBezTo>
                  <a:cubicBezTo>
                    <a:pt x="8514" y="6261"/>
                    <a:pt x="8537" y="6283"/>
                    <a:pt x="8565" y="6283"/>
                  </a:cubicBezTo>
                  <a:cubicBezTo>
                    <a:pt x="8592" y="6283"/>
                    <a:pt x="8615" y="6260"/>
                    <a:pt x="8615" y="6233"/>
                  </a:cubicBezTo>
                  <a:cubicBezTo>
                    <a:pt x="8615" y="6205"/>
                    <a:pt x="8592" y="6182"/>
                    <a:pt x="8565" y="6182"/>
                  </a:cubicBezTo>
                  <a:moveTo>
                    <a:pt x="8046" y="6583"/>
                  </a:moveTo>
                  <a:cubicBezTo>
                    <a:pt x="8018" y="6583"/>
                    <a:pt x="7995" y="6606"/>
                    <a:pt x="7995" y="6634"/>
                  </a:cubicBezTo>
                  <a:cubicBezTo>
                    <a:pt x="7995" y="6661"/>
                    <a:pt x="8018" y="6684"/>
                    <a:pt x="8046" y="6684"/>
                  </a:cubicBezTo>
                  <a:cubicBezTo>
                    <a:pt x="8074" y="6684"/>
                    <a:pt x="8096" y="6661"/>
                    <a:pt x="8096" y="6634"/>
                  </a:cubicBezTo>
                  <a:cubicBezTo>
                    <a:pt x="8096" y="6606"/>
                    <a:pt x="8074" y="6583"/>
                    <a:pt x="8046" y="6583"/>
                  </a:cubicBezTo>
                  <a:moveTo>
                    <a:pt x="7371" y="6652"/>
                  </a:moveTo>
                  <a:cubicBezTo>
                    <a:pt x="7343" y="6652"/>
                    <a:pt x="7320" y="6674"/>
                    <a:pt x="7320" y="6702"/>
                  </a:cubicBezTo>
                  <a:cubicBezTo>
                    <a:pt x="7320" y="6730"/>
                    <a:pt x="7343" y="6753"/>
                    <a:pt x="7371" y="6753"/>
                  </a:cubicBezTo>
                  <a:cubicBezTo>
                    <a:pt x="7398" y="6753"/>
                    <a:pt x="7421" y="6730"/>
                    <a:pt x="7421" y="6702"/>
                  </a:cubicBezTo>
                  <a:cubicBezTo>
                    <a:pt x="7421" y="6674"/>
                    <a:pt x="7398" y="6652"/>
                    <a:pt x="7371" y="6652"/>
                  </a:cubicBezTo>
                  <a:moveTo>
                    <a:pt x="6728" y="5458"/>
                  </a:moveTo>
                  <a:cubicBezTo>
                    <a:pt x="6700" y="5458"/>
                    <a:pt x="6677" y="5480"/>
                    <a:pt x="6677" y="5508"/>
                  </a:cubicBezTo>
                  <a:cubicBezTo>
                    <a:pt x="6677" y="5536"/>
                    <a:pt x="6700" y="5559"/>
                    <a:pt x="6728" y="5559"/>
                  </a:cubicBezTo>
                  <a:cubicBezTo>
                    <a:pt x="6756" y="5559"/>
                    <a:pt x="6778" y="5536"/>
                    <a:pt x="6778" y="5508"/>
                  </a:cubicBezTo>
                  <a:cubicBezTo>
                    <a:pt x="6778" y="5480"/>
                    <a:pt x="6756" y="5458"/>
                    <a:pt x="6728" y="5458"/>
                  </a:cubicBezTo>
                  <a:moveTo>
                    <a:pt x="4806" y="5575"/>
                  </a:moveTo>
                  <a:cubicBezTo>
                    <a:pt x="4778" y="5575"/>
                    <a:pt x="4756" y="5598"/>
                    <a:pt x="4756" y="5626"/>
                  </a:cubicBezTo>
                  <a:cubicBezTo>
                    <a:pt x="4756" y="5654"/>
                    <a:pt x="4778" y="5676"/>
                    <a:pt x="4806" y="5676"/>
                  </a:cubicBezTo>
                  <a:cubicBezTo>
                    <a:pt x="4834" y="5676"/>
                    <a:pt x="4857" y="5654"/>
                    <a:pt x="4857" y="5626"/>
                  </a:cubicBezTo>
                  <a:cubicBezTo>
                    <a:pt x="4857" y="5598"/>
                    <a:pt x="4834" y="5575"/>
                    <a:pt x="4806" y="5575"/>
                  </a:cubicBezTo>
                  <a:moveTo>
                    <a:pt x="4126" y="5727"/>
                  </a:moveTo>
                  <a:cubicBezTo>
                    <a:pt x="4098" y="5727"/>
                    <a:pt x="4075" y="5749"/>
                    <a:pt x="4075" y="5777"/>
                  </a:cubicBezTo>
                  <a:cubicBezTo>
                    <a:pt x="4075" y="5805"/>
                    <a:pt x="4098" y="5828"/>
                    <a:pt x="4126" y="5828"/>
                  </a:cubicBezTo>
                  <a:cubicBezTo>
                    <a:pt x="4154" y="5828"/>
                    <a:pt x="4177" y="5805"/>
                    <a:pt x="4177" y="5777"/>
                  </a:cubicBezTo>
                  <a:cubicBezTo>
                    <a:pt x="4177" y="5749"/>
                    <a:pt x="4154" y="5727"/>
                    <a:pt x="4126" y="5727"/>
                  </a:cubicBezTo>
                  <a:moveTo>
                    <a:pt x="4013" y="5330"/>
                  </a:moveTo>
                  <a:cubicBezTo>
                    <a:pt x="3986" y="5330"/>
                    <a:pt x="3963" y="5353"/>
                    <a:pt x="3963" y="5381"/>
                  </a:cubicBezTo>
                  <a:cubicBezTo>
                    <a:pt x="3963" y="5409"/>
                    <a:pt x="3986" y="5431"/>
                    <a:pt x="4013" y="5431"/>
                  </a:cubicBezTo>
                  <a:cubicBezTo>
                    <a:pt x="4041" y="5431"/>
                    <a:pt x="4064" y="5409"/>
                    <a:pt x="4064" y="5381"/>
                  </a:cubicBezTo>
                  <a:cubicBezTo>
                    <a:pt x="4064" y="5353"/>
                    <a:pt x="4041" y="5330"/>
                    <a:pt x="4013" y="5330"/>
                  </a:cubicBezTo>
                  <a:moveTo>
                    <a:pt x="3710" y="5267"/>
                  </a:moveTo>
                  <a:cubicBezTo>
                    <a:pt x="3682" y="5267"/>
                    <a:pt x="3659" y="5289"/>
                    <a:pt x="3659" y="5317"/>
                  </a:cubicBezTo>
                  <a:cubicBezTo>
                    <a:pt x="3659" y="5345"/>
                    <a:pt x="3682" y="5368"/>
                    <a:pt x="3710" y="5368"/>
                  </a:cubicBezTo>
                  <a:cubicBezTo>
                    <a:pt x="3738" y="5368"/>
                    <a:pt x="3760" y="5345"/>
                    <a:pt x="3760" y="5317"/>
                  </a:cubicBezTo>
                  <a:cubicBezTo>
                    <a:pt x="3761" y="5289"/>
                    <a:pt x="3738" y="5267"/>
                    <a:pt x="3710" y="5267"/>
                  </a:cubicBezTo>
                  <a:moveTo>
                    <a:pt x="3108" y="5448"/>
                  </a:moveTo>
                  <a:cubicBezTo>
                    <a:pt x="3080" y="5448"/>
                    <a:pt x="3058" y="5471"/>
                    <a:pt x="3058" y="5498"/>
                  </a:cubicBezTo>
                  <a:cubicBezTo>
                    <a:pt x="3058" y="5526"/>
                    <a:pt x="3080" y="5549"/>
                    <a:pt x="3108" y="5549"/>
                  </a:cubicBezTo>
                  <a:cubicBezTo>
                    <a:pt x="3136" y="5549"/>
                    <a:pt x="3159" y="5526"/>
                    <a:pt x="3159" y="5498"/>
                  </a:cubicBezTo>
                  <a:cubicBezTo>
                    <a:pt x="3159" y="5471"/>
                    <a:pt x="3136" y="5448"/>
                    <a:pt x="3108" y="5448"/>
                  </a:cubicBezTo>
                  <a:moveTo>
                    <a:pt x="2932" y="5732"/>
                  </a:moveTo>
                  <a:cubicBezTo>
                    <a:pt x="2904" y="5732"/>
                    <a:pt x="2881" y="5754"/>
                    <a:pt x="2881" y="5782"/>
                  </a:cubicBezTo>
                  <a:cubicBezTo>
                    <a:pt x="2881" y="5810"/>
                    <a:pt x="2904" y="5833"/>
                    <a:pt x="2932" y="5833"/>
                  </a:cubicBezTo>
                  <a:cubicBezTo>
                    <a:pt x="2960" y="5833"/>
                    <a:pt x="2982" y="5810"/>
                    <a:pt x="2982" y="5782"/>
                  </a:cubicBezTo>
                  <a:cubicBezTo>
                    <a:pt x="2983" y="5754"/>
                    <a:pt x="2960" y="5732"/>
                    <a:pt x="2932" y="5732"/>
                  </a:cubicBezTo>
                  <a:moveTo>
                    <a:pt x="2545" y="5575"/>
                  </a:moveTo>
                  <a:cubicBezTo>
                    <a:pt x="2517" y="5575"/>
                    <a:pt x="2495" y="5598"/>
                    <a:pt x="2495" y="5626"/>
                  </a:cubicBezTo>
                  <a:cubicBezTo>
                    <a:pt x="2495" y="5654"/>
                    <a:pt x="2518" y="5676"/>
                    <a:pt x="2545" y="5676"/>
                  </a:cubicBezTo>
                  <a:cubicBezTo>
                    <a:pt x="2573" y="5676"/>
                    <a:pt x="2596" y="5654"/>
                    <a:pt x="2596" y="5626"/>
                  </a:cubicBezTo>
                  <a:cubicBezTo>
                    <a:pt x="2596" y="5598"/>
                    <a:pt x="2573" y="5575"/>
                    <a:pt x="2545" y="5575"/>
                  </a:cubicBezTo>
                  <a:moveTo>
                    <a:pt x="3248" y="5771"/>
                  </a:moveTo>
                  <a:cubicBezTo>
                    <a:pt x="3221" y="5771"/>
                    <a:pt x="3198" y="5794"/>
                    <a:pt x="3198" y="5821"/>
                  </a:cubicBezTo>
                  <a:cubicBezTo>
                    <a:pt x="3198" y="5849"/>
                    <a:pt x="3221" y="5872"/>
                    <a:pt x="3248" y="5872"/>
                  </a:cubicBezTo>
                  <a:cubicBezTo>
                    <a:pt x="3276" y="5872"/>
                    <a:pt x="3299" y="5849"/>
                    <a:pt x="3299" y="5821"/>
                  </a:cubicBezTo>
                  <a:cubicBezTo>
                    <a:pt x="3299" y="5794"/>
                    <a:pt x="3276" y="5771"/>
                    <a:pt x="3248" y="5771"/>
                  </a:cubicBezTo>
                  <a:moveTo>
                    <a:pt x="666" y="5560"/>
                  </a:moveTo>
                  <a:cubicBezTo>
                    <a:pt x="638" y="5560"/>
                    <a:pt x="616" y="5583"/>
                    <a:pt x="616" y="5611"/>
                  </a:cubicBezTo>
                  <a:cubicBezTo>
                    <a:pt x="616" y="5639"/>
                    <a:pt x="639" y="5662"/>
                    <a:pt x="666" y="5662"/>
                  </a:cubicBezTo>
                  <a:cubicBezTo>
                    <a:pt x="694" y="5662"/>
                    <a:pt x="717" y="5639"/>
                    <a:pt x="717" y="5611"/>
                  </a:cubicBezTo>
                  <a:cubicBezTo>
                    <a:pt x="717" y="5583"/>
                    <a:pt x="694" y="5560"/>
                    <a:pt x="666" y="5560"/>
                  </a:cubicBezTo>
                  <a:moveTo>
                    <a:pt x="2633" y="5702"/>
                  </a:moveTo>
                  <a:cubicBezTo>
                    <a:pt x="2606" y="5702"/>
                    <a:pt x="2583" y="5725"/>
                    <a:pt x="2583" y="5753"/>
                  </a:cubicBezTo>
                  <a:cubicBezTo>
                    <a:pt x="2583" y="5781"/>
                    <a:pt x="2606" y="5803"/>
                    <a:pt x="2633" y="5803"/>
                  </a:cubicBezTo>
                  <a:cubicBezTo>
                    <a:pt x="2662" y="5803"/>
                    <a:pt x="2684" y="5781"/>
                    <a:pt x="2684" y="5753"/>
                  </a:cubicBezTo>
                  <a:cubicBezTo>
                    <a:pt x="2684" y="5725"/>
                    <a:pt x="2661" y="5702"/>
                    <a:pt x="2633" y="5702"/>
                  </a:cubicBezTo>
                  <a:moveTo>
                    <a:pt x="2183" y="5644"/>
                  </a:moveTo>
                  <a:cubicBezTo>
                    <a:pt x="2155" y="5644"/>
                    <a:pt x="2133" y="5666"/>
                    <a:pt x="2133" y="5694"/>
                  </a:cubicBezTo>
                  <a:cubicBezTo>
                    <a:pt x="2133" y="5722"/>
                    <a:pt x="2155" y="5745"/>
                    <a:pt x="2183" y="5745"/>
                  </a:cubicBezTo>
                  <a:cubicBezTo>
                    <a:pt x="2211" y="5745"/>
                    <a:pt x="2234" y="5722"/>
                    <a:pt x="2234" y="5694"/>
                  </a:cubicBezTo>
                  <a:cubicBezTo>
                    <a:pt x="2234" y="5666"/>
                    <a:pt x="2211" y="5644"/>
                    <a:pt x="2183" y="5644"/>
                  </a:cubicBezTo>
                  <a:moveTo>
                    <a:pt x="1886" y="5678"/>
                  </a:moveTo>
                  <a:cubicBezTo>
                    <a:pt x="1858" y="5678"/>
                    <a:pt x="1836" y="5701"/>
                    <a:pt x="1836" y="5728"/>
                  </a:cubicBezTo>
                  <a:cubicBezTo>
                    <a:pt x="1836" y="5757"/>
                    <a:pt x="1859" y="5779"/>
                    <a:pt x="1886" y="5779"/>
                  </a:cubicBezTo>
                  <a:cubicBezTo>
                    <a:pt x="1914" y="5779"/>
                    <a:pt x="1937" y="5756"/>
                    <a:pt x="1937" y="5728"/>
                  </a:cubicBezTo>
                  <a:cubicBezTo>
                    <a:pt x="1937" y="5701"/>
                    <a:pt x="1914" y="5678"/>
                    <a:pt x="1886" y="5678"/>
                  </a:cubicBezTo>
                  <a:moveTo>
                    <a:pt x="2056" y="5228"/>
                  </a:moveTo>
                  <a:cubicBezTo>
                    <a:pt x="2028" y="5228"/>
                    <a:pt x="2005" y="5250"/>
                    <a:pt x="2005" y="5278"/>
                  </a:cubicBezTo>
                  <a:cubicBezTo>
                    <a:pt x="2005" y="5306"/>
                    <a:pt x="2028" y="5329"/>
                    <a:pt x="2056" y="5329"/>
                  </a:cubicBezTo>
                  <a:cubicBezTo>
                    <a:pt x="2084" y="5329"/>
                    <a:pt x="2107" y="5306"/>
                    <a:pt x="2107" y="5278"/>
                  </a:cubicBezTo>
                  <a:cubicBezTo>
                    <a:pt x="2107" y="5250"/>
                    <a:pt x="2084" y="5228"/>
                    <a:pt x="2056" y="5228"/>
                  </a:cubicBezTo>
                  <a:moveTo>
                    <a:pt x="1787" y="5120"/>
                  </a:moveTo>
                  <a:cubicBezTo>
                    <a:pt x="1759" y="5120"/>
                    <a:pt x="1736" y="5143"/>
                    <a:pt x="1736" y="5171"/>
                  </a:cubicBezTo>
                  <a:cubicBezTo>
                    <a:pt x="1736" y="5198"/>
                    <a:pt x="1759" y="5221"/>
                    <a:pt x="1787" y="5221"/>
                  </a:cubicBezTo>
                  <a:cubicBezTo>
                    <a:pt x="1815" y="5221"/>
                    <a:pt x="1837" y="5198"/>
                    <a:pt x="1837" y="5171"/>
                  </a:cubicBezTo>
                  <a:cubicBezTo>
                    <a:pt x="1838" y="5143"/>
                    <a:pt x="1815" y="5120"/>
                    <a:pt x="1787" y="5120"/>
                  </a:cubicBezTo>
                  <a:moveTo>
                    <a:pt x="1552" y="4890"/>
                  </a:moveTo>
                  <a:cubicBezTo>
                    <a:pt x="1524" y="4890"/>
                    <a:pt x="1501" y="4913"/>
                    <a:pt x="1501" y="4941"/>
                  </a:cubicBezTo>
                  <a:cubicBezTo>
                    <a:pt x="1501" y="4968"/>
                    <a:pt x="1524" y="4991"/>
                    <a:pt x="1552" y="4991"/>
                  </a:cubicBezTo>
                  <a:cubicBezTo>
                    <a:pt x="1580" y="4991"/>
                    <a:pt x="1603" y="4968"/>
                    <a:pt x="1603" y="4941"/>
                  </a:cubicBezTo>
                  <a:cubicBezTo>
                    <a:pt x="1603" y="4913"/>
                    <a:pt x="1580" y="4890"/>
                    <a:pt x="1552" y="4890"/>
                  </a:cubicBezTo>
                  <a:moveTo>
                    <a:pt x="1337" y="4821"/>
                  </a:moveTo>
                  <a:cubicBezTo>
                    <a:pt x="1309" y="4821"/>
                    <a:pt x="1286" y="4844"/>
                    <a:pt x="1286" y="4872"/>
                  </a:cubicBezTo>
                  <a:cubicBezTo>
                    <a:pt x="1286" y="4900"/>
                    <a:pt x="1309" y="4923"/>
                    <a:pt x="1337" y="4923"/>
                  </a:cubicBezTo>
                  <a:cubicBezTo>
                    <a:pt x="1365" y="4923"/>
                    <a:pt x="1387" y="4900"/>
                    <a:pt x="1387" y="4872"/>
                  </a:cubicBezTo>
                  <a:cubicBezTo>
                    <a:pt x="1387" y="4844"/>
                    <a:pt x="1365" y="4821"/>
                    <a:pt x="1337" y="4821"/>
                  </a:cubicBezTo>
                  <a:moveTo>
                    <a:pt x="994" y="5179"/>
                  </a:moveTo>
                  <a:cubicBezTo>
                    <a:pt x="966" y="5179"/>
                    <a:pt x="944" y="5201"/>
                    <a:pt x="944" y="5229"/>
                  </a:cubicBezTo>
                  <a:cubicBezTo>
                    <a:pt x="944" y="5257"/>
                    <a:pt x="966" y="5280"/>
                    <a:pt x="994" y="5280"/>
                  </a:cubicBezTo>
                  <a:cubicBezTo>
                    <a:pt x="1022" y="5280"/>
                    <a:pt x="1045" y="5257"/>
                    <a:pt x="1045" y="5229"/>
                  </a:cubicBezTo>
                  <a:cubicBezTo>
                    <a:pt x="1045" y="5201"/>
                    <a:pt x="1022" y="5179"/>
                    <a:pt x="994" y="5179"/>
                  </a:cubicBezTo>
                  <a:moveTo>
                    <a:pt x="1172" y="5472"/>
                  </a:moveTo>
                  <a:cubicBezTo>
                    <a:pt x="1144" y="5472"/>
                    <a:pt x="1121" y="5495"/>
                    <a:pt x="1121" y="5523"/>
                  </a:cubicBezTo>
                  <a:cubicBezTo>
                    <a:pt x="1121" y="5551"/>
                    <a:pt x="1144" y="5573"/>
                    <a:pt x="1172" y="5573"/>
                  </a:cubicBezTo>
                  <a:cubicBezTo>
                    <a:pt x="1200" y="5573"/>
                    <a:pt x="1222" y="5551"/>
                    <a:pt x="1222" y="5523"/>
                  </a:cubicBezTo>
                  <a:cubicBezTo>
                    <a:pt x="1223" y="5495"/>
                    <a:pt x="1200" y="5472"/>
                    <a:pt x="1172" y="5472"/>
                  </a:cubicBezTo>
                  <a:moveTo>
                    <a:pt x="1009" y="5766"/>
                  </a:moveTo>
                  <a:cubicBezTo>
                    <a:pt x="981" y="5766"/>
                    <a:pt x="958" y="5789"/>
                    <a:pt x="958" y="5816"/>
                  </a:cubicBezTo>
                  <a:cubicBezTo>
                    <a:pt x="958" y="5844"/>
                    <a:pt x="981" y="5867"/>
                    <a:pt x="1009" y="5867"/>
                  </a:cubicBezTo>
                  <a:cubicBezTo>
                    <a:pt x="1037" y="5867"/>
                    <a:pt x="1059" y="5844"/>
                    <a:pt x="1059" y="5816"/>
                  </a:cubicBezTo>
                  <a:cubicBezTo>
                    <a:pt x="1059" y="5789"/>
                    <a:pt x="1037" y="5766"/>
                    <a:pt x="1009" y="5766"/>
                  </a:cubicBezTo>
                  <a:moveTo>
                    <a:pt x="1527" y="5934"/>
                  </a:moveTo>
                  <a:cubicBezTo>
                    <a:pt x="1500" y="5934"/>
                    <a:pt x="1477" y="5957"/>
                    <a:pt x="1477" y="5985"/>
                  </a:cubicBezTo>
                  <a:cubicBezTo>
                    <a:pt x="1477" y="6012"/>
                    <a:pt x="1500" y="6035"/>
                    <a:pt x="1527" y="6035"/>
                  </a:cubicBezTo>
                  <a:cubicBezTo>
                    <a:pt x="1556" y="6035"/>
                    <a:pt x="1578" y="6012"/>
                    <a:pt x="1578" y="5985"/>
                  </a:cubicBezTo>
                  <a:cubicBezTo>
                    <a:pt x="1578" y="5957"/>
                    <a:pt x="1555" y="5934"/>
                    <a:pt x="1527" y="5934"/>
                  </a:cubicBezTo>
                  <a:moveTo>
                    <a:pt x="2154" y="5384"/>
                  </a:moveTo>
                  <a:cubicBezTo>
                    <a:pt x="2126" y="5384"/>
                    <a:pt x="2103" y="5407"/>
                    <a:pt x="2103" y="5435"/>
                  </a:cubicBezTo>
                  <a:cubicBezTo>
                    <a:pt x="2103" y="5463"/>
                    <a:pt x="2126" y="5485"/>
                    <a:pt x="2154" y="5485"/>
                  </a:cubicBezTo>
                  <a:cubicBezTo>
                    <a:pt x="2182" y="5485"/>
                    <a:pt x="2204" y="5463"/>
                    <a:pt x="2204" y="5435"/>
                  </a:cubicBezTo>
                  <a:cubicBezTo>
                    <a:pt x="2204" y="5407"/>
                    <a:pt x="2182" y="5384"/>
                    <a:pt x="2154" y="5384"/>
                  </a:cubicBezTo>
                  <a:moveTo>
                    <a:pt x="1841" y="5414"/>
                  </a:moveTo>
                  <a:cubicBezTo>
                    <a:pt x="1813" y="5414"/>
                    <a:pt x="1790" y="5436"/>
                    <a:pt x="1790" y="5464"/>
                  </a:cubicBezTo>
                  <a:cubicBezTo>
                    <a:pt x="1790" y="5492"/>
                    <a:pt x="1813" y="5515"/>
                    <a:pt x="1841" y="5515"/>
                  </a:cubicBezTo>
                  <a:cubicBezTo>
                    <a:pt x="1869" y="5515"/>
                    <a:pt x="1891" y="5492"/>
                    <a:pt x="1891" y="5464"/>
                  </a:cubicBezTo>
                  <a:cubicBezTo>
                    <a:pt x="1891" y="5436"/>
                    <a:pt x="1869" y="5414"/>
                    <a:pt x="1841" y="5414"/>
                  </a:cubicBezTo>
                  <a:moveTo>
                    <a:pt x="3136" y="5642"/>
                  </a:moveTo>
                  <a:cubicBezTo>
                    <a:pt x="3108" y="5642"/>
                    <a:pt x="3085" y="5665"/>
                    <a:pt x="3085" y="5692"/>
                  </a:cubicBezTo>
                  <a:cubicBezTo>
                    <a:pt x="3085" y="5721"/>
                    <a:pt x="3108" y="5743"/>
                    <a:pt x="3136" y="5743"/>
                  </a:cubicBezTo>
                  <a:cubicBezTo>
                    <a:pt x="3164" y="5743"/>
                    <a:pt x="3187" y="5720"/>
                    <a:pt x="3187" y="5692"/>
                  </a:cubicBezTo>
                  <a:cubicBezTo>
                    <a:pt x="3187" y="5665"/>
                    <a:pt x="3164" y="5642"/>
                    <a:pt x="3136" y="5642"/>
                  </a:cubicBezTo>
                  <a:moveTo>
                    <a:pt x="2457" y="5184"/>
                  </a:moveTo>
                  <a:cubicBezTo>
                    <a:pt x="2429" y="5184"/>
                    <a:pt x="2407" y="5206"/>
                    <a:pt x="2407" y="5234"/>
                  </a:cubicBezTo>
                  <a:cubicBezTo>
                    <a:pt x="2407" y="5262"/>
                    <a:pt x="2430" y="5285"/>
                    <a:pt x="2457" y="5285"/>
                  </a:cubicBezTo>
                  <a:cubicBezTo>
                    <a:pt x="2485" y="5285"/>
                    <a:pt x="2508" y="5262"/>
                    <a:pt x="2508" y="5234"/>
                  </a:cubicBezTo>
                  <a:cubicBezTo>
                    <a:pt x="2508" y="5206"/>
                    <a:pt x="2485" y="5184"/>
                    <a:pt x="2457" y="5184"/>
                  </a:cubicBezTo>
                  <a:moveTo>
                    <a:pt x="2863" y="5086"/>
                  </a:moveTo>
                  <a:cubicBezTo>
                    <a:pt x="2835" y="5086"/>
                    <a:pt x="2813" y="5108"/>
                    <a:pt x="2813" y="5136"/>
                  </a:cubicBezTo>
                  <a:cubicBezTo>
                    <a:pt x="2813" y="5164"/>
                    <a:pt x="2836" y="5187"/>
                    <a:pt x="2863" y="5187"/>
                  </a:cubicBezTo>
                  <a:cubicBezTo>
                    <a:pt x="2891" y="5187"/>
                    <a:pt x="2914" y="5164"/>
                    <a:pt x="2914" y="5136"/>
                  </a:cubicBezTo>
                  <a:cubicBezTo>
                    <a:pt x="2914" y="5108"/>
                    <a:pt x="2891" y="5086"/>
                    <a:pt x="2863" y="5086"/>
                  </a:cubicBezTo>
                  <a:moveTo>
                    <a:pt x="2824" y="5487"/>
                  </a:moveTo>
                  <a:cubicBezTo>
                    <a:pt x="2796" y="5487"/>
                    <a:pt x="2774" y="5510"/>
                    <a:pt x="2774" y="5538"/>
                  </a:cubicBezTo>
                  <a:cubicBezTo>
                    <a:pt x="2774" y="5566"/>
                    <a:pt x="2796" y="5588"/>
                    <a:pt x="2824" y="5588"/>
                  </a:cubicBezTo>
                  <a:cubicBezTo>
                    <a:pt x="2852" y="5588"/>
                    <a:pt x="2875" y="5565"/>
                    <a:pt x="2875" y="5538"/>
                  </a:cubicBezTo>
                  <a:cubicBezTo>
                    <a:pt x="2875" y="5510"/>
                    <a:pt x="2852" y="5487"/>
                    <a:pt x="2824" y="5487"/>
                  </a:cubicBezTo>
                  <a:moveTo>
                    <a:pt x="2252" y="5233"/>
                  </a:moveTo>
                  <a:cubicBezTo>
                    <a:pt x="2224" y="5233"/>
                    <a:pt x="2201" y="5255"/>
                    <a:pt x="2201" y="5283"/>
                  </a:cubicBezTo>
                  <a:cubicBezTo>
                    <a:pt x="2201" y="5311"/>
                    <a:pt x="2224" y="5334"/>
                    <a:pt x="2252" y="5334"/>
                  </a:cubicBezTo>
                  <a:cubicBezTo>
                    <a:pt x="2280" y="5334"/>
                    <a:pt x="2302" y="5311"/>
                    <a:pt x="2302" y="5283"/>
                  </a:cubicBezTo>
                  <a:cubicBezTo>
                    <a:pt x="2302" y="5255"/>
                    <a:pt x="2280" y="5233"/>
                    <a:pt x="2252" y="5233"/>
                  </a:cubicBezTo>
                  <a:moveTo>
                    <a:pt x="3436" y="5120"/>
                  </a:moveTo>
                  <a:cubicBezTo>
                    <a:pt x="3408" y="5120"/>
                    <a:pt x="3385" y="5143"/>
                    <a:pt x="3385" y="5171"/>
                  </a:cubicBezTo>
                  <a:cubicBezTo>
                    <a:pt x="3385" y="5198"/>
                    <a:pt x="3408" y="5221"/>
                    <a:pt x="3436" y="5221"/>
                  </a:cubicBezTo>
                  <a:cubicBezTo>
                    <a:pt x="3464" y="5221"/>
                    <a:pt x="3487" y="5198"/>
                    <a:pt x="3487" y="5171"/>
                  </a:cubicBezTo>
                  <a:cubicBezTo>
                    <a:pt x="3487" y="5143"/>
                    <a:pt x="3464" y="5120"/>
                    <a:pt x="3436" y="5120"/>
                  </a:cubicBezTo>
                  <a:moveTo>
                    <a:pt x="3764" y="5384"/>
                  </a:moveTo>
                  <a:cubicBezTo>
                    <a:pt x="3736" y="5384"/>
                    <a:pt x="3713" y="5407"/>
                    <a:pt x="3713" y="5435"/>
                  </a:cubicBezTo>
                  <a:cubicBezTo>
                    <a:pt x="3713" y="5463"/>
                    <a:pt x="3736" y="5485"/>
                    <a:pt x="3764" y="5485"/>
                  </a:cubicBezTo>
                  <a:cubicBezTo>
                    <a:pt x="3792" y="5485"/>
                    <a:pt x="3815" y="5463"/>
                    <a:pt x="3815" y="5435"/>
                  </a:cubicBezTo>
                  <a:cubicBezTo>
                    <a:pt x="3815" y="5407"/>
                    <a:pt x="3792" y="5384"/>
                    <a:pt x="3764" y="5384"/>
                  </a:cubicBezTo>
                  <a:moveTo>
                    <a:pt x="3323" y="5546"/>
                  </a:moveTo>
                  <a:cubicBezTo>
                    <a:pt x="3295" y="5546"/>
                    <a:pt x="3273" y="5568"/>
                    <a:pt x="3273" y="5596"/>
                  </a:cubicBezTo>
                  <a:cubicBezTo>
                    <a:pt x="3273" y="5624"/>
                    <a:pt x="3296" y="5647"/>
                    <a:pt x="3323" y="5647"/>
                  </a:cubicBezTo>
                  <a:cubicBezTo>
                    <a:pt x="3351" y="5647"/>
                    <a:pt x="3374" y="5624"/>
                    <a:pt x="3374" y="5596"/>
                  </a:cubicBezTo>
                  <a:cubicBezTo>
                    <a:pt x="3374" y="5568"/>
                    <a:pt x="3351" y="5546"/>
                    <a:pt x="3323" y="5546"/>
                  </a:cubicBezTo>
                  <a:moveTo>
                    <a:pt x="4503" y="5130"/>
                  </a:moveTo>
                  <a:cubicBezTo>
                    <a:pt x="4475" y="5130"/>
                    <a:pt x="4452" y="5152"/>
                    <a:pt x="4452" y="5180"/>
                  </a:cubicBezTo>
                  <a:cubicBezTo>
                    <a:pt x="4452" y="5208"/>
                    <a:pt x="4475" y="5231"/>
                    <a:pt x="4503" y="5231"/>
                  </a:cubicBezTo>
                  <a:cubicBezTo>
                    <a:pt x="4531" y="5231"/>
                    <a:pt x="4553" y="5208"/>
                    <a:pt x="4553" y="5180"/>
                  </a:cubicBezTo>
                  <a:cubicBezTo>
                    <a:pt x="4553" y="5152"/>
                    <a:pt x="4531" y="5130"/>
                    <a:pt x="4503" y="5130"/>
                  </a:cubicBezTo>
                  <a:moveTo>
                    <a:pt x="4439" y="5678"/>
                  </a:moveTo>
                  <a:cubicBezTo>
                    <a:pt x="4411" y="5678"/>
                    <a:pt x="4389" y="5701"/>
                    <a:pt x="4389" y="5728"/>
                  </a:cubicBezTo>
                  <a:cubicBezTo>
                    <a:pt x="4389" y="5757"/>
                    <a:pt x="4411" y="5779"/>
                    <a:pt x="4439" y="5779"/>
                  </a:cubicBezTo>
                  <a:cubicBezTo>
                    <a:pt x="4467" y="5779"/>
                    <a:pt x="4490" y="5756"/>
                    <a:pt x="4490" y="5728"/>
                  </a:cubicBezTo>
                  <a:cubicBezTo>
                    <a:pt x="4490" y="5701"/>
                    <a:pt x="4467" y="5678"/>
                    <a:pt x="4439" y="5678"/>
                  </a:cubicBezTo>
                  <a:moveTo>
                    <a:pt x="4581" y="5360"/>
                  </a:moveTo>
                  <a:cubicBezTo>
                    <a:pt x="4553" y="5360"/>
                    <a:pt x="4531" y="5383"/>
                    <a:pt x="4531" y="5410"/>
                  </a:cubicBezTo>
                  <a:cubicBezTo>
                    <a:pt x="4531" y="5438"/>
                    <a:pt x="4553" y="5461"/>
                    <a:pt x="4581" y="5461"/>
                  </a:cubicBezTo>
                  <a:cubicBezTo>
                    <a:pt x="4609" y="5461"/>
                    <a:pt x="4632" y="5438"/>
                    <a:pt x="4632" y="5410"/>
                  </a:cubicBezTo>
                  <a:cubicBezTo>
                    <a:pt x="4632" y="5382"/>
                    <a:pt x="4609" y="5360"/>
                    <a:pt x="4581" y="5360"/>
                  </a:cubicBezTo>
                  <a:moveTo>
                    <a:pt x="4106" y="4954"/>
                  </a:moveTo>
                  <a:cubicBezTo>
                    <a:pt x="4078" y="4954"/>
                    <a:pt x="4056" y="4976"/>
                    <a:pt x="4056" y="5004"/>
                  </a:cubicBezTo>
                  <a:cubicBezTo>
                    <a:pt x="4056" y="5032"/>
                    <a:pt x="4079" y="5055"/>
                    <a:pt x="4106" y="5055"/>
                  </a:cubicBezTo>
                  <a:cubicBezTo>
                    <a:pt x="4134" y="5055"/>
                    <a:pt x="4157" y="5032"/>
                    <a:pt x="4157" y="5004"/>
                  </a:cubicBezTo>
                  <a:cubicBezTo>
                    <a:pt x="4157" y="4976"/>
                    <a:pt x="4134" y="4954"/>
                    <a:pt x="4106" y="4954"/>
                  </a:cubicBezTo>
                  <a:moveTo>
                    <a:pt x="4380" y="4841"/>
                  </a:moveTo>
                  <a:cubicBezTo>
                    <a:pt x="4353" y="4841"/>
                    <a:pt x="4330" y="4864"/>
                    <a:pt x="4330" y="4892"/>
                  </a:cubicBezTo>
                  <a:cubicBezTo>
                    <a:pt x="4330" y="4920"/>
                    <a:pt x="4353" y="4942"/>
                    <a:pt x="4380" y="4942"/>
                  </a:cubicBezTo>
                  <a:cubicBezTo>
                    <a:pt x="4409" y="4942"/>
                    <a:pt x="4431" y="4919"/>
                    <a:pt x="4431" y="4892"/>
                  </a:cubicBezTo>
                  <a:cubicBezTo>
                    <a:pt x="4431" y="4864"/>
                    <a:pt x="4408" y="4841"/>
                    <a:pt x="4380" y="4841"/>
                  </a:cubicBezTo>
                  <a:moveTo>
                    <a:pt x="4884" y="4557"/>
                  </a:moveTo>
                  <a:cubicBezTo>
                    <a:pt x="4856" y="4557"/>
                    <a:pt x="4834" y="4580"/>
                    <a:pt x="4834" y="4608"/>
                  </a:cubicBezTo>
                  <a:cubicBezTo>
                    <a:pt x="4834" y="4636"/>
                    <a:pt x="4857" y="4658"/>
                    <a:pt x="4884" y="4658"/>
                  </a:cubicBezTo>
                  <a:cubicBezTo>
                    <a:pt x="4912" y="4658"/>
                    <a:pt x="4935" y="4636"/>
                    <a:pt x="4935" y="4608"/>
                  </a:cubicBezTo>
                  <a:cubicBezTo>
                    <a:pt x="4935" y="4580"/>
                    <a:pt x="4912" y="4557"/>
                    <a:pt x="4884" y="4557"/>
                  </a:cubicBezTo>
                  <a:moveTo>
                    <a:pt x="5188" y="4406"/>
                  </a:moveTo>
                  <a:cubicBezTo>
                    <a:pt x="5160" y="4406"/>
                    <a:pt x="5137" y="4428"/>
                    <a:pt x="5137" y="4456"/>
                  </a:cubicBezTo>
                  <a:cubicBezTo>
                    <a:pt x="5137" y="4484"/>
                    <a:pt x="5160" y="4507"/>
                    <a:pt x="5188" y="4507"/>
                  </a:cubicBezTo>
                  <a:cubicBezTo>
                    <a:pt x="5216" y="4507"/>
                    <a:pt x="5238" y="4484"/>
                    <a:pt x="5238" y="4456"/>
                  </a:cubicBezTo>
                  <a:cubicBezTo>
                    <a:pt x="5238" y="4428"/>
                    <a:pt x="5216" y="4406"/>
                    <a:pt x="5188" y="4406"/>
                  </a:cubicBezTo>
                  <a:moveTo>
                    <a:pt x="4557" y="4704"/>
                  </a:moveTo>
                  <a:cubicBezTo>
                    <a:pt x="4529" y="4704"/>
                    <a:pt x="4506" y="4727"/>
                    <a:pt x="4506" y="4755"/>
                  </a:cubicBezTo>
                  <a:cubicBezTo>
                    <a:pt x="4506" y="4782"/>
                    <a:pt x="4529" y="4805"/>
                    <a:pt x="4557" y="4805"/>
                  </a:cubicBezTo>
                  <a:cubicBezTo>
                    <a:pt x="4585" y="4805"/>
                    <a:pt x="4607" y="4782"/>
                    <a:pt x="4607" y="4755"/>
                  </a:cubicBezTo>
                  <a:cubicBezTo>
                    <a:pt x="4607" y="4727"/>
                    <a:pt x="4585" y="4704"/>
                    <a:pt x="4557" y="4704"/>
                  </a:cubicBezTo>
                  <a:moveTo>
                    <a:pt x="4801" y="5159"/>
                  </a:moveTo>
                  <a:cubicBezTo>
                    <a:pt x="4773" y="5159"/>
                    <a:pt x="4751" y="5182"/>
                    <a:pt x="4751" y="5210"/>
                  </a:cubicBezTo>
                  <a:cubicBezTo>
                    <a:pt x="4751" y="5238"/>
                    <a:pt x="4774" y="5260"/>
                    <a:pt x="4801" y="5260"/>
                  </a:cubicBezTo>
                  <a:cubicBezTo>
                    <a:pt x="4829" y="5260"/>
                    <a:pt x="4852" y="5237"/>
                    <a:pt x="4852" y="5210"/>
                  </a:cubicBezTo>
                  <a:cubicBezTo>
                    <a:pt x="4852" y="5182"/>
                    <a:pt x="4829" y="5159"/>
                    <a:pt x="4801" y="5159"/>
                  </a:cubicBezTo>
                  <a:moveTo>
                    <a:pt x="5315" y="4929"/>
                  </a:moveTo>
                  <a:cubicBezTo>
                    <a:pt x="5287" y="4929"/>
                    <a:pt x="5265" y="4952"/>
                    <a:pt x="5265" y="4980"/>
                  </a:cubicBezTo>
                  <a:cubicBezTo>
                    <a:pt x="5265" y="5008"/>
                    <a:pt x="5287" y="5030"/>
                    <a:pt x="5315" y="5030"/>
                  </a:cubicBezTo>
                  <a:cubicBezTo>
                    <a:pt x="5343" y="5030"/>
                    <a:pt x="5366" y="5007"/>
                    <a:pt x="5366" y="4980"/>
                  </a:cubicBezTo>
                  <a:cubicBezTo>
                    <a:pt x="5366" y="4952"/>
                    <a:pt x="5343" y="4929"/>
                    <a:pt x="5315" y="4929"/>
                  </a:cubicBezTo>
                  <a:moveTo>
                    <a:pt x="5433" y="4193"/>
                  </a:moveTo>
                  <a:cubicBezTo>
                    <a:pt x="5405" y="4193"/>
                    <a:pt x="5382" y="4216"/>
                    <a:pt x="5382" y="4244"/>
                  </a:cubicBezTo>
                  <a:cubicBezTo>
                    <a:pt x="5382" y="4272"/>
                    <a:pt x="5405" y="4295"/>
                    <a:pt x="5433" y="4295"/>
                  </a:cubicBezTo>
                  <a:cubicBezTo>
                    <a:pt x="5461" y="4295"/>
                    <a:pt x="5483" y="4272"/>
                    <a:pt x="5483" y="4244"/>
                  </a:cubicBezTo>
                  <a:cubicBezTo>
                    <a:pt x="5483" y="4216"/>
                    <a:pt x="5461" y="4193"/>
                    <a:pt x="5433" y="4193"/>
                  </a:cubicBezTo>
                  <a:moveTo>
                    <a:pt x="5188" y="4616"/>
                  </a:moveTo>
                  <a:cubicBezTo>
                    <a:pt x="5160" y="4616"/>
                    <a:pt x="5137" y="4639"/>
                    <a:pt x="5137" y="4667"/>
                  </a:cubicBezTo>
                  <a:cubicBezTo>
                    <a:pt x="5137" y="4695"/>
                    <a:pt x="5160" y="4717"/>
                    <a:pt x="5188" y="4717"/>
                  </a:cubicBezTo>
                  <a:cubicBezTo>
                    <a:pt x="5216" y="4717"/>
                    <a:pt x="5238" y="4694"/>
                    <a:pt x="5238" y="4667"/>
                  </a:cubicBezTo>
                  <a:cubicBezTo>
                    <a:pt x="5238" y="4639"/>
                    <a:pt x="5216" y="4616"/>
                    <a:pt x="5188" y="4616"/>
                  </a:cubicBezTo>
                  <a:moveTo>
                    <a:pt x="5721" y="4317"/>
                  </a:moveTo>
                  <a:cubicBezTo>
                    <a:pt x="5693" y="4317"/>
                    <a:pt x="5671" y="4340"/>
                    <a:pt x="5671" y="4368"/>
                  </a:cubicBezTo>
                  <a:cubicBezTo>
                    <a:pt x="5671" y="4396"/>
                    <a:pt x="5693" y="4419"/>
                    <a:pt x="5721" y="4419"/>
                  </a:cubicBezTo>
                  <a:cubicBezTo>
                    <a:pt x="5749" y="4419"/>
                    <a:pt x="5772" y="4396"/>
                    <a:pt x="5772" y="4368"/>
                  </a:cubicBezTo>
                  <a:cubicBezTo>
                    <a:pt x="5772" y="4340"/>
                    <a:pt x="5749" y="4317"/>
                    <a:pt x="5721" y="4317"/>
                  </a:cubicBezTo>
                  <a:moveTo>
                    <a:pt x="5428" y="4474"/>
                  </a:moveTo>
                  <a:cubicBezTo>
                    <a:pt x="5400" y="4474"/>
                    <a:pt x="5377" y="4497"/>
                    <a:pt x="5377" y="4525"/>
                  </a:cubicBezTo>
                  <a:cubicBezTo>
                    <a:pt x="5377" y="4553"/>
                    <a:pt x="5400" y="4575"/>
                    <a:pt x="5428" y="4575"/>
                  </a:cubicBezTo>
                  <a:cubicBezTo>
                    <a:pt x="5456" y="4575"/>
                    <a:pt x="5478" y="4552"/>
                    <a:pt x="5478" y="4525"/>
                  </a:cubicBezTo>
                  <a:cubicBezTo>
                    <a:pt x="5478" y="4497"/>
                    <a:pt x="5456" y="4474"/>
                    <a:pt x="5428" y="4474"/>
                  </a:cubicBezTo>
                  <a:moveTo>
                    <a:pt x="5893" y="4596"/>
                  </a:moveTo>
                  <a:cubicBezTo>
                    <a:pt x="5865" y="4596"/>
                    <a:pt x="5842" y="4619"/>
                    <a:pt x="5842" y="4647"/>
                  </a:cubicBezTo>
                  <a:cubicBezTo>
                    <a:pt x="5842" y="4675"/>
                    <a:pt x="5865" y="4697"/>
                    <a:pt x="5893" y="4697"/>
                  </a:cubicBezTo>
                  <a:cubicBezTo>
                    <a:pt x="5921" y="4697"/>
                    <a:pt x="5943" y="4675"/>
                    <a:pt x="5943" y="4647"/>
                  </a:cubicBezTo>
                  <a:cubicBezTo>
                    <a:pt x="5943" y="4619"/>
                    <a:pt x="5921" y="4596"/>
                    <a:pt x="5893" y="4596"/>
                  </a:cubicBezTo>
                  <a:moveTo>
                    <a:pt x="5873" y="4831"/>
                  </a:moveTo>
                  <a:cubicBezTo>
                    <a:pt x="5845" y="4831"/>
                    <a:pt x="5823" y="4854"/>
                    <a:pt x="5823" y="4882"/>
                  </a:cubicBezTo>
                  <a:cubicBezTo>
                    <a:pt x="5823" y="4910"/>
                    <a:pt x="5845" y="4932"/>
                    <a:pt x="5873" y="4932"/>
                  </a:cubicBezTo>
                  <a:cubicBezTo>
                    <a:pt x="5901" y="4932"/>
                    <a:pt x="5924" y="4910"/>
                    <a:pt x="5924" y="4882"/>
                  </a:cubicBezTo>
                  <a:cubicBezTo>
                    <a:pt x="5924" y="4854"/>
                    <a:pt x="5901" y="4831"/>
                    <a:pt x="5873" y="4831"/>
                  </a:cubicBezTo>
                  <a:moveTo>
                    <a:pt x="6093" y="5027"/>
                  </a:moveTo>
                  <a:cubicBezTo>
                    <a:pt x="6065" y="5027"/>
                    <a:pt x="6043" y="5050"/>
                    <a:pt x="6043" y="5078"/>
                  </a:cubicBezTo>
                  <a:cubicBezTo>
                    <a:pt x="6043" y="5106"/>
                    <a:pt x="6066" y="5128"/>
                    <a:pt x="6093" y="5128"/>
                  </a:cubicBezTo>
                  <a:cubicBezTo>
                    <a:pt x="6121" y="5128"/>
                    <a:pt x="6144" y="5105"/>
                    <a:pt x="6144" y="5078"/>
                  </a:cubicBezTo>
                  <a:cubicBezTo>
                    <a:pt x="6144" y="5050"/>
                    <a:pt x="6121" y="5027"/>
                    <a:pt x="6093" y="5027"/>
                  </a:cubicBezTo>
                  <a:moveTo>
                    <a:pt x="6225" y="5453"/>
                  </a:moveTo>
                  <a:cubicBezTo>
                    <a:pt x="6197" y="5453"/>
                    <a:pt x="6175" y="5475"/>
                    <a:pt x="6175" y="5503"/>
                  </a:cubicBezTo>
                  <a:cubicBezTo>
                    <a:pt x="6175" y="5531"/>
                    <a:pt x="6198" y="5554"/>
                    <a:pt x="6225" y="5554"/>
                  </a:cubicBezTo>
                  <a:cubicBezTo>
                    <a:pt x="6253" y="5554"/>
                    <a:pt x="6276" y="5531"/>
                    <a:pt x="6276" y="5503"/>
                  </a:cubicBezTo>
                  <a:cubicBezTo>
                    <a:pt x="6276" y="5475"/>
                    <a:pt x="6253" y="5453"/>
                    <a:pt x="6225" y="5453"/>
                  </a:cubicBezTo>
                  <a:moveTo>
                    <a:pt x="6460" y="5913"/>
                  </a:moveTo>
                  <a:cubicBezTo>
                    <a:pt x="6432" y="5913"/>
                    <a:pt x="6410" y="5936"/>
                    <a:pt x="6410" y="5963"/>
                  </a:cubicBezTo>
                  <a:cubicBezTo>
                    <a:pt x="6410" y="5991"/>
                    <a:pt x="6432" y="6014"/>
                    <a:pt x="6460" y="6014"/>
                  </a:cubicBezTo>
                  <a:cubicBezTo>
                    <a:pt x="6488" y="6014"/>
                    <a:pt x="6511" y="5991"/>
                    <a:pt x="6511" y="5963"/>
                  </a:cubicBezTo>
                  <a:cubicBezTo>
                    <a:pt x="6511" y="5936"/>
                    <a:pt x="6488" y="5913"/>
                    <a:pt x="6460" y="5913"/>
                  </a:cubicBezTo>
                  <a:moveTo>
                    <a:pt x="1239" y="6045"/>
                  </a:moveTo>
                  <a:cubicBezTo>
                    <a:pt x="1211" y="6045"/>
                    <a:pt x="1188" y="6068"/>
                    <a:pt x="1188" y="6095"/>
                  </a:cubicBezTo>
                  <a:cubicBezTo>
                    <a:pt x="1188" y="6123"/>
                    <a:pt x="1211" y="6146"/>
                    <a:pt x="1239" y="6146"/>
                  </a:cubicBezTo>
                  <a:cubicBezTo>
                    <a:pt x="1267" y="6146"/>
                    <a:pt x="1289" y="6123"/>
                    <a:pt x="1289" y="6095"/>
                  </a:cubicBezTo>
                  <a:cubicBezTo>
                    <a:pt x="1289" y="6068"/>
                    <a:pt x="1267" y="6045"/>
                    <a:pt x="1239" y="6045"/>
                  </a:cubicBezTo>
                  <a:moveTo>
                    <a:pt x="8134" y="8203"/>
                  </a:moveTo>
                  <a:cubicBezTo>
                    <a:pt x="8106" y="8203"/>
                    <a:pt x="8083" y="8226"/>
                    <a:pt x="8083" y="8254"/>
                  </a:cubicBezTo>
                  <a:cubicBezTo>
                    <a:pt x="8083" y="8282"/>
                    <a:pt x="8106" y="8304"/>
                    <a:pt x="8134" y="8304"/>
                  </a:cubicBezTo>
                  <a:cubicBezTo>
                    <a:pt x="8162" y="8304"/>
                    <a:pt x="8184" y="8282"/>
                    <a:pt x="8184" y="8254"/>
                  </a:cubicBezTo>
                  <a:cubicBezTo>
                    <a:pt x="8184" y="8226"/>
                    <a:pt x="8162" y="8203"/>
                    <a:pt x="8134" y="8203"/>
                  </a:cubicBezTo>
                  <a:moveTo>
                    <a:pt x="7507" y="7861"/>
                  </a:moveTo>
                  <a:cubicBezTo>
                    <a:pt x="7480" y="7861"/>
                    <a:pt x="7457" y="7883"/>
                    <a:pt x="7457" y="7911"/>
                  </a:cubicBezTo>
                  <a:cubicBezTo>
                    <a:pt x="7457" y="7939"/>
                    <a:pt x="7480" y="7962"/>
                    <a:pt x="7507" y="7962"/>
                  </a:cubicBezTo>
                  <a:cubicBezTo>
                    <a:pt x="7535" y="7962"/>
                    <a:pt x="7558" y="7939"/>
                    <a:pt x="7558" y="7911"/>
                  </a:cubicBezTo>
                  <a:cubicBezTo>
                    <a:pt x="7558" y="7883"/>
                    <a:pt x="7535" y="7861"/>
                    <a:pt x="7507" y="7861"/>
                  </a:cubicBezTo>
                  <a:moveTo>
                    <a:pt x="8070" y="8619"/>
                  </a:moveTo>
                  <a:cubicBezTo>
                    <a:pt x="8042" y="8619"/>
                    <a:pt x="8020" y="8642"/>
                    <a:pt x="8020" y="8670"/>
                  </a:cubicBezTo>
                  <a:cubicBezTo>
                    <a:pt x="8020" y="8698"/>
                    <a:pt x="8042" y="8720"/>
                    <a:pt x="8070" y="8720"/>
                  </a:cubicBezTo>
                  <a:cubicBezTo>
                    <a:pt x="8098" y="8720"/>
                    <a:pt x="8121" y="8697"/>
                    <a:pt x="8121" y="8670"/>
                  </a:cubicBezTo>
                  <a:cubicBezTo>
                    <a:pt x="8121" y="8642"/>
                    <a:pt x="8098" y="8619"/>
                    <a:pt x="8070" y="8619"/>
                  </a:cubicBezTo>
                  <a:moveTo>
                    <a:pt x="8051" y="8958"/>
                  </a:moveTo>
                  <a:cubicBezTo>
                    <a:pt x="8023" y="8958"/>
                    <a:pt x="8000" y="8981"/>
                    <a:pt x="8000" y="9009"/>
                  </a:cubicBezTo>
                  <a:cubicBezTo>
                    <a:pt x="8000" y="9037"/>
                    <a:pt x="8023" y="9059"/>
                    <a:pt x="8051" y="9059"/>
                  </a:cubicBezTo>
                  <a:cubicBezTo>
                    <a:pt x="8079" y="9059"/>
                    <a:pt x="8101" y="9037"/>
                    <a:pt x="8101" y="9009"/>
                  </a:cubicBezTo>
                  <a:cubicBezTo>
                    <a:pt x="8101" y="8981"/>
                    <a:pt x="8079" y="8958"/>
                    <a:pt x="8051" y="8958"/>
                  </a:cubicBezTo>
                  <a:moveTo>
                    <a:pt x="7739" y="8988"/>
                  </a:moveTo>
                  <a:cubicBezTo>
                    <a:pt x="7711" y="8988"/>
                    <a:pt x="7689" y="9010"/>
                    <a:pt x="7689" y="9038"/>
                  </a:cubicBezTo>
                  <a:cubicBezTo>
                    <a:pt x="7689" y="9066"/>
                    <a:pt x="7711" y="9089"/>
                    <a:pt x="7739" y="9089"/>
                  </a:cubicBezTo>
                  <a:cubicBezTo>
                    <a:pt x="7767" y="9089"/>
                    <a:pt x="7790" y="9066"/>
                    <a:pt x="7790" y="9038"/>
                  </a:cubicBezTo>
                  <a:cubicBezTo>
                    <a:pt x="7790" y="9010"/>
                    <a:pt x="7767" y="8988"/>
                    <a:pt x="7739" y="8988"/>
                  </a:cubicBezTo>
                  <a:moveTo>
                    <a:pt x="7941" y="9105"/>
                  </a:moveTo>
                  <a:cubicBezTo>
                    <a:pt x="7913" y="9105"/>
                    <a:pt x="7891" y="9128"/>
                    <a:pt x="7891" y="9156"/>
                  </a:cubicBezTo>
                  <a:cubicBezTo>
                    <a:pt x="7891" y="9184"/>
                    <a:pt x="7914" y="9206"/>
                    <a:pt x="7941" y="9206"/>
                  </a:cubicBezTo>
                  <a:cubicBezTo>
                    <a:pt x="7969" y="9206"/>
                    <a:pt x="7992" y="9184"/>
                    <a:pt x="7992" y="9156"/>
                  </a:cubicBezTo>
                  <a:cubicBezTo>
                    <a:pt x="7992" y="9128"/>
                    <a:pt x="7969" y="9105"/>
                    <a:pt x="7941" y="9105"/>
                  </a:cubicBezTo>
                  <a:moveTo>
                    <a:pt x="7889" y="8844"/>
                  </a:moveTo>
                  <a:cubicBezTo>
                    <a:pt x="7861" y="8844"/>
                    <a:pt x="7839" y="8867"/>
                    <a:pt x="7839" y="8895"/>
                  </a:cubicBezTo>
                  <a:cubicBezTo>
                    <a:pt x="7839" y="8923"/>
                    <a:pt x="7861" y="8945"/>
                    <a:pt x="7889" y="8945"/>
                  </a:cubicBezTo>
                  <a:cubicBezTo>
                    <a:pt x="7917" y="8945"/>
                    <a:pt x="7940" y="8923"/>
                    <a:pt x="7940" y="8895"/>
                  </a:cubicBezTo>
                  <a:cubicBezTo>
                    <a:pt x="7940" y="8867"/>
                    <a:pt x="7917" y="8844"/>
                    <a:pt x="7889" y="8844"/>
                  </a:cubicBezTo>
                  <a:moveTo>
                    <a:pt x="7307" y="8262"/>
                  </a:moveTo>
                  <a:cubicBezTo>
                    <a:pt x="7279" y="8262"/>
                    <a:pt x="7256" y="8284"/>
                    <a:pt x="7256" y="8312"/>
                  </a:cubicBezTo>
                  <a:cubicBezTo>
                    <a:pt x="7256" y="8340"/>
                    <a:pt x="7279" y="8363"/>
                    <a:pt x="7307" y="8363"/>
                  </a:cubicBezTo>
                  <a:cubicBezTo>
                    <a:pt x="7335" y="8363"/>
                    <a:pt x="7357" y="8340"/>
                    <a:pt x="7357" y="8312"/>
                  </a:cubicBezTo>
                  <a:cubicBezTo>
                    <a:pt x="7357" y="8284"/>
                    <a:pt x="7335" y="8262"/>
                    <a:pt x="7307" y="8262"/>
                  </a:cubicBezTo>
                  <a:moveTo>
                    <a:pt x="6847" y="8145"/>
                  </a:moveTo>
                  <a:cubicBezTo>
                    <a:pt x="6819" y="8145"/>
                    <a:pt x="6796" y="8167"/>
                    <a:pt x="6796" y="8195"/>
                  </a:cubicBezTo>
                  <a:cubicBezTo>
                    <a:pt x="6796" y="8223"/>
                    <a:pt x="6819" y="8246"/>
                    <a:pt x="6847" y="8246"/>
                  </a:cubicBezTo>
                  <a:cubicBezTo>
                    <a:pt x="6875" y="8246"/>
                    <a:pt x="6897" y="8223"/>
                    <a:pt x="6897" y="8195"/>
                  </a:cubicBezTo>
                  <a:cubicBezTo>
                    <a:pt x="6897" y="8167"/>
                    <a:pt x="6875" y="8145"/>
                    <a:pt x="6847" y="8145"/>
                  </a:cubicBezTo>
                  <a:moveTo>
                    <a:pt x="6636" y="7723"/>
                  </a:moveTo>
                  <a:cubicBezTo>
                    <a:pt x="6608" y="7723"/>
                    <a:pt x="6586" y="7746"/>
                    <a:pt x="6586" y="7774"/>
                  </a:cubicBezTo>
                  <a:cubicBezTo>
                    <a:pt x="6586" y="7802"/>
                    <a:pt x="6609" y="7825"/>
                    <a:pt x="6636" y="7825"/>
                  </a:cubicBezTo>
                  <a:cubicBezTo>
                    <a:pt x="6664" y="7825"/>
                    <a:pt x="6687" y="7802"/>
                    <a:pt x="6687" y="7774"/>
                  </a:cubicBezTo>
                  <a:cubicBezTo>
                    <a:pt x="6687" y="7746"/>
                    <a:pt x="6664" y="7723"/>
                    <a:pt x="6636" y="7723"/>
                  </a:cubicBezTo>
                  <a:moveTo>
                    <a:pt x="6113" y="8042"/>
                  </a:moveTo>
                  <a:cubicBezTo>
                    <a:pt x="6085" y="8042"/>
                    <a:pt x="6062" y="8064"/>
                    <a:pt x="6062" y="8092"/>
                  </a:cubicBezTo>
                  <a:cubicBezTo>
                    <a:pt x="6062" y="8120"/>
                    <a:pt x="6085" y="8143"/>
                    <a:pt x="6113" y="8143"/>
                  </a:cubicBezTo>
                  <a:cubicBezTo>
                    <a:pt x="6141" y="8143"/>
                    <a:pt x="6163" y="8120"/>
                    <a:pt x="6163" y="8092"/>
                  </a:cubicBezTo>
                  <a:cubicBezTo>
                    <a:pt x="6163" y="8064"/>
                    <a:pt x="6141" y="8042"/>
                    <a:pt x="6113" y="8042"/>
                  </a:cubicBezTo>
                  <a:moveTo>
                    <a:pt x="6891" y="7430"/>
                  </a:moveTo>
                  <a:cubicBezTo>
                    <a:pt x="6863" y="7430"/>
                    <a:pt x="6840" y="7453"/>
                    <a:pt x="6840" y="7481"/>
                  </a:cubicBezTo>
                  <a:cubicBezTo>
                    <a:pt x="6840" y="7508"/>
                    <a:pt x="6863" y="7531"/>
                    <a:pt x="6891" y="7531"/>
                  </a:cubicBezTo>
                  <a:cubicBezTo>
                    <a:pt x="6919" y="7531"/>
                    <a:pt x="6941" y="7508"/>
                    <a:pt x="6941" y="7481"/>
                  </a:cubicBezTo>
                  <a:cubicBezTo>
                    <a:pt x="6941" y="7452"/>
                    <a:pt x="6919" y="7430"/>
                    <a:pt x="6891" y="7430"/>
                  </a:cubicBezTo>
                  <a:moveTo>
                    <a:pt x="7067" y="6779"/>
                  </a:moveTo>
                  <a:cubicBezTo>
                    <a:pt x="7039" y="6779"/>
                    <a:pt x="7016" y="6802"/>
                    <a:pt x="7016" y="6830"/>
                  </a:cubicBezTo>
                  <a:cubicBezTo>
                    <a:pt x="7016" y="6857"/>
                    <a:pt x="7039" y="6880"/>
                    <a:pt x="7067" y="6880"/>
                  </a:cubicBezTo>
                  <a:cubicBezTo>
                    <a:pt x="7095" y="6880"/>
                    <a:pt x="7118" y="6857"/>
                    <a:pt x="7118" y="6830"/>
                  </a:cubicBezTo>
                  <a:cubicBezTo>
                    <a:pt x="7118" y="6802"/>
                    <a:pt x="7095" y="6779"/>
                    <a:pt x="7067" y="6779"/>
                  </a:cubicBezTo>
                  <a:moveTo>
                    <a:pt x="7747" y="6926"/>
                  </a:moveTo>
                  <a:cubicBezTo>
                    <a:pt x="7719" y="6926"/>
                    <a:pt x="7697" y="6949"/>
                    <a:pt x="7697" y="6976"/>
                  </a:cubicBezTo>
                  <a:cubicBezTo>
                    <a:pt x="7697" y="7004"/>
                    <a:pt x="7719" y="7027"/>
                    <a:pt x="7747" y="7027"/>
                  </a:cubicBezTo>
                  <a:cubicBezTo>
                    <a:pt x="7775" y="7027"/>
                    <a:pt x="7798" y="7004"/>
                    <a:pt x="7798" y="6976"/>
                  </a:cubicBezTo>
                  <a:cubicBezTo>
                    <a:pt x="7798" y="6948"/>
                    <a:pt x="7775" y="6926"/>
                    <a:pt x="7747" y="6926"/>
                  </a:cubicBezTo>
                  <a:moveTo>
                    <a:pt x="8080" y="7258"/>
                  </a:moveTo>
                  <a:cubicBezTo>
                    <a:pt x="8052" y="7258"/>
                    <a:pt x="8030" y="7281"/>
                    <a:pt x="8030" y="7309"/>
                  </a:cubicBezTo>
                  <a:cubicBezTo>
                    <a:pt x="8030" y="7337"/>
                    <a:pt x="8052" y="7360"/>
                    <a:pt x="8080" y="7360"/>
                  </a:cubicBezTo>
                  <a:cubicBezTo>
                    <a:pt x="8108" y="7360"/>
                    <a:pt x="8131" y="7337"/>
                    <a:pt x="8131" y="7309"/>
                  </a:cubicBezTo>
                  <a:cubicBezTo>
                    <a:pt x="8131" y="7281"/>
                    <a:pt x="8108" y="7258"/>
                    <a:pt x="8080" y="7258"/>
                  </a:cubicBezTo>
                  <a:moveTo>
                    <a:pt x="8031" y="6251"/>
                  </a:moveTo>
                  <a:cubicBezTo>
                    <a:pt x="8003" y="6251"/>
                    <a:pt x="7980" y="6273"/>
                    <a:pt x="7980" y="6301"/>
                  </a:cubicBezTo>
                  <a:cubicBezTo>
                    <a:pt x="7980" y="6329"/>
                    <a:pt x="8003" y="6352"/>
                    <a:pt x="8031" y="6352"/>
                  </a:cubicBezTo>
                  <a:cubicBezTo>
                    <a:pt x="8059" y="6352"/>
                    <a:pt x="8082" y="6329"/>
                    <a:pt x="8082" y="6301"/>
                  </a:cubicBezTo>
                  <a:cubicBezTo>
                    <a:pt x="8082" y="6273"/>
                    <a:pt x="8059" y="6251"/>
                    <a:pt x="8031" y="6251"/>
                  </a:cubicBezTo>
                  <a:moveTo>
                    <a:pt x="7395" y="6534"/>
                  </a:moveTo>
                  <a:cubicBezTo>
                    <a:pt x="7367" y="6534"/>
                    <a:pt x="7344" y="6557"/>
                    <a:pt x="7344" y="6585"/>
                  </a:cubicBezTo>
                  <a:cubicBezTo>
                    <a:pt x="7344" y="6613"/>
                    <a:pt x="7367" y="6635"/>
                    <a:pt x="7395" y="6635"/>
                  </a:cubicBezTo>
                  <a:cubicBezTo>
                    <a:pt x="7423" y="6635"/>
                    <a:pt x="7445" y="6613"/>
                    <a:pt x="7445" y="6585"/>
                  </a:cubicBezTo>
                  <a:cubicBezTo>
                    <a:pt x="7445" y="6557"/>
                    <a:pt x="7423" y="6534"/>
                    <a:pt x="7395" y="6534"/>
                  </a:cubicBezTo>
                  <a:moveTo>
                    <a:pt x="8173" y="7596"/>
                  </a:moveTo>
                  <a:cubicBezTo>
                    <a:pt x="8145" y="7596"/>
                    <a:pt x="8122" y="7619"/>
                    <a:pt x="8122" y="7647"/>
                  </a:cubicBezTo>
                  <a:cubicBezTo>
                    <a:pt x="8122" y="7675"/>
                    <a:pt x="8145" y="7697"/>
                    <a:pt x="8173" y="7697"/>
                  </a:cubicBezTo>
                  <a:cubicBezTo>
                    <a:pt x="8201" y="7697"/>
                    <a:pt x="8224" y="7675"/>
                    <a:pt x="8224" y="7647"/>
                  </a:cubicBezTo>
                  <a:cubicBezTo>
                    <a:pt x="8224" y="7619"/>
                    <a:pt x="8201" y="7596"/>
                    <a:pt x="8173" y="7596"/>
                  </a:cubicBezTo>
                  <a:moveTo>
                    <a:pt x="7982" y="8277"/>
                  </a:moveTo>
                  <a:cubicBezTo>
                    <a:pt x="7954" y="8277"/>
                    <a:pt x="7932" y="8299"/>
                    <a:pt x="7932" y="8327"/>
                  </a:cubicBezTo>
                  <a:cubicBezTo>
                    <a:pt x="7932" y="8355"/>
                    <a:pt x="7954" y="8378"/>
                    <a:pt x="7982" y="8378"/>
                  </a:cubicBezTo>
                  <a:cubicBezTo>
                    <a:pt x="8010" y="8378"/>
                    <a:pt x="8033" y="8355"/>
                    <a:pt x="8033" y="8327"/>
                  </a:cubicBezTo>
                  <a:cubicBezTo>
                    <a:pt x="8033" y="8299"/>
                    <a:pt x="8010" y="8277"/>
                    <a:pt x="7982" y="8277"/>
                  </a:cubicBezTo>
                  <a:moveTo>
                    <a:pt x="7747" y="8423"/>
                  </a:moveTo>
                  <a:cubicBezTo>
                    <a:pt x="7719" y="8423"/>
                    <a:pt x="7697" y="8446"/>
                    <a:pt x="7697" y="8474"/>
                  </a:cubicBezTo>
                  <a:cubicBezTo>
                    <a:pt x="7697" y="8502"/>
                    <a:pt x="7719" y="8524"/>
                    <a:pt x="7747" y="8524"/>
                  </a:cubicBezTo>
                  <a:cubicBezTo>
                    <a:pt x="7775" y="8524"/>
                    <a:pt x="7798" y="8502"/>
                    <a:pt x="7798" y="8474"/>
                  </a:cubicBezTo>
                  <a:cubicBezTo>
                    <a:pt x="7798" y="8446"/>
                    <a:pt x="7775" y="8423"/>
                    <a:pt x="7747" y="8423"/>
                  </a:cubicBezTo>
                  <a:moveTo>
                    <a:pt x="7326" y="8482"/>
                  </a:moveTo>
                  <a:cubicBezTo>
                    <a:pt x="7298" y="8482"/>
                    <a:pt x="7276" y="8505"/>
                    <a:pt x="7276" y="8533"/>
                  </a:cubicBezTo>
                  <a:cubicBezTo>
                    <a:pt x="7276" y="8561"/>
                    <a:pt x="7299" y="8583"/>
                    <a:pt x="7326" y="8583"/>
                  </a:cubicBezTo>
                  <a:cubicBezTo>
                    <a:pt x="7354" y="8583"/>
                    <a:pt x="7377" y="8560"/>
                    <a:pt x="7377" y="8533"/>
                  </a:cubicBezTo>
                  <a:cubicBezTo>
                    <a:pt x="7377" y="8505"/>
                    <a:pt x="7354" y="8482"/>
                    <a:pt x="7326" y="8482"/>
                  </a:cubicBezTo>
                  <a:moveTo>
                    <a:pt x="6871" y="7865"/>
                  </a:moveTo>
                  <a:cubicBezTo>
                    <a:pt x="6843" y="7865"/>
                    <a:pt x="6821" y="7888"/>
                    <a:pt x="6821" y="7916"/>
                  </a:cubicBezTo>
                  <a:cubicBezTo>
                    <a:pt x="6821" y="7944"/>
                    <a:pt x="6844" y="7966"/>
                    <a:pt x="6871" y="7966"/>
                  </a:cubicBezTo>
                  <a:cubicBezTo>
                    <a:pt x="6899" y="7966"/>
                    <a:pt x="6922" y="7944"/>
                    <a:pt x="6922" y="7916"/>
                  </a:cubicBezTo>
                  <a:cubicBezTo>
                    <a:pt x="6922" y="7888"/>
                    <a:pt x="6899" y="7865"/>
                    <a:pt x="6871" y="7865"/>
                  </a:cubicBezTo>
                  <a:moveTo>
                    <a:pt x="5606" y="4970"/>
                  </a:moveTo>
                  <a:cubicBezTo>
                    <a:pt x="5537" y="4970"/>
                    <a:pt x="5482" y="5025"/>
                    <a:pt x="5482" y="5094"/>
                  </a:cubicBezTo>
                  <a:cubicBezTo>
                    <a:pt x="5482" y="5162"/>
                    <a:pt x="5537" y="5218"/>
                    <a:pt x="5606" y="5218"/>
                  </a:cubicBezTo>
                  <a:cubicBezTo>
                    <a:pt x="5674" y="5218"/>
                    <a:pt x="5729" y="5162"/>
                    <a:pt x="5729" y="5094"/>
                  </a:cubicBezTo>
                  <a:cubicBezTo>
                    <a:pt x="5729" y="5026"/>
                    <a:pt x="5674" y="4970"/>
                    <a:pt x="5606" y="4970"/>
                  </a:cubicBezTo>
                  <a:moveTo>
                    <a:pt x="4177" y="5078"/>
                  </a:moveTo>
                  <a:cubicBezTo>
                    <a:pt x="4108" y="5078"/>
                    <a:pt x="4053" y="5133"/>
                    <a:pt x="4053" y="5201"/>
                  </a:cubicBezTo>
                  <a:cubicBezTo>
                    <a:pt x="4053" y="5270"/>
                    <a:pt x="4108" y="5325"/>
                    <a:pt x="4177" y="5325"/>
                  </a:cubicBezTo>
                  <a:cubicBezTo>
                    <a:pt x="4245" y="5325"/>
                    <a:pt x="4300" y="5270"/>
                    <a:pt x="4300" y="5201"/>
                  </a:cubicBezTo>
                  <a:cubicBezTo>
                    <a:pt x="4300" y="5133"/>
                    <a:pt x="4245" y="5078"/>
                    <a:pt x="4177" y="5078"/>
                  </a:cubicBezTo>
                  <a:moveTo>
                    <a:pt x="2452" y="5331"/>
                  </a:moveTo>
                  <a:cubicBezTo>
                    <a:pt x="2384" y="5331"/>
                    <a:pt x="2329" y="5386"/>
                    <a:pt x="2329" y="5454"/>
                  </a:cubicBezTo>
                  <a:cubicBezTo>
                    <a:pt x="2329" y="5523"/>
                    <a:pt x="2384" y="5578"/>
                    <a:pt x="2452" y="5578"/>
                  </a:cubicBezTo>
                  <a:cubicBezTo>
                    <a:pt x="2521" y="5578"/>
                    <a:pt x="2576" y="5523"/>
                    <a:pt x="2576" y="5454"/>
                  </a:cubicBezTo>
                  <a:cubicBezTo>
                    <a:pt x="2576" y="5386"/>
                    <a:pt x="2521" y="5331"/>
                    <a:pt x="2452" y="5331"/>
                  </a:cubicBezTo>
                  <a:moveTo>
                    <a:pt x="1651" y="5404"/>
                  </a:moveTo>
                  <a:cubicBezTo>
                    <a:pt x="1583" y="5404"/>
                    <a:pt x="1528" y="5459"/>
                    <a:pt x="1528" y="5528"/>
                  </a:cubicBezTo>
                  <a:cubicBezTo>
                    <a:pt x="1528" y="5596"/>
                    <a:pt x="1583" y="5652"/>
                    <a:pt x="1651" y="5652"/>
                  </a:cubicBezTo>
                  <a:cubicBezTo>
                    <a:pt x="1720" y="5652"/>
                    <a:pt x="1775" y="5596"/>
                    <a:pt x="1775" y="5528"/>
                  </a:cubicBezTo>
                  <a:cubicBezTo>
                    <a:pt x="1775" y="5459"/>
                    <a:pt x="1720" y="5404"/>
                    <a:pt x="1651" y="5404"/>
                  </a:cubicBezTo>
                  <a:moveTo>
                    <a:pt x="5188" y="5242"/>
                  </a:moveTo>
                  <a:cubicBezTo>
                    <a:pt x="5119" y="5242"/>
                    <a:pt x="5064" y="5298"/>
                    <a:pt x="5064" y="5366"/>
                  </a:cubicBezTo>
                  <a:cubicBezTo>
                    <a:pt x="5064" y="5435"/>
                    <a:pt x="5119" y="5490"/>
                    <a:pt x="5188" y="5490"/>
                  </a:cubicBezTo>
                  <a:cubicBezTo>
                    <a:pt x="5256" y="5490"/>
                    <a:pt x="5312" y="5435"/>
                    <a:pt x="5312" y="5366"/>
                  </a:cubicBezTo>
                  <a:cubicBezTo>
                    <a:pt x="5312" y="5298"/>
                    <a:pt x="5256" y="5242"/>
                    <a:pt x="5188" y="5242"/>
                  </a:cubicBezTo>
                  <a:moveTo>
                    <a:pt x="7263" y="5326"/>
                  </a:moveTo>
                  <a:cubicBezTo>
                    <a:pt x="7194" y="5326"/>
                    <a:pt x="7139" y="5381"/>
                    <a:pt x="7139" y="5450"/>
                  </a:cubicBezTo>
                  <a:cubicBezTo>
                    <a:pt x="7139" y="5518"/>
                    <a:pt x="7194" y="5573"/>
                    <a:pt x="7263" y="5573"/>
                  </a:cubicBezTo>
                  <a:cubicBezTo>
                    <a:pt x="7331" y="5573"/>
                    <a:pt x="7387" y="5518"/>
                    <a:pt x="7387" y="5450"/>
                  </a:cubicBezTo>
                  <a:cubicBezTo>
                    <a:pt x="7387" y="5381"/>
                    <a:pt x="7331" y="5326"/>
                    <a:pt x="7263" y="5326"/>
                  </a:cubicBezTo>
                  <a:moveTo>
                    <a:pt x="9454" y="7026"/>
                  </a:moveTo>
                  <a:cubicBezTo>
                    <a:pt x="9438" y="7027"/>
                    <a:pt x="9426" y="7040"/>
                    <a:pt x="9427" y="7056"/>
                  </a:cubicBezTo>
                  <a:cubicBezTo>
                    <a:pt x="9427" y="7072"/>
                    <a:pt x="9441" y="7084"/>
                    <a:pt x="9456" y="7083"/>
                  </a:cubicBezTo>
                  <a:cubicBezTo>
                    <a:pt x="9472" y="7083"/>
                    <a:pt x="9484" y="7069"/>
                    <a:pt x="9484" y="7053"/>
                  </a:cubicBezTo>
                  <a:cubicBezTo>
                    <a:pt x="9483" y="7038"/>
                    <a:pt x="9469" y="7025"/>
                    <a:pt x="9454" y="7026"/>
                  </a:cubicBezTo>
                  <a:moveTo>
                    <a:pt x="9884" y="7486"/>
                  </a:moveTo>
                  <a:cubicBezTo>
                    <a:pt x="9869" y="7487"/>
                    <a:pt x="9856" y="7500"/>
                    <a:pt x="9857" y="7516"/>
                  </a:cubicBezTo>
                  <a:cubicBezTo>
                    <a:pt x="9858" y="7532"/>
                    <a:pt x="9871" y="7544"/>
                    <a:pt x="9887" y="7543"/>
                  </a:cubicBezTo>
                  <a:cubicBezTo>
                    <a:pt x="9903" y="7543"/>
                    <a:pt x="9915" y="7529"/>
                    <a:pt x="9914" y="7513"/>
                  </a:cubicBezTo>
                  <a:cubicBezTo>
                    <a:pt x="9914" y="7498"/>
                    <a:pt x="9900" y="7485"/>
                    <a:pt x="9884" y="7486"/>
                  </a:cubicBezTo>
                  <a:moveTo>
                    <a:pt x="11225" y="6547"/>
                  </a:moveTo>
                  <a:cubicBezTo>
                    <a:pt x="11209" y="6547"/>
                    <a:pt x="11197" y="6561"/>
                    <a:pt x="11198" y="6576"/>
                  </a:cubicBezTo>
                  <a:cubicBezTo>
                    <a:pt x="11199" y="6592"/>
                    <a:pt x="11212" y="6604"/>
                    <a:pt x="11228" y="6604"/>
                  </a:cubicBezTo>
                  <a:cubicBezTo>
                    <a:pt x="11244" y="6603"/>
                    <a:pt x="11256" y="6589"/>
                    <a:pt x="11255" y="6574"/>
                  </a:cubicBezTo>
                  <a:cubicBezTo>
                    <a:pt x="11254" y="6558"/>
                    <a:pt x="11241" y="6546"/>
                    <a:pt x="11225" y="6547"/>
                  </a:cubicBezTo>
                  <a:moveTo>
                    <a:pt x="10530" y="5979"/>
                  </a:moveTo>
                  <a:cubicBezTo>
                    <a:pt x="10515" y="5980"/>
                    <a:pt x="10502" y="5993"/>
                    <a:pt x="10503" y="6009"/>
                  </a:cubicBezTo>
                  <a:cubicBezTo>
                    <a:pt x="10504" y="6025"/>
                    <a:pt x="10517" y="6037"/>
                    <a:pt x="10533" y="6036"/>
                  </a:cubicBezTo>
                  <a:cubicBezTo>
                    <a:pt x="10549" y="6035"/>
                    <a:pt x="10561" y="6022"/>
                    <a:pt x="10560" y="6006"/>
                  </a:cubicBezTo>
                  <a:cubicBezTo>
                    <a:pt x="10559" y="5990"/>
                    <a:pt x="10546" y="5978"/>
                    <a:pt x="10530" y="5979"/>
                  </a:cubicBezTo>
                  <a:moveTo>
                    <a:pt x="9561" y="5764"/>
                  </a:moveTo>
                  <a:cubicBezTo>
                    <a:pt x="9546" y="5764"/>
                    <a:pt x="9533" y="5778"/>
                    <a:pt x="9534" y="5793"/>
                  </a:cubicBezTo>
                  <a:cubicBezTo>
                    <a:pt x="9535" y="5809"/>
                    <a:pt x="9548" y="5821"/>
                    <a:pt x="9564" y="5821"/>
                  </a:cubicBezTo>
                  <a:cubicBezTo>
                    <a:pt x="9580" y="5820"/>
                    <a:pt x="9592" y="5806"/>
                    <a:pt x="9591" y="5791"/>
                  </a:cubicBezTo>
                  <a:cubicBezTo>
                    <a:pt x="9591" y="5775"/>
                    <a:pt x="9577" y="5763"/>
                    <a:pt x="9561" y="5764"/>
                  </a:cubicBezTo>
                  <a:moveTo>
                    <a:pt x="9121" y="8631"/>
                  </a:moveTo>
                  <a:cubicBezTo>
                    <a:pt x="9105" y="8632"/>
                    <a:pt x="9093" y="8645"/>
                    <a:pt x="9094" y="8661"/>
                  </a:cubicBezTo>
                  <a:cubicBezTo>
                    <a:pt x="9095" y="8677"/>
                    <a:pt x="9108" y="8689"/>
                    <a:pt x="9124" y="8688"/>
                  </a:cubicBezTo>
                  <a:cubicBezTo>
                    <a:pt x="9139" y="8688"/>
                    <a:pt x="9152" y="8674"/>
                    <a:pt x="9151" y="8659"/>
                  </a:cubicBezTo>
                  <a:cubicBezTo>
                    <a:pt x="9150" y="8643"/>
                    <a:pt x="9137" y="8631"/>
                    <a:pt x="9121" y="8631"/>
                  </a:cubicBezTo>
                  <a:moveTo>
                    <a:pt x="11793" y="7046"/>
                  </a:moveTo>
                  <a:cubicBezTo>
                    <a:pt x="11777" y="7046"/>
                    <a:pt x="11765" y="7060"/>
                    <a:pt x="11766" y="7076"/>
                  </a:cubicBezTo>
                  <a:cubicBezTo>
                    <a:pt x="11767" y="7091"/>
                    <a:pt x="11780" y="7104"/>
                    <a:pt x="11796" y="7103"/>
                  </a:cubicBezTo>
                  <a:cubicBezTo>
                    <a:pt x="11811" y="7102"/>
                    <a:pt x="11823" y="7089"/>
                    <a:pt x="11823" y="7073"/>
                  </a:cubicBezTo>
                  <a:cubicBezTo>
                    <a:pt x="11822" y="7057"/>
                    <a:pt x="11809" y="7045"/>
                    <a:pt x="11793" y="7046"/>
                  </a:cubicBezTo>
                  <a:moveTo>
                    <a:pt x="11822" y="6126"/>
                  </a:moveTo>
                  <a:cubicBezTo>
                    <a:pt x="11807" y="6126"/>
                    <a:pt x="11794" y="6140"/>
                    <a:pt x="11795" y="6156"/>
                  </a:cubicBezTo>
                  <a:cubicBezTo>
                    <a:pt x="11796" y="6171"/>
                    <a:pt x="11809" y="6183"/>
                    <a:pt x="11825" y="6183"/>
                  </a:cubicBezTo>
                  <a:cubicBezTo>
                    <a:pt x="11841" y="6182"/>
                    <a:pt x="11853" y="6169"/>
                    <a:pt x="11852" y="6153"/>
                  </a:cubicBezTo>
                  <a:cubicBezTo>
                    <a:pt x="11851" y="6137"/>
                    <a:pt x="11838" y="6125"/>
                    <a:pt x="11822" y="6126"/>
                  </a:cubicBezTo>
                  <a:moveTo>
                    <a:pt x="12409" y="5930"/>
                  </a:moveTo>
                  <a:cubicBezTo>
                    <a:pt x="12394" y="5930"/>
                    <a:pt x="12382" y="5944"/>
                    <a:pt x="12382" y="5960"/>
                  </a:cubicBezTo>
                  <a:cubicBezTo>
                    <a:pt x="12383" y="5976"/>
                    <a:pt x="12396" y="5988"/>
                    <a:pt x="12412" y="5987"/>
                  </a:cubicBezTo>
                  <a:cubicBezTo>
                    <a:pt x="12428" y="5986"/>
                    <a:pt x="12440" y="5973"/>
                    <a:pt x="12439" y="5957"/>
                  </a:cubicBezTo>
                  <a:cubicBezTo>
                    <a:pt x="12439" y="5941"/>
                    <a:pt x="12425" y="5929"/>
                    <a:pt x="12409" y="5930"/>
                  </a:cubicBezTo>
                  <a:moveTo>
                    <a:pt x="12566" y="6459"/>
                  </a:moveTo>
                  <a:cubicBezTo>
                    <a:pt x="12550" y="6459"/>
                    <a:pt x="12538" y="6473"/>
                    <a:pt x="12539" y="6488"/>
                  </a:cubicBezTo>
                  <a:cubicBezTo>
                    <a:pt x="12540" y="6504"/>
                    <a:pt x="12553" y="6516"/>
                    <a:pt x="12569" y="6516"/>
                  </a:cubicBezTo>
                  <a:cubicBezTo>
                    <a:pt x="12585" y="6515"/>
                    <a:pt x="12597" y="6501"/>
                    <a:pt x="12596" y="6486"/>
                  </a:cubicBezTo>
                  <a:cubicBezTo>
                    <a:pt x="12595" y="6470"/>
                    <a:pt x="12582" y="6458"/>
                    <a:pt x="12566" y="6459"/>
                  </a:cubicBezTo>
                  <a:moveTo>
                    <a:pt x="13595" y="6301"/>
                  </a:moveTo>
                  <a:cubicBezTo>
                    <a:pt x="13579" y="6302"/>
                    <a:pt x="13567" y="6315"/>
                    <a:pt x="13568" y="6331"/>
                  </a:cubicBezTo>
                  <a:cubicBezTo>
                    <a:pt x="13569" y="6347"/>
                    <a:pt x="13582" y="6359"/>
                    <a:pt x="13598" y="6358"/>
                  </a:cubicBezTo>
                  <a:cubicBezTo>
                    <a:pt x="13614" y="6357"/>
                    <a:pt x="13626" y="6344"/>
                    <a:pt x="13625" y="6328"/>
                  </a:cubicBezTo>
                  <a:cubicBezTo>
                    <a:pt x="13624" y="6312"/>
                    <a:pt x="13611" y="6300"/>
                    <a:pt x="13595" y="6301"/>
                  </a:cubicBezTo>
                  <a:moveTo>
                    <a:pt x="14349" y="5401"/>
                  </a:moveTo>
                  <a:cubicBezTo>
                    <a:pt x="14333" y="5401"/>
                    <a:pt x="14321" y="5415"/>
                    <a:pt x="14322" y="5430"/>
                  </a:cubicBezTo>
                  <a:cubicBezTo>
                    <a:pt x="14322" y="5446"/>
                    <a:pt x="14336" y="5458"/>
                    <a:pt x="14351" y="5458"/>
                  </a:cubicBezTo>
                  <a:cubicBezTo>
                    <a:pt x="14367" y="5457"/>
                    <a:pt x="14379" y="5443"/>
                    <a:pt x="14379" y="5428"/>
                  </a:cubicBezTo>
                  <a:cubicBezTo>
                    <a:pt x="14378" y="5412"/>
                    <a:pt x="14365" y="5400"/>
                    <a:pt x="14349" y="5401"/>
                  </a:cubicBezTo>
                  <a:moveTo>
                    <a:pt x="13595" y="4158"/>
                  </a:moveTo>
                  <a:cubicBezTo>
                    <a:pt x="13579" y="4158"/>
                    <a:pt x="13567" y="4172"/>
                    <a:pt x="13568" y="4187"/>
                  </a:cubicBezTo>
                  <a:cubicBezTo>
                    <a:pt x="13569" y="4203"/>
                    <a:pt x="13582" y="4215"/>
                    <a:pt x="13598" y="4214"/>
                  </a:cubicBezTo>
                  <a:cubicBezTo>
                    <a:pt x="13614" y="4214"/>
                    <a:pt x="13626" y="4200"/>
                    <a:pt x="13625" y="4185"/>
                  </a:cubicBezTo>
                  <a:cubicBezTo>
                    <a:pt x="13624" y="4169"/>
                    <a:pt x="13611" y="4157"/>
                    <a:pt x="13595" y="4158"/>
                  </a:cubicBezTo>
                  <a:moveTo>
                    <a:pt x="12333" y="3727"/>
                  </a:moveTo>
                  <a:cubicBezTo>
                    <a:pt x="12317" y="3728"/>
                    <a:pt x="12304" y="3741"/>
                    <a:pt x="12305" y="3757"/>
                  </a:cubicBezTo>
                  <a:cubicBezTo>
                    <a:pt x="12306" y="3772"/>
                    <a:pt x="12319" y="3785"/>
                    <a:pt x="12335" y="3784"/>
                  </a:cubicBezTo>
                  <a:cubicBezTo>
                    <a:pt x="12351" y="3783"/>
                    <a:pt x="12363" y="3770"/>
                    <a:pt x="12362" y="3754"/>
                  </a:cubicBezTo>
                  <a:cubicBezTo>
                    <a:pt x="12362" y="3738"/>
                    <a:pt x="12348" y="3726"/>
                    <a:pt x="12333" y="3727"/>
                  </a:cubicBezTo>
                  <a:moveTo>
                    <a:pt x="11608" y="4216"/>
                  </a:moveTo>
                  <a:cubicBezTo>
                    <a:pt x="11593" y="4217"/>
                    <a:pt x="11580" y="4230"/>
                    <a:pt x="11581" y="4246"/>
                  </a:cubicBezTo>
                  <a:cubicBezTo>
                    <a:pt x="11582" y="4262"/>
                    <a:pt x="11595" y="4274"/>
                    <a:pt x="11611" y="4273"/>
                  </a:cubicBezTo>
                  <a:cubicBezTo>
                    <a:pt x="11627" y="4272"/>
                    <a:pt x="11639" y="4259"/>
                    <a:pt x="11638" y="4243"/>
                  </a:cubicBezTo>
                  <a:cubicBezTo>
                    <a:pt x="11638" y="4228"/>
                    <a:pt x="11624" y="4216"/>
                    <a:pt x="11608" y="4216"/>
                  </a:cubicBezTo>
                  <a:moveTo>
                    <a:pt x="12774" y="4172"/>
                  </a:moveTo>
                  <a:cubicBezTo>
                    <a:pt x="12758" y="4173"/>
                    <a:pt x="12746" y="4186"/>
                    <a:pt x="12746" y="4202"/>
                  </a:cubicBezTo>
                  <a:cubicBezTo>
                    <a:pt x="12747" y="4218"/>
                    <a:pt x="12761" y="4230"/>
                    <a:pt x="12776" y="4229"/>
                  </a:cubicBezTo>
                  <a:cubicBezTo>
                    <a:pt x="12792" y="4229"/>
                    <a:pt x="12804" y="4215"/>
                    <a:pt x="12803" y="4199"/>
                  </a:cubicBezTo>
                  <a:cubicBezTo>
                    <a:pt x="12803" y="4184"/>
                    <a:pt x="12789" y="4172"/>
                    <a:pt x="12774" y="4172"/>
                  </a:cubicBezTo>
                  <a:moveTo>
                    <a:pt x="10816" y="3624"/>
                  </a:moveTo>
                  <a:cubicBezTo>
                    <a:pt x="10800" y="3625"/>
                    <a:pt x="10788" y="3638"/>
                    <a:pt x="10789" y="3654"/>
                  </a:cubicBezTo>
                  <a:cubicBezTo>
                    <a:pt x="10790" y="3670"/>
                    <a:pt x="10803" y="3682"/>
                    <a:pt x="10819" y="3681"/>
                  </a:cubicBezTo>
                  <a:cubicBezTo>
                    <a:pt x="10835" y="3681"/>
                    <a:pt x="10847" y="3667"/>
                    <a:pt x="10846" y="3651"/>
                  </a:cubicBezTo>
                  <a:cubicBezTo>
                    <a:pt x="10845" y="3636"/>
                    <a:pt x="10832" y="3624"/>
                    <a:pt x="10816" y="3624"/>
                  </a:cubicBezTo>
                  <a:moveTo>
                    <a:pt x="9381" y="3389"/>
                  </a:moveTo>
                  <a:cubicBezTo>
                    <a:pt x="9365" y="3390"/>
                    <a:pt x="9353" y="3403"/>
                    <a:pt x="9354" y="3419"/>
                  </a:cubicBezTo>
                  <a:cubicBezTo>
                    <a:pt x="9354" y="3435"/>
                    <a:pt x="9368" y="3447"/>
                    <a:pt x="9383" y="3446"/>
                  </a:cubicBezTo>
                  <a:cubicBezTo>
                    <a:pt x="9399" y="3446"/>
                    <a:pt x="9411" y="3432"/>
                    <a:pt x="9410" y="3416"/>
                  </a:cubicBezTo>
                  <a:cubicBezTo>
                    <a:pt x="9410" y="3401"/>
                    <a:pt x="9396" y="3389"/>
                    <a:pt x="9381" y="3389"/>
                  </a:cubicBezTo>
                  <a:moveTo>
                    <a:pt x="4735" y="1784"/>
                  </a:moveTo>
                  <a:cubicBezTo>
                    <a:pt x="4719" y="1785"/>
                    <a:pt x="4707" y="1798"/>
                    <a:pt x="4708" y="1814"/>
                  </a:cubicBezTo>
                  <a:cubicBezTo>
                    <a:pt x="4709" y="1830"/>
                    <a:pt x="4722" y="1842"/>
                    <a:pt x="4738" y="1841"/>
                  </a:cubicBezTo>
                  <a:cubicBezTo>
                    <a:pt x="4753" y="1840"/>
                    <a:pt x="4766" y="1827"/>
                    <a:pt x="4765" y="1811"/>
                  </a:cubicBezTo>
                  <a:cubicBezTo>
                    <a:pt x="4764" y="1795"/>
                    <a:pt x="4751" y="1783"/>
                    <a:pt x="4735" y="1784"/>
                  </a:cubicBezTo>
                  <a:moveTo>
                    <a:pt x="7449" y="610"/>
                  </a:moveTo>
                  <a:cubicBezTo>
                    <a:pt x="7433" y="610"/>
                    <a:pt x="7421" y="624"/>
                    <a:pt x="7422" y="639"/>
                  </a:cubicBezTo>
                  <a:cubicBezTo>
                    <a:pt x="7423" y="655"/>
                    <a:pt x="7436" y="667"/>
                    <a:pt x="7452" y="667"/>
                  </a:cubicBezTo>
                  <a:cubicBezTo>
                    <a:pt x="7468" y="666"/>
                    <a:pt x="7480" y="652"/>
                    <a:pt x="7479" y="637"/>
                  </a:cubicBezTo>
                  <a:cubicBezTo>
                    <a:pt x="7478" y="621"/>
                    <a:pt x="7465" y="609"/>
                    <a:pt x="7449" y="610"/>
                  </a:cubicBezTo>
                  <a:moveTo>
                    <a:pt x="2099" y="4485"/>
                  </a:moveTo>
                  <a:cubicBezTo>
                    <a:pt x="2083" y="4486"/>
                    <a:pt x="2071" y="4499"/>
                    <a:pt x="2072" y="4515"/>
                  </a:cubicBezTo>
                  <a:cubicBezTo>
                    <a:pt x="2073" y="4531"/>
                    <a:pt x="2086" y="4543"/>
                    <a:pt x="2102" y="4542"/>
                  </a:cubicBezTo>
                  <a:cubicBezTo>
                    <a:pt x="2117" y="4542"/>
                    <a:pt x="2130" y="4528"/>
                    <a:pt x="2129" y="4513"/>
                  </a:cubicBezTo>
                  <a:cubicBezTo>
                    <a:pt x="2128" y="4497"/>
                    <a:pt x="2115" y="4485"/>
                    <a:pt x="2099" y="4485"/>
                  </a:cubicBezTo>
                  <a:moveTo>
                    <a:pt x="10620" y="4383"/>
                  </a:moveTo>
                  <a:cubicBezTo>
                    <a:pt x="10604" y="4383"/>
                    <a:pt x="10592" y="4397"/>
                    <a:pt x="10593" y="4413"/>
                  </a:cubicBezTo>
                  <a:cubicBezTo>
                    <a:pt x="10594" y="4428"/>
                    <a:pt x="10607" y="4441"/>
                    <a:pt x="10623" y="4440"/>
                  </a:cubicBezTo>
                  <a:cubicBezTo>
                    <a:pt x="10638" y="4439"/>
                    <a:pt x="10651" y="4426"/>
                    <a:pt x="10650" y="4410"/>
                  </a:cubicBezTo>
                  <a:cubicBezTo>
                    <a:pt x="10649" y="4394"/>
                    <a:pt x="10635" y="4382"/>
                    <a:pt x="10620" y="4383"/>
                  </a:cubicBezTo>
                  <a:moveTo>
                    <a:pt x="9896" y="3776"/>
                  </a:moveTo>
                  <a:cubicBezTo>
                    <a:pt x="9880" y="3777"/>
                    <a:pt x="9868" y="3790"/>
                    <a:pt x="9868" y="3806"/>
                  </a:cubicBezTo>
                  <a:cubicBezTo>
                    <a:pt x="9869" y="3822"/>
                    <a:pt x="9882" y="3834"/>
                    <a:pt x="9898" y="3833"/>
                  </a:cubicBezTo>
                  <a:cubicBezTo>
                    <a:pt x="9914" y="3832"/>
                    <a:pt x="9926" y="3819"/>
                    <a:pt x="9925" y="3803"/>
                  </a:cubicBezTo>
                  <a:cubicBezTo>
                    <a:pt x="9925" y="3787"/>
                    <a:pt x="9911" y="3775"/>
                    <a:pt x="9896" y="3776"/>
                  </a:cubicBezTo>
                  <a:moveTo>
                    <a:pt x="8848" y="3619"/>
                  </a:moveTo>
                  <a:cubicBezTo>
                    <a:pt x="8833" y="3620"/>
                    <a:pt x="8820" y="3633"/>
                    <a:pt x="8821" y="3649"/>
                  </a:cubicBezTo>
                  <a:cubicBezTo>
                    <a:pt x="8822" y="3665"/>
                    <a:pt x="8835" y="3677"/>
                    <a:pt x="8851" y="3676"/>
                  </a:cubicBezTo>
                  <a:cubicBezTo>
                    <a:pt x="8867" y="3675"/>
                    <a:pt x="8879" y="3662"/>
                    <a:pt x="8878" y="3646"/>
                  </a:cubicBezTo>
                  <a:cubicBezTo>
                    <a:pt x="8877" y="3631"/>
                    <a:pt x="8864" y="3619"/>
                    <a:pt x="8848" y="3619"/>
                  </a:cubicBezTo>
                  <a:moveTo>
                    <a:pt x="11501" y="4608"/>
                  </a:moveTo>
                  <a:cubicBezTo>
                    <a:pt x="11485" y="4609"/>
                    <a:pt x="11473" y="4622"/>
                    <a:pt x="11474" y="4638"/>
                  </a:cubicBezTo>
                  <a:cubicBezTo>
                    <a:pt x="11474" y="4653"/>
                    <a:pt x="11488" y="4666"/>
                    <a:pt x="11503" y="4665"/>
                  </a:cubicBezTo>
                  <a:cubicBezTo>
                    <a:pt x="11519" y="4664"/>
                    <a:pt x="11531" y="4651"/>
                    <a:pt x="11531" y="4635"/>
                  </a:cubicBezTo>
                  <a:cubicBezTo>
                    <a:pt x="11530" y="4619"/>
                    <a:pt x="11516" y="4607"/>
                    <a:pt x="11501" y="4608"/>
                  </a:cubicBezTo>
                  <a:moveTo>
                    <a:pt x="13086" y="4373"/>
                  </a:moveTo>
                  <a:cubicBezTo>
                    <a:pt x="13070" y="4374"/>
                    <a:pt x="13058" y="4387"/>
                    <a:pt x="13059" y="4403"/>
                  </a:cubicBezTo>
                  <a:cubicBezTo>
                    <a:pt x="13060" y="4419"/>
                    <a:pt x="13073" y="4431"/>
                    <a:pt x="13089" y="4430"/>
                  </a:cubicBezTo>
                  <a:cubicBezTo>
                    <a:pt x="13105" y="4429"/>
                    <a:pt x="13117" y="4416"/>
                    <a:pt x="13116" y="4400"/>
                  </a:cubicBezTo>
                  <a:cubicBezTo>
                    <a:pt x="13115" y="4384"/>
                    <a:pt x="13102" y="4372"/>
                    <a:pt x="13086" y="4373"/>
                  </a:cubicBezTo>
                  <a:moveTo>
                    <a:pt x="14026" y="4402"/>
                  </a:moveTo>
                  <a:cubicBezTo>
                    <a:pt x="14010" y="4403"/>
                    <a:pt x="13998" y="4416"/>
                    <a:pt x="13999" y="4432"/>
                  </a:cubicBezTo>
                  <a:cubicBezTo>
                    <a:pt x="14000" y="4448"/>
                    <a:pt x="14013" y="4460"/>
                    <a:pt x="14028" y="4459"/>
                  </a:cubicBezTo>
                  <a:cubicBezTo>
                    <a:pt x="14044" y="4459"/>
                    <a:pt x="14057" y="4445"/>
                    <a:pt x="14056" y="4429"/>
                  </a:cubicBezTo>
                  <a:cubicBezTo>
                    <a:pt x="14055" y="4414"/>
                    <a:pt x="14042" y="4402"/>
                    <a:pt x="14026" y="4402"/>
                  </a:cubicBezTo>
                  <a:moveTo>
                    <a:pt x="14202" y="5959"/>
                  </a:moveTo>
                  <a:cubicBezTo>
                    <a:pt x="14186" y="5959"/>
                    <a:pt x="14174" y="5973"/>
                    <a:pt x="14175" y="5988"/>
                  </a:cubicBezTo>
                  <a:cubicBezTo>
                    <a:pt x="14176" y="6004"/>
                    <a:pt x="14189" y="6016"/>
                    <a:pt x="14205" y="6016"/>
                  </a:cubicBezTo>
                  <a:cubicBezTo>
                    <a:pt x="14220" y="6015"/>
                    <a:pt x="14233" y="6002"/>
                    <a:pt x="14232" y="5986"/>
                  </a:cubicBezTo>
                  <a:cubicBezTo>
                    <a:pt x="14231" y="5970"/>
                    <a:pt x="14218" y="5958"/>
                    <a:pt x="14202" y="5959"/>
                  </a:cubicBezTo>
                  <a:moveTo>
                    <a:pt x="9835" y="6312"/>
                  </a:moveTo>
                  <a:cubicBezTo>
                    <a:pt x="9820" y="6312"/>
                    <a:pt x="9807" y="6326"/>
                    <a:pt x="9808" y="6342"/>
                  </a:cubicBezTo>
                  <a:cubicBezTo>
                    <a:pt x="9809" y="6357"/>
                    <a:pt x="9822" y="6370"/>
                    <a:pt x="9838" y="6369"/>
                  </a:cubicBezTo>
                  <a:cubicBezTo>
                    <a:pt x="9854" y="6368"/>
                    <a:pt x="9866" y="6355"/>
                    <a:pt x="9865" y="6339"/>
                  </a:cubicBezTo>
                  <a:cubicBezTo>
                    <a:pt x="9865" y="6323"/>
                    <a:pt x="9851" y="6311"/>
                    <a:pt x="9835" y="6312"/>
                  </a:cubicBezTo>
                  <a:moveTo>
                    <a:pt x="9150" y="6126"/>
                  </a:moveTo>
                  <a:cubicBezTo>
                    <a:pt x="9135" y="6126"/>
                    <a:pt x="9122" y="6140"/>
                    <a:pt x="9123" y="6156"/>
                  </a:cubicBezTo>
                  <a:cubicBezTo>
                    <a:pt x="9124" y="6171"/>
                    <a:pt x="9137" y="6183"/>
                    <a:pt x="9153" y="6183"/>
                  </a:cubicBezTo>
                  <a:cubicBezTo>
                    <a:pt x="9169" y="6182"/>
                    <a:pt x="9181" y="6169"/>
                    <a:pt x="9180" y="6153"/>
                  </a:cubicBezTo>
                  <a:cubicBezTo>
                    <a:pt x="9179" y="6137"/>
                    <a:pt x="9166" y="6125"/>
                    <a:pt x="9150" y="6126"/>
                  </a:cubicBezTo>
                  <a:moveTo>
                    <a:pt x="8847" y="6811"/>
                  </a:moveTo>
                  <a:cubicBezTo>
                    <a:pt x="8831" y="6812"/>
                    <a:pt x="8819" y="6825"/>
                    <a:pt x="8820" y="6841"/>
                  </a:cubicBezTo>
                  <a:cubicBezTo>
                    <a:pt x="8821" y="6857"/>
                    <a:pt x="8834" y="6869"/>
                    <a:pt x="8850" y="6868"/>
                  </a:cubicBezTo>
                  <a:cubicBezTo>
                    <a:pt x="8865" y="6867"/>
                    <a:pt x="8878" y="6854"/>
                    <a:pt x="8877" y="6838"/>
                  </a:cubicBezTo>
                  <a:cubicBezTo>
                    <a:pt x="8876" y="6822"/>
                    <a:pt x="8863" y="6810"/>
                    <a:pt x="8847" y="6811"/>
                  </a:cubicBezTo>
                  <a:moveTo>
                    <a:pt x="9101" y="8191"/>
                  </a:moveTo>
                  <a:cubicBezTo>
                    <a:pt x="9086" y="8192"/>
                    <a:pt x="9073" y="8205"/>
                    <a:pt x="9074" y="8221"/>
                  </a:cubicBezTo>
                  <a:cubicBezTo>
                    <a:pt x="9075" y="8236"/>
                    <a:pt x="9088" y="8249"/>
                    <a:pt x="9104" y="8248"/>
                  </a:cubicBezTo>
                  <a:cubicBezTo>
                    <a:pt x="9120" y="8247"/>
                    <a:pt x="9132" y="8234"/>
                    <a:pt x="9131" y="8218"/>
                  </a:cubicBezTo>
                  <a:cubicBezTo>
                    <a:pt x="9131" y="8202"/>
                    <a:pt x="9117" y="8190"/>
                    <a:pt x="9101" y="8191"/>
                  </a:cubicBezTo>
                  <a:moveTo>
                    <a:pt x="10011" y="8641"/>
                  </a:moveTo>
                  <a:cubicBezTo>
                    <a:pt x="9996" y="8642"/>
                    <a:pt x="9984" y="8655"/>
                    <a:pt x="9984" y="8671"/>
                  </a:cubicBezTo>
                  <a:cubicBezTo>
                    <a:pt x="9985" y="8687"/>
                    <a:pt x="9998" y="8699"/>
                    <a:pt x="10014" y="8698"/>
                  </a:cubicBezTo>
                  <a:cubicBezTo>
                    <a:pt x="10030" y="8697"/>
                    <a:pt x="10042" y="8684"/>
                    <a:pt x="10041" y="8668"/>
                  </a:cubicBezTo>
                  <a:cubicBezTo>
                    <a:pt x="10041" y="8653"/>
                    <a:pt x="10027" y="8640"/>
                    <a:pt x="10011" y="8641"/>
                  </a:cubicBezTo>
                  <a:moveTo>
                    <a:pt x="5129" y="8301"/>
                  </a:moveTo>
                  <a:cubicBezTo>
                    <a:pt x="5113" y="8302"/>
                    <a:pt x="5101" y="8315"/>
                    <a:pt x="5102" y="8331"/>
                  </a:cubicBezTo>
                  <a:cubicBezTo>
                    <a:pt x="5103" y="8347"/>
                    <a:pt x="5116" y="8359"/>
                    <a:pt x="5132" y="8358"/>
                  </a:cubicBezTo>
                  <a:cubicBezTo>
                    <a:pt x="5148" y="8357"/>
                    <a:pt x="5160" y="8344"/>
                    <a:pt x="5159" y="8328"/>
                  </a:cubicBezTo>
                  <a:cubicBezTo>
                    <a:pt x="5158" y="8312"/>
                    <a:pt x="5145" y="8300"/>
                    <a:pt x="5129" y="8301"/>
                  </a:cubicBezTo>
                  <a:moveTo>
                    <a:pt x="5612" y="7257"/>
                  </a:moveTo>
                  <a:cubicBezTo>
                    <a:pt x="5596" y="7258"/>
                    <a:pt x="5584" y="7271"/>
                    <a:pt x="5585" y="7287"/>
                  </a:cubicBezTo>
                  <a:cubicBezTo>
                    <a:pt x="5586" y="7303"/>
                    <a:pt x="5599" y="7315"/>
                    <a:pt x="5615" y="7314"/>
                  </a:cubicBezTo>
                  <a:cubicBezTo>
                    <a:pt x="5630" y="7313"/>
                    <a:pt x="5643" y="7300"/>
                    <a:pt x="5642" y="7284"/>
                  </a:cubicBezTo>
                  <a:cubicBezTo>
                    <a:pt x="5641" y="7268"/>
                    <a:pt x="5628" y="7256"/>
                    <a:pt x="5612" y="7257"/>
                  </a:cubicBezTo>
                  <a:moveTo>
                    <a:pt x="4686" y="6539"/>
                  </a:moveTo>
                  <a:cubicBezTo>
                    <a:pt x="4670" y="6540"/>
                    <a:pt x="4658" y="6553"/>
                    <a:pt x="4658" y="6569"/>
                  </a:cubicBezTo>
                  <a:cubicBezTo>
                    <a:pt x="4659" y="6585"/>
                    <a:pt x="4673" y="6597"/>
                    <a:pt x="4688" y="6596"/>
                  </a:cubicBezTo>
                  <a:cubicBezTo>
                    <a:pt x="4704" y="6596"/>
                    <a:pt x="4716" y="6582"/>
                    <a:pt x="4715" y="6566"/>
                  </a:cubicBezTo>
                  <a:cubicBezTo>
                    <a:pt x="4715" y="6551"/>
                    <a:pt x="4701" y="6538"/>
                    <a:pt x="4686" y="6539"/>
                  </a:cubicBezTo>
                  <a:moveTo>
                    <a:pt x="3002" y="6826"/>
                  </a:moveTo>
                  <a:cubicBezTo>
                    <a:pt x="2986" y="6827"/>
                    <a:pt x="2974" y="6840"/>
                    <a:pt x="2975" y="6856"/>
                  </a:cubicBezTo>
                  <a:cubicBezTo>
                    <a:pt x="2976" y="6872"/>
                    <a:pt x="2989" y="6884"/>
                    <a:pt x="3005" y="6883"/>
                  </a:cubicBezTo>
                  <a:cubicBezTo>
                    <a:pt x="3021" y="6883"/>
                    <a:pt x="3033" y="6869"/>
                    <a:pt x="3032" y="6853"/>
                  </a:cubicBezTo>
                  <a:cubicBezTo>
                    <a:pt x="3031" y="6838"/>
                    <a:pt x="3018" y="6825"/>
                    <a:pt x="3002" y="6826"/>
                  </a:cubicBezTo>
                  <a:moveTo>
                    <a:pt x="2284" y="6461"/>
                  </a:moveTo>
                  <a:cubicBezTo>
                    <a:pt x="2269" y="6462"/>
                    <a:pt x="2256" y="6475"/>
                    <a:pt x="2257" y="6491"/>
                  </a:cubicBezTo>
                  <a:cubicBezTo>
                    <a:pt x="2258" y="6507"/>
                    <a:pt x="2271" y="6519"/>
                    <a:pt x="2287" y="6518"/>
                  </a:cubicBezTo>
                  <a:cubicBezTo>
                    <a:pt x="2303" y="6517"/>
                    <a:pt x="2315" y="6504"/>
                    <a:pt x="2314" y="6488"/>
                  </a:cubicBezTo>
                  <a:cubicBezTo>
                    <a:pt x="2314" y="6472"/>
                    <a:pt x="2300" y="6460"/>
                    <a:pt x="2284" y="6461"/>
                  </a:cubicBezTo>
                  <a:moveTo>
                    <a:pt x="4555" y="6069"/>
                  </a:moveTo>
                  <a:cubicBezTo>
                    <a:pt x="4539" y="6070"/>
                    <a:pt x="4527" y="6084"/>
                    <a:pt x="4528" y="6099"/>
                  </a:cubicBezTo>
                  <a:cubicBezTo>
                    <a:pt x="4529" y="6115"/>
                    <a:pt x="4542" y="6127"/>
                    <a:pt x="4558" y="6126"/>
                  </a:cubicBezTo>
                  <a:cubicBezTo>
                    <a:pt x="4574" y="6126"/>
                    <a:pt x="4586" y="6112"/>
                    <a:pt x="4585" y="6097"/>
                  </a:cubicBezTo>
                  <a:cubicBezTo>
                    <a:pt x="4584" y="6081"/>
                    <a:pt x="4571" y="6069"/>
                    <a:pt x="4555" y="6069"/>
                  </a:cubicBezTo>
                  <a:moveTo>
                    <a:pt x="5638" y="5795"/>
                  </a:moveTo>
                  <a:cubicBezTo>
                    <a:pt x="5622" y="5796"/>
                    <a:pt x="5610" y="5810"/>
                    <a:pt x="5611" y="5825"/>
                  </a:cubicBezTo>
                  <a:cubicBezTo>
                    <a:pt x="5612" y="5841"/>
                    <a:pt x="5625" y="5853"/>
                    <a:pt x="5641" y="5852"/>
                  </a:cubicBezTo>
                  <a:cubicBezTo>
                    <a:pt x="5657" y="5852"/>
                    <a:pt x="5669" y="5838"/>
                    <a:pt x="5668" y="5823"/>
                  </a:cubicBezTo>
                  <a:cubicBezTo>
                    <a:pt x="5667" y="5807"/>
                    <a:pt x="5654" y="5795"/>
                    <a:pt x="5638" y="5795"/>
                  </a:cubicBezTo>
                  <a:moveTo>
                    <a:pt x="5260" y="6435"/>
                  </a:moveTo>
                  <a:cubicBezTo>
                    <a:pt x="5244" y="6436"/>
                    <a:pt x="5232" y="6449"/>
                    <a:pt x="5233" y="6465"/>
                  </a:cubicBezTo>
                  <a:cubicBezTo>
                    <a:pt x="5233" y="6480"/>
                    <a:pt x="5247" y="6493"/>
                    <a:pt x="5262" y="6492"/>
                  </a:cubicBezTo>
                  <a:cubicBezTo>
                    <a:pt x="5278" y="6491"/>
                    <a:pt x="5290" y="6478"/>
                    <a:pt x="5290" y="6462"/>
                  </a:cubicBezTo>
                  <a:cubicBezTo>
                    <a:pt x="5289" y="6446"/>
                    <a:pt x="5275" y="6434"/>
                    <a:pt x="5260" y="6435"/>
                  </a:cubicBezTo>
                  <a:moveTo>
                    <a:pt x="4514" y="4292"/>
                  </a:moveTo>
                  <a:cubicBezTo>
                    <a:pt x="4499" y="4293"/>
                    <a:pt x="4487" y="4306"/>
                    <a:pt x="4487" y="4322"/>
                  </a:cubicBezTo>
                  <a:cubicBezTo>
                    <a:pt x="4488" y="4338"/>
                    <a:pt x="4501" y="4350"/>
                    <a:pt x="4517" y="4349"/>
                  </a:cubicBezTo>
                  <a:cubicBezTo>
                    <a:pt x="4533" y="4349"/>
                    <a:pt x="4545" y="4335"/>
                    <a:pt x="4544" y="4319"/>
                  </a:cubicBezTo>
                  <a:cubicBezTo>
                    <a:pt x="4544" y="4303"/>
                    <a:pt x="4530" y="4291"/>
                    <a:pt x="4514" y="4292"/>
                  </a:cubicBezTo>
                  <a:moveTo>
                    <a:pt x="3576" y="4164"/>
                  </a:moveTo>
                  <a:cubicBezTo>
                    <a:pt x="3560" y="4165"/>
                    <a:pt x="3548" y="4178"/>
                    <a:pt x="3549" y="4194"/>
                  </a:cubicBezTo>
                  <a:cubicBezTo>
                    <a:pt x="3550" y="4210"/>
                    <a:pt x="3563" y="4222"/>
                    <a:pt x="3579" y="4221"/>
                  </a:cubicBezTo>
                  <a:cubicBezTo>
                    <a:pt x="3595" y="4220"/>
                    <a:pt x="3607" y="4207"/>
                    <a:pt x="3606" y="4191"/>
                  </a:cubicBezTo>
                  <a:cubicBezTo>
                    <a:pt x="3605" y="4176"/>
                    <a:pt x="3592" y="4163"/>
                    <a:pt x="3576" y="4164"/>
                  </a:cubicBezTo>
                  <a:moveTo>
                    <a:pt x="2441" y="4229"/>
                  </a:moveTo>
                  <a:cubicBezTo>
                    <a:pt x="2425" y="4230"/>
                    <a:pt x="2413" y="4243"/>
                    <a:pt x="2414" y="4259"/>
                  </a:cubicBezTo>
                  <a:cubicBezTo>
                    <a:pt x="2415" y="4275"/>
                    <a:pt x="2428" y="4287"/>
                    <a:pt x="2444" y="4286"/>
                  </a:cubicBezTo>
                  <a:cubicBezTo>
                    <a:pt x="2459" y="4286"/>
                    <a:pt x="2472" y="4272"/>
                    <a:pt x="2471" y="4256"/>
                  </a:cubicBezTo>
                  <a:cubicBezTo>
                    <a:pt x="2470" y="4241"/>
                    <a:pt x="2457" y="4229"/>
                    <a:pt x="2441" y="4229"/>
                  </a:cubicBezTo>
                  <a:moveTo>
                    <a:pt x="3250" y="3120"/>
                  </a:moveTo>
                  <a:cubicBezTo>
                    <a:pt x="3234" y="3121"/>
                    <a:pt x="3222" y="3134"/>
                    <a:pt x="3223" y="3150"/>
                  </a:cubicBezTo>
                  <a:cubicBezTo>
                    <a:pt x="3224" y="3166"/>
                    <a:pt x="3237" y="3178"/>
                    <a:pt x="3253" y="3177"/>
                  </a:cubicBezTo>
                  <a:cubicBezTo>
                    <a:pt x="3269" y="3176"/>
                    <a:pt x="3281" y="3163"/>
                    <a:pt x="3280" y="3147"/>
                  </a:cubicBezTo>
                  <a:cubicBezTo>
                    <a:pt x="3279" y="3131"/>
                    <a:pt x="3266" y="3119"/>
                    <a:pt x="3250" y="3120"/>
                  </a:cubicBezTo>
                  <a:moveTo>
                    <a:pt x="4150" y="1515"/>
                  </a:moveTo>
                  <a:cubicBezTo>
                    <a:pt x="4135" y="1516"/>
                    <a:pt x="4122" y="1529"/>
                    <a:pt x="4123" y="1545"/>
                  </a:cubicBezTo>
                  <a:cubicBezTo>
                    <a:pt x="4124" y="1560"/>
                    <a:pt x="4137" y="1573"/>
                    <a:pt x="4153" y="1572"/>
                  </a:cubicBezTo>
                  <a:cubicBezTo>
                    <a:pt x="4169" y="1571"/>
                    <a:pt x="4181" y="1558"/>
                    <a:pt x="4180" y="1542"/>
                  </a:cubicBezTo>
                  <a:cubicBezTo>
                    <a:pt x="4180" y="1526"/>
                    <a:pt x="4166" y="1514"/>
                    <a:pt x="4150" y="1515"/>
                  </a:cubicBezTo>
                  <a:moveTo>
                    <a:pt x="5012" y="1880"/>
                  </a:moveTo>
                  <a:cubicBezTo>
                    <a:pt x="4996" y="1881"/>
                    <a:pt x="4984" y="1894"/>
                    <a:pt x="4985" y="1910"/>
                  </a:cubicBezTo>
                  <a:cubicBezTo>
                    <a:pt x="4985" y="1926"/>
                    <a:pt x="4999" y="1938"/>
                    <a:pt x="5014" y="1937"/>
                  </a:cubicBezTo>
                  <a:cubicBezTo>
                    <a:pt x="5030" y="1937"/>
                    <a:pt x="5042" y="1923"/>
                    <a:pt x="5042" y="1907"/>
                  </a:cubicBezTo>
                  <a:cubicBezTo>
                    <a:pt x="5041" y="1892"/>
                    <a:pt x="5027" y="1880"/>
                    <a:pt x="5012" y="1880"/>
                  </a:cubicBezTo>
                  <a:moveTo>
                    <a:pt x="5508" y="2624"/>
                  </a:moveTo>
                  <a:cubicBezTo>
                    <a:pt x="5492" y="2625"/>
                    <a:pt x="5480" y="2638"/>
                    <a:pt x="5481" y="2654"/>
                  </a:cubicBezTo>
                  <a:cubicBezTo>
                    <a:pt x="5481" y="2670"/>
                    <a:pt x="5495" y="2682"/>
                    <a:pt x="5510" y="2681"/>
                  </a:cubicBezTo>
                  <a:cubicBezTo>
                    <a:pt x="5526" y="2680"/>
                    <a:pt x="5538" y="2667"/>
                    <a:pt x="5538" y="2651"/>
                  </a:cubicBezTo>
                  <a:cubicBezTo>
                    <a:pt x="5537" y="2636"/>
                    <a:pt x="5524" y="2623"/>
                    <a:pt x="5508" y="2624"/>
                  </a:cubicBezTo>
                  <a:moveTo>
                    <a:pt x="5860" y="3433"/>
                  </a:moveTo>
                  <a:cubicBezTo>
                    <a:pt x="5844" y="3434"/>
                    <a:pt x="5832" y="3447"/>
                    <a:pt x="5833" y="3463"/>
                  </a:cubicBezTo>
                  <a:cubicBezTo>
                    <a:pt x="5834" y="3479"/>
                    <a:pt x="5847" y="3491"/>
                    <a:pt x="5863" y="3490"/>
                  </a:cubicBezTo>
                  <a:cubicBezTo>
                    <a:pt x="5878" y="3490"/>
                    <a:pt x="5891" y="3476"/>
                    <a:pt x="5890" y="3460"/>
                  </a:cubicBezTo>
                  <a:cubicBezTo>
                    <a:pt x="5889" y="3445"/>
                    <a:pt x="5876" y="3433"/>
                    <a:pt x="5860" y="3433"/>
                  </a:cubicBezTo>
                  <a:moveTo>
                    <a:pt x="6447" y="3107"/>
                  </a:moveTo>
                  <a:cubicBezTo>
                    <a:pt x="6431" y="3108"/>
                    <a:pt x="6419" y="3121"/>
                    <a:pt x="6420" y="3137"/>
                  </a:cubicBezTo>
                  <a:cubicBezTo>
                    <a:pt x="6421" y="3153"/>
                    <a:pt x="6434" y="3165"/>
                    <a:pt x="6450" y="3164"/>
                  </a:cubicBezTo>
                  <a:cubicBezTo>
                    <a:pt x="6466" y="3163"/>
                    <a:pt x="6478" y="3150"/>
                    <a:pt x="6477" y="3134"/>
                  </a:cubicBezTo>
                  <a:cubicBezTo>
                    <a:pt x="6476" y="3118"/>
                    <a:pt x="6463" y="3106"/>
                    <a:pt x="6447" y="3107"/>
                  </a:cubicBezTo>
                  <a:moveTo>
                    <a:pt x="8104" y="3277"/>
                  </a:moveTo>
                  <a:cubicBezTo>
                    <a:pt x="8089" y="3277"/>
                    <a:pt x="8077" y="3291"/>
                    <a:pt x="8077" y="3306"/>
                  </a:cubicBezTo>
                  <a:cubicBezTo>
                    <a:pt x="8078" y="3322"/>
                    <a:pt x="8091" y="3334"/>
                    <a:pt x="8107" y="3334"/>
                  </a:cubicBezTo>
                  <a:cubicBezTo>
                    <a:pt x="8123" y="3333"/>
                    <a:pt x="8135" y="3319"/>
                    <a:pt x="8134" y="3304"/>
                  </a:cubicBezTo>
                  <a:cubicBezTo>
                    <a:pt x="8134" y="3288"/>
                    <a:pt x="8120" y="3276"/>
                    <a:pt x="8104" y="3277"/>
                  </a:cubicBezTo>
                  <a:moveTo>
                    <a:pt x="9070" y="2637"/>
                  </a:moveTo>
                  <a:cubicBezTo>
                    <a:pt x="9054" y="2638"/>
                    <a:pt x="9042" y="2651"/>
                    <a:pt x="9043" y="2667"/>
                  </a:cubicBezTo>
                  <a:cubicBezTo>
                    <a:pt x="9044" y="2683"/>
                    <a:pt x="9057" y="2695"/>
                    <a:pt x="9073" y="2694"/>
                  </a:cubicBezTo>
                  <a:cubicBezTo>
                    <a:pt x="9089" y="2693"/>
                    <a:pt x="9101" y="2680"/>
                    <a:pt x="9100" y="2664"/>
                  </a:cubicBezTo>
                  <a:cubicBezTo>
                    <a:pt x="9099" y="2649"/>
                    <a:pt x="9086" y="2636"/>
                    <a:pt x="9070" y="2637"/>
                  </a:cubicBezTo>
                  <a:moveTo>
                    <a:pt x="8274" y="2324"/>
                  </a:moveTo>
                  <a:cubicBezTo>
                    <a:pt x="8258" y="2325"/>
                    <a:pt x="8246" y="2338"/>
                    <a:pt x="8247" y="2354"/>
                  </a:cubicBezTo>
                  <a:cubicBezTo>
                    <a:pt x="8248" y="2370"/>
                    <a:pt x="8261" y="2382"/>
                    <a:pt x="8277" y="2381"/>
                  </a:cubicBezTo>
                  <a:cubicBezTo>
                    <a:pt x="8293" y="2380"/>
                    <a:pt x="8305" y="2367"/>
                    <a:pt x="8304" y="2351"/>
                  </a:cubicBezTo>
                  <a:cubicBezTo>
                    <a:pt x="8303" y="2335"/>
                    <a:pt x="8290" y="2323"/>
                    <a:pt x="8274" y="2324"/>
                  </a:cubicBezTo>
                  <a:moveTo>
                    <a:pt x="8914" y="1711"/>
                  </a:moveTo>
                  <a:cubicBezTo>
                    <a:pt x="8898" y="1711"/>
                    <a:pt x="8886" y="1725"/>
                    <a:pt x="8886" y="1740"/>
                  </a:cubicBezTo>
                  <a:cubicBezTo>
                    <a:pt x="8887" y="1756"/>
                    <a:pt x="8900" y="1769"/>
                    <a:pt x="8916" y="1768"/>
                  </a:cubicBezTo>
                  <a:cubicBezTo>
                    <a:pt x="8932" y="1767"/>
                    <a:pt x="8944" y="1754"/>
                    <a:pt x="8943" y="1738"/>
                  </a:cubicBezTo>
                  <a:cubicBezTo>
                    <a:pt x="8943" y="1722"/>
                    <a:pt x="8929" y="1710"/>
                    <a:pt x="8914" y="1711"/>
                  </a:cubicBezTo>
                  <a:moveTo>
                    <a:pt x="8078" y="1006"/>
                  </a:moveTo>
                  <a:cubicBezTo>
                    <a:pt x="8063" y="1007"/>
                    <a:pt x="8050" y="1020"/>
                    <a:pt x="8051" y="1036"/>
                  </a:cubicBezTo>
                  <a:cubicBezTo>
                    <a:pt x="8052" y="1052"/>
                    <a:pt x="8065" y="1064"/>
                    <a:pt x="8081" y="1063"/>
                  </a:cubicBezTo>
                  <a:cubicBezTo>
                    <a:pt x="8097" y="1062"/>
                    <a:pt x="8109" y="1049"/>
                    <a:pt x="8108" y="1033"/>
                  </a:cubicBezTo>
                  <a:cubicBezTo>
                    <a:pt x="8108" y="1017"/>
                    <a:pt x="8094" y="1005"/>
                    <a:pt x="8078" y="1006"/>
                  </a:cubicBezTo>
                  <a:moveTo>
                    <a:pt x="7256" y="993"/>
                  </a:moveTo>
                  <a:cubicBezTo>
                    <a:pt x="7240" y="994"/>
                    <a:pt x="7228" y="1007"/>
                    <a:pt x="7229" y="1023"/>
                  </a:cubicBezTo>
                  <a:cubicBezTo>
                    <a:pt x="7230" y="1039"/>
                    <a:pt x="7243" y="1051"/>
                    <a:pt x="7259" y="1050"/>
                  </a:cubicBezTo>
                  <a:cubicBezTo>
                    <a:pt x="7275" y="1049"/>
                    <a:pt x="7287" y="1036"/>
                    <a:pt x="7286" y="1020"/>
                  </a:cubicBezTo>
                  <a:cubicBezTo>
                    <a:pt x="7285" y="1004"/>
                    <a:pt x="7272" y="992"/>
                    <a:pt x="7256" y="993"/>
                  </a:cubicBezTo>
                  <a:moveTo>
                    <a:pt x="7426" y="53"/>
                  </a:moveTo>
                  <a:cubicBezTo>
                    <a:pt x="7410" y="54"/>
                    <a:pt x="7398" y="67"/>
                    <a:pt x="7399" y="83"/>
                  </a:cubicBezTo>
                  <a:cubicBezTo>
                    <a:pt x="7400" y="99"/>
                    <a:pt x="7413" y="111"/>
                    <a:pt x="7429" y="110"/>
                  </a:cubicBezTo>
                  <a:cubicBezTo>
                    <a:pt x="7444" y="110"/>
                    <a:pt x="7457" y="96"/>
                    <a:pt x="7456" y="80"/>
                  </a:cubicBezTo>
                  <a:cubicBezTo>
                    <a:pt x="7455" y="65"/>
                    <a:pt x="7442" y="52"/>
                    <a:pt x="7426" y="53"/>
                  </a:cubicBezTo>
                  <a:moveTo>
                    <a:pt x="6317" y="1"/>
                  </a:moveTo>
                  <a:cubicBezTo>
                    <a:pt x="6301" y="2"/>
                    <a:pt x="6289" y="15"/>
                    <a:pt x="6290" y="31"/>
                  </a:cubicBezTo>
                  <a:cubicBezTo>
                    <a:pt x="6291" y="47"/>
                    <a:pt x="6304" y="59"/>
                    <a:pt x="6319" y="58"/>
                  </a:cubicBezTo>
                  <a:cubicBezTo>
                    <a:pt x="6335" y="57"/>
                    <a:pt x="6348" y="44"/>
                    <a:pt x="6347" y="28"/>
                  </a:cubicBezTo>
                  <a:cubicBezTo>
                    <a:pt x="6346" y="12"/>
                    <a:pt x="6332" y="0"/>
                    <a:pt x="6317" y="1"/>
                  </a:cubicBezTo>
                  <a:moveTo>
                    <a:pt x="6056" y="1071"/>
                  </a:moveTo>
                  <a:cubicBezTo>
                    <a:pt x="6040" y="1072"/>
                    <a:pt x="6028" y="1085"/>
                    <a:pt x="6029" y="1101"/>
                  </a:cubicBezTo>
                  <a:cubicBezTo>
                    <a:pt x="6029" y="1117"/>
                    <a:pt x="6043" y="1129"/>
                    <a:pt x="6058" y="1128"/>
                  </a:cubicBezTo>
                  <a:cubicBezTo>
                    <a:pt x="6074" y="1127"/>
                    <a:pt x="6086" y="1114"/>
                    <a:pt x="6085" y="1098"/>
                  </a:cubicBezTo>
                  <a:cubicBezTo>
                    <a:pt x="6085" y="1083"/>
                    <a:pt x="6072" y="1070"/>
                    <a:pt x="6056" y="1071"/>
                  </a:cubicBezTo>
                  <a:moveTo>
                    <a:pt x="4256" y="2686"/>
                  </a:moveTo>
                  <a:cubicBezTo>
                    <a:pt x="4240" y="2686"/>
                    <a:pt x="4228" y="2700"/>
                    <a:pt x="4229" y="2716"/>
                  </a:cubicBezTo>
                  <a:cubicBezTo>
                    <a:pt x="4230" y="2731"/>
                    <a:pt x="4243" y="2743"/>
                    <a:pt x="4259" y="2743"/>
                  </a:cubicBezTo>
                  <a:cubicBezTo>
                    <a:pt x="4274" y="2742"/>
                    <a:pt x="4287" y="2729"/>
                    <a:pt x="4286" y="2713"/>
                  </a:cubicBezTo>
                  <a:cubicBezTo>
                    <a:pt x="4285" y="2697"/>
                    <a:pt x="4272" y="2685"/>
                    <a:pt x="4256" y="2686"/>
                  </a:cubicBezTo>
                  <a:moveTo>
                    <a:pt x="4634" y="3795"/>
                  </a:moveTo>
                  <a:cubicBezTo>
                    <a:pt x="4619" y="3796"/>
                    <a:pt x="4606" y="3809"/>
                    <a:pt x="4607" y="3825"/>
                  </a:cubicBezTo>
                  <a:cubicBezTo>
                    <a:pt x="4608" y="3841"/>
                    <a:pt x="4621" y="3853"/>
                    <a:pt x="4637" y="3852"/>
                  </a:cubicBezTo>
                  <a:cubicBezTo>
                    <a:pt x="4653" y="3851"/>
                    <a:pt x="4665" y="3838"/>
                    <a:pt x="4664" y="3822"/>
                  </a:cubicBezTo>
                  <a:cubicBezTo>
                    <a:pt x="4664" y="3806"/>
                    <a:pt x="4650" y="3794"/>
                    <a:pt x="4634" y="3795"/>
                  </a:cubicBezTo>
                  <a:moveTo>
                    <a:pt x="1724" y="4447"/>
                  </a:moveTo>
                  <a:cubicBezTo>
                    <a:pt x="1708" y="4448"/>
                    <a:pt x="1696" y="4461"/>
                    <a:pt x="1697" y="4477"/>
                  </a:cubicBezTo>
                  <a:cubicBezTo>
                    <a:pt x="1698" y="4493"/>
                    <a:pt x="1711" y="4505"/>
                    <a:pt x="1727" y="4504"/>
                  </a:cubicBezTo>
                  <a:cubicBezTo>
                    <a:pt x="1743" y="4504"/>
                    <a:pt x="1755" y="4490"/>
                    <a:pt x="1754" y="4474"/>
                  </a:cubicBezTo>
                  <a:cubicBezTo>
                    <a:pt x="1753" y="4459"/>
                    <a:pt x="1740" y="4447"/>
                    <a:pt x="1724" y="4447"/>
                  </a:cubicBezTo>
                  <a:moveTo>
                    <a:pt x="759" y="4199"/>
                  </a:moveTo>
                  <a:cubicBezTo>
                    <a:pt x="743" y="4200"/>
                    <a:pt x="731" y="4214"/>
                    <a:pt x="732" y="4229"/>
                  </a:cubicBezTo>
                  <a:cubicBezTo>
                    <a:pt x="732" y="4245"/>
                    <a:pt x="746" y="4257"/>
                    <a:pt x="761" y="4256"/>
                  </a:cubicBezTo>
                  <a:cubicBezTo>
                    <a:pt x="777" y="4256"/>
                    <a:pt x="789" y="4242"/>
                    <a:pt x="789" y="4227"/>
                  </a:cubicBezTo>
                  <a:cubicBezTo>
                    <a:pt x="788" y="4211"/>
                    <a:pt x="774" y="4199"/>
                    <a:pt x="759" y="4199"/>
                  </a:cubicBezTo>
                  <a:moveTo>
                    <a:pt x="28" y="4774"/>
                  </a:moveTo>
                  <a:cubicBezTo>
                    <a:pt x="12" y="4774"/>
                    <a:pt x="0" y="4788"/>
                    <a:pt x="1" y="4804"/>
                  </a:cubicBezTo>
                  <a:cubicBezTo>
                    <a:pt x="1" y="4819"/>
                    <a:pt x="15" y="4832"/>
                    <a:pt x="30" y="4831"/>
                  </a:cubicBezTo>
                  <a:cubicBezTo>
                    <a:pt x="46" y="4830"/>
                    <a:pt x="58" y="4817"/>
                    <a:pt x="58" y="4801"/>
                  </a:cubicBezTo>
                  <a:cubicBezTo>
                    <a:pt x="57" y="4785"/>
                    <a:pt x="44" y="4773"/>
                    <a:pt x="28" y="4774"/>
                  </a:cubicBezTo>
                  <a:moveTo>
                    <a:pt x="328" y="5439"/>
                  </a:moveTo>
                  <a:cubicBezTo>
                    <a:pt x="312" y="5440"/>
                    <a:pt x="300" y="5453"/>
                    <a:pt x="301" y="5469"/>
                  </a:cubicBezTo>
                  <a:cubicBezTo>
                    <a:pt x="302" y="5485"/>
                    <a:pt x="315" y="5497"/>
                    <a:pt x="331" y="5496"/>
                  </a:cubicBezTo>
                  <a:cubicBezTo>
                    <a:pt x="346" y="5496"/>
                    <a:pt x="359" y="5482"/>
                    <a:pt x="358" y="5466"/>
                  </a:cubicBezTo>
                  <a:cubicBezTo>
                    <a:pt x="357" y="5451"/>
                    <a:pt x="344" y="5439"/>
                    <a:pt x="328" y="5439"/>
                  </a:cubicBezTo>
                  <a:moveTo>
                    <a:pt x="980" y="6183"/>
                  </a:moveTo>
                  <a:cubicBezTo>
                    <a:pt x="965" y="6184"/>
                    <a:pt x="953" y="6197"/>
                    <a:pt x="953" y="6213"/>
                  </a:cubicBezTo>
                  <a:cubicBezTo>
                    <a:pt x="954" y="6229"/>
                    <a:pt x="967" y="6241"/>
                    <a:pt x="983" y="6240"/>
                  </a:cubicBezTo>
                  <a:cubicBezTo>
                    <a:pt x="999" y="6239"/>
                    <a:pt x="1011" y="6226"/>
                    <a:pt x="1010" y="6210"/>
                  </a:cubicBezTo>
                  <a:cubicBezTo>
                    <a:pt x="1010" y="6194"/>
                    <a:pt x="996" y="6182"/>
                    <a:pt x="980" y="6183"/>
                  </a:cubicBezTo>
                  <a:moveTo>
                    <a:pt x="2351" y="6105"/>
                  </a:moveTo>
                  <a:cubicBezTo>
                    <a:pt x="2335" y="6105"/>
                    <a:pt x="2323" y="6119"/>
                    <a:pt x="2324" y="6135"/>
                  </a:cubicBezTo>
                  <a:cubicBezTo>
                    <a:pt x="2325" y="6150"/>
                    <a:pt x="2338" y="6162"/>
                    <a:pt x="2353" y="6162"/>
                  </a:cubicBezTo>
                  <a:cubicBezTo>
                    <a:pt x="2369" y="6161"/>
                    <a:pt x="2381" y="6148"/>
                    <a:pt x="2381" y="6132"/>
                  </a:cubicBezTo>
                  <a:cubicBezTo>
                    <a:pt x="2380" y="6116"/>
                    <a:pt x="2367" y="6104"/>
                    <a:pt x="2351" y="6105"/>
                  </a:cubicBezTo>
                  <a:moveTo>
                    <a:pt x="2155" y="6992"/>
                  </a:moveTo>
                  <a:cubicBezTo>
                    <a:pt x="2139" y="6993"/>
                    <a:pt x="2127" y="7006"/>
                    <a:pt x="2128" y="7022"/>
                  </a:cubicBezTo>
                  <a:cubicBezTo>
                    <a:pt x="2129" y="7038"/>
                    <a:pt x="2142" y="7050"/>
                    <a:pt x="2158" y="7049"/>
                  </a:cubicBezTo>
                  <a:cubicBezTo>
                    <a:pt x="2173" y="7048"/>
                    <a:pt x="2186" y="7035"/>
                    <a:pt x="2185" y="7019"/>
                  </a:cubicBezTo>
                  <a:cubicBezTo>
                    <a:pt x="2184" y="7003"/>
                    <a:pt x="2171" y="6992"/>
                    <a:pt x="2155" y="6992"/>
                  </a:cubicBezTo>
                  <a:moveTo>
                    <a:pt x="3851" y="6522"/>
                  </a:moveTo>
                  <a:cubicBezTo>
                    <a:pt x="3836" y="6523"/>
                    <a:pt x="3823" y="6536"/>
                    <a:pt x="3824" y="6552"/>
                  </a:cubicBezTo>
                  <a:cubicBezTo>
                    <a:pt x="3825" y="6568"/>
                    <a:pt x="3838" y="6580"/>
                    <a:pt x="3854" y="6579"/>
                  </a:cubicBezTo>
                  <a:cubicBezTo>
                    <a:pt x="3870" y="6579"/>
                    <a:pt x="3882" y="6565"/>
                    <a:pt x="3881" y="6549"/>
                  </a:cubicBezTo>
                  <a:cubicBezTo>
                    <a:pt x="3881" y="6534"/>
                    <a:pt x="3867" y="6522"/>
                    <a:pt x="3851" y="6522"/>
                  </a:cubicBezTo>
                  <a:moveTo>
                    <a:pt x="3447" y="6039"/>
                  </a:moveTo>
                  <a:cubicBezTo>
                    <a:pt x="3431" y="6040"/>
                    <a:pt x="3419" y="6054"/>
                    <a:pt x="3420" y="6069"/>
                  </a:cubicBezTo>
                  <a:cubicBezTo>
                    <a:pt x="3421" y="6085"/>
                    <a:pt x="3434" y="6097"/>
                    <a:pt x="3450" y="6096"/>
                  </a:cubicBezTo>
                  <a:cubicBezTo>
                    <a:pt x="3465" y="6096"/>
                    <a:pt x="3478" y="6082"/>
                    <a:pt x="3477" y="6067"/>
                  </a:cubicBezTo>
                  <a:cubicBezTo>
                    <a:pt x="3476" y="6051"/>
                    <a:pt x="3463" y="6039"/>
                    <a:pt x="3447" y="6039"/>
                  </a:cubicBezTo>
                  <a:moveTo>
                    <a:pt x="4021" y="7488"/>
                  </a:moveTo>
                  <a:cubicBezTo>
                    <a:pt x="4005" y="7489"/>
                    <a:pt x="3993" y="7502"/>
                    <a:pt x="3994" y="7518"/>
                  </a:cubicBezTo>
                  <a:cubicBezTo>
                    <a:pt x="3995" y="7534"/>
                    <a:pt x="4008" y="7546"/>
                    <a:pt x="4024" y="7545"/>
                  </a:cubicBezTo>
                  <a:cubicBezTo>
                    <a:pt x="4039" y="7544"/>
                    <a:pt x="4052" y="7531"/>
                    <a:pt x="4051" y="7515"/>
                  </a:cubicBezTo>
                  <a:cubicBezTo>
                    <a:pt x="4050" y="7500"/>
                    <a:pt x="4037" y="7487"/>
                    <a:pt x="4021" y="7488"/>
                  </a:cubicBezTo>
                  <a:moveTo>
                    <a:pt x="5274" y="7397"/>
                  </a:moveTo>
                  <a:cubicBezTo>
                    <a:pt x="5258" y="7397"/>
                    <a:pt x="5246" y="7411"/>
                    <a:pt x="5247" y="7427"/>
                  </a:cubicBezTo>
                  <a:cubicBezTo>
                    <a:pt x="5248" y="7442"/>
                    <a:pt x="5261" y="7454"/>
                    <a:pt x="5276" y="7454"/>
                  </a:cubicBezTo>
                  <a:cubicBezTo>
                    <a:pt x="5292" y="7453"/>
                    <a:pt x="5304" y="7440"/>
                    <a:pt x="5304" y="7424"/>
                  </a:cubicBezTo>
                  <a:cubicBezTo>
                    <a:pt x="5303" y="7408"/>
                    <a:pt x="5290" y="7396"/>
                    <a:pt x="5274" y="7397"/>
                  </a:cubicBezTo>
                  <a:moveTo>
                    <a:pt x="10350" y="7384"/>
                  </a:moveTo>
                  <a:cubicBezTo>
                    <a:pt x="10334" y="7384"/>
                    <a:pt x="10322" y="7398"/>
                    <a:pt x="10323" y="7414"/>
                  </a:cubicBezTo>
                  <a:cubicBezTo>
                    <a:pt x="10324" y="7429"/>
                    <a:pt x="10337" y="7441"/>
                    <a:pt x="10353" y="7441"/>
                  </a:cubicBezTo>
                  <a:cubicBezTo>
                    <a:pt x="10369" y="7440"/>
                    <a:pt x="10381" y="7427"/>
                    <a:pt x="10380" y="7411"/>
                  </a:cubicBezTo>
                  <a:cubicBezTo>
                    <a:pt x="10379" y="7395"/>
                    <a:pt x="10366" y="7383"/>
                    <a:pt x="10350" y="7384"/>
                  </a:cubicBezTo>
                  <a:moveTo>
                    <a:pt x="5574" y="8676"/>
                  </a:moveTo>
                  <a:cubicBezTo>
                    <a:pt x="5558" y="8676"/>
                    <a:pt x="5546" y="8690"/>
                    <a:pt x="5547" y="8706"/>
                  </a:cubicBezTo>
                  <a:cubicBezTo>
                    <a:pt x="5548" y="8721"/>
                    <a:pt x="5561" y="8733"/>
                    <a:pt x="5577" y="8733"/>
                  </a:cubicBezTo>
                  <a:cubicBezTo>
                    <a:pt x="5592" y="8732"/>
                    <a:pt x="5605" y="8719"/>
                    <a:pt x="5604" y="8703"/>
                  </a:cubicBezTo>
                  <a:cubicBezTo>
                    <a:pt x="5603" y="8687"/>
                    <a:pt x="5590" y="8675"/>
                    <a:pt x="5574" y="8676"/>
                  </a:cubicBezTo>
                  <a:moveTo>
                    <a:pt x="6197" y="9719"/>
                  </a:moveTo>
                  <a:cubicBezTo>
                    <a:pt x="6181" y="9719"/>
                    <a:pt x="6169" y="9733"/>
                    <a:pt x="6169" y="9748"/>
                  </a:cubicBezTo>
                  <a:cubicBezTo>
                    <a:pt x="6170" y="9764"/>
                    <a:pt x="6184" y="9776"/>
                    <a:pt x="6199" y="9776"/>
                  </a:cubicBezTo>
                  <a:cubicBezTo>
                    <a:pt x="6215" y="9775"/>
                    <a:pt x="6227" y="9762"/>
                    <a:pt x="6226" y="9746"/>
                  </a:cubicBezTo>
                  <a:cubicBezTo>
                    <a:pt x="6226" y="9730"/>
                    <a:pt x="6212" y="9718"/>
                    <a:pt x="6197" y="9719"/>
                  </a:cubicBezTo>
                  <a:moveTo>
                    <a:pt x="5374" y="9732"/>
                  </a:moveTo>
                  <a:cubicBezTo>
                    <a:pt x="5359" y="9732"/>
                    <a:pt x="5347" y="9746"/>
                    <a:pt x="5347" y="9762"/>
                  </a:cubicBezTo>
                  <a:cubicBezTo>
                    <a:pt x="5348" y="9777"/>
                    <a:pt x="5361" y="9789"/>
                    <a:pt x="5377" y="9789"/>
                  </a:cubicBezTo>
                  <a:cubicBezTo>
                    <a:pt x="5393" y="9788"/>
                    <a:pt x="5405" y="9775"/>
                    <a:pt x="5404" y="9759"/>
                  </a:cubicBezTo>
                  <a:cubicBezTo>
                    <a:pt x="5404" y="9743"/>
                    <a:pt x="5390" y="9731"/>
                    <a:pt x="5374" y="9732"/>
                  </a:cubicBezTo>
                  <a:moveTo>
                    <a:pt x="4696" y="9040"/>
                  </a:moveTo>
                  <a:cubicBezTo>
                    <a:pt x="4680" y="9041"/>
                    <a:pt x="4668" y="9054"/>
                    <a:pt x="4669" y="9070"/>
                  </a:cubicBezTo>
                  <a:cubicBezTo>
                    <a:pt x="4669" y="9086"/>
                    <a:pt x="4683" y="9098"/>
                    <a:pt x="4698" y="9097"/>
                  </a:cubicBezTo>
                  <a:cubicBezTo>
                    <a:pt x="4714" y="9096"/>
                    <a:pt x="4726" y="9083"/>
                    <a:pt x="4726" y="9067"/>
                  </a:cubicBezTo>
                  <a:cubicBezTo>
                    <a:pt x="4725" y="9051"/>
                    <a:pt x="4711" y="9039"/>
                    <a:pt x="4696" y="9040"/>
                  </a:cubicBezTo>
                  <a:moveTo>
                    <a:pt x="4865" y="7513"/>
                  </a:moveTo>
                  <a:cubicBezTo>
                    <a:pt x="4850" y="7514"/>
                    <a:pt x="4837" y="7527"/>
                    <a:pt x="4838" y="7543"/>
                  </a:cubicBezTo>
                  <a:cubicBezTo>
                    <a:pt x="4839" y="7559"/>
                    <a:pt x="4852" y="7571"/>
                    <a:pt x="4868" y="7570"/>
                  </a:cubicBezTo>
                  <a:cubicBezTo>
                    <a:pt x="4884" y="7569"/>
                    <a:pt x="4896" y="7556"/>
                    <a:pt x="4895" y="7540"/>
                  </a:cubicBezTo>
                  <a:cubicBezTo>
                    <a:pt x="4895" y="7524"/>
                    <a:pt x="4881" y="7512"/>
                    <a:pt x="4865" y="7513"/>
                  </a:cubicBezTo>
                  <a:moveTo>
                    <a:pt x="4109" y="7056"/>
                  </a:moveTo>
                  <a:cubicBezTo>
                    <a:pt x="4093" y="7057"/>
                    <a:pt x="4081" y="7070"/>
                    <a:pt x="4081" y="7086"/>
                  </a:cubicBezTo>
                  <a:cubicBezTo>
                    <a:pt x="4082" y="7102"/>
                    <a:pt x="4096" y="7114"/>
                    <a:pt x="4111" y="7113"/>
                  </a:cubicBezTo>
                  <a:cubicBezTo>
                    <a:pt x="4127" y="7113"/>
                    <a:pt x="4139" y="7099"/>
                    <a:pt x="4138" y="7083"/>
                  </a:cubicBezTo>
                  <a:cubicBezTo>
                    <a:pt x="4138" y="7068"/>
                    <a:pt x="4124" y="7056"/>
                    <a:pt x="4109" y="7056"/>
                  </a:cubicBezTo>
                  <a:moveTo>
                    <a:pt x="4526" y="6743"/>
                  </a:moveTo>
                  <a:cubicBezTo>
                    <a:pt x="4510" y="6744"/>
                    <a:pt x="4498" y="6757"/>
                    <a:pt x="4499" y="6773"/>
                  </a:cubicBezTo>
                  <a:cubicBezTo>
                    <a:pt x="4500" y="6789"/>
                    <a:pt x="4513" y="6801"/>
                    <a:pt x="4529" y="6800"/>
                  </a:cubicBezTo>
                  <a:cubicBezTo>
                    <a:pt x="4545" y="6800"/>
                    <a:pt x="4557" y="6786"/>
                    <a:pt x="4556" y="6770"/>
                  </a:cubicBezTo>
                  <a:cubicBezTo>
                    <a:pt x="4555" y="6755"/>
                    <a:pt x="4542" y="6742"/>
                    <a:pt x="4526" y="6743"/>
                  </a:cubicBezTo>
                  <a:moveTo>
                    <a:pt x="3900" y="3846"/>
                  </a:moveTo>
                  <a:cubicBezTo>
                    <a:pt x="3884" y="3847"/>
                    <a:pt x="3872" y="3860"/>
                    <a:pt x="3873" y="3876"/>
                  </a:cubicBezTo>
                  <a:cubicBezTo>
                    <a:pt x="3873" y="3892"/>
                    <a:pt x="3887" y="3904"/>
                    <a:pt x="3902" y="3903"/>
                  </a:cubicBezTo>
                  <a:cubicBezTo>
                    <a:pt x="3918" y="3902"/>
                    <a:pt x="3930" y="3889"/>
                    <a:pt x="3929" y="3873"/>
                  </a:cubicBezTo>
                  <a:cubicBezTo>
                    <a:pt x="3929" y="3857"/>
                    <a:pt x="3916" y="3845"/>
                    <a:pt x="3900" y="3846"/>
                  </a:cubicBezTo>
                  <a:moveTo>
                    <a:pt x="3247" y="4590"/>
                  </a:moveTo>
                  <a:cubicBezTo>
                    <a:pt x="3231" y="4591"/>
                    <a:pt x="3219" y="4604"/>
                    <a:pt x="3220" y="4620"/>
                  </a:cubicBezTo>
                  <a:cubicBezTo>
                    <a:pt x="3221" y="4636"/>
                    <a:pt x="3234" y="4648"/>
                    <a:pt x="3250" y="4647"/>
                  </a:cubicBezTo>
                  <a:cubicBezTo>
                    <a:pt x="3266" y="4646"/>
                    <a:pt x="3278" y="4633"/>
                    <a:pt x="3277" y="4617"/>
                  </a:cubicBezTo>
                  <a:cubicBezTo>
                    <a:pt x="3276" y="4601"/>
                    <a:pt x="3263" y="4589"/>
                    <a:pt x="3247" y="4590"/>
                  </a:cubicBezTo>
                  <a:moveTo>
                    <a:pt x="3012" y="3468"/>
                  </a:moveTo>
                  <a:cubicBezTo>
                    <a:pt x="2997" y="3468"/>
                    <a:pt x="2985" y="3482"/>
                    <a:pt x="2985" y="3498"/>
                  </a:cubicBezTo>
                  <a:cubicBezTo>
                    <a:pt x="2986" y="3513"/>
                    <a:pt x="2999" y="3525"/>
                    <a:pt x="3015" y="3525"/>
                  </a:cubicBezTo>
                  <a:cubicBezTo>
                    <a:pt x="3031" y="3524"/>
                    <a:pt x="3043" y="3511"/>
                    <a:pt x="3042" y="3495"/>
                  </a:cubicBezTo>
                  <a:cubicBezTo>
                    <a:pt x="3041" y="3479"/>
                    <a:pt x="3028" y="3467"/>
                    <a:pt x="3012" y="3468"/>
                  </a:cubicBezTo>
                  <a:moveTo>
                    <a:pt x="4800" y="3194"/>
                  </a:moveTo>
                  <a:cubicBezTo>
                    <a:pt x="4784" y="3194"/>
                    <a:pt x="4772" y="3208"/>
                    <a:pt x="4773" y="3224"/>
                  </a:cubicBezTo>
                  <a:cubicBezTo>
                    <a:pt x="4774" y="3239"/>
                    <a:pt x="4787" y="3251"/>
                    <a:pt x="4803" y="3251"/>
                  </a:cubicBezTo>
                  <a:cubicBezTo>
                    <a:pt x="4819" y="3250"/>
                    <a:pt x="4831" y="3237"/>
                    <a:pt x="4830" y="3221"/>
                  </a:cubicBezTo>
                  <a:cubicBezTo>
                    <a:pt x="4829" y="3205"/>
                    <a:pt x="4816" y="3193"/>
                    <a:pt x="4800" y="3194"/>
                  </a:cubicBezTo>
                  <a:moveTo>
                    <a:pt x="6197" y="3637"/>
                  </a:moveTo>
                  <a:cubicBezTo>
                    <a:pt x="6181" y="3638"/>
                    <a:pt x="6169" y="3651"/>
                    <a:pt x="6169" y="3667"/>
                  </a:cubicBezTo>
                  <a:cubicBezTo>
                    <a:pt x="6170" y="3683"/>
                    <a:pt x="6184" y="3695"/>
                    <a:pt x="6199" y="3694"/>
                  </a:cubicBezTo>
                  <a:cubicBezTo>
                    <a:pt x="6215" y="3693"/>
                    <a:pt x="6227" y="3680"/>
                    <a:pt x="6226" y="3664"/>
                  </a:cubicBezTo>
                  <a:cubicBezTo>
                    <a:pt x="6226" y="3649"/>
                    <a:pt x="6212" y="3637"/>
                    <a:pt x="6197" y="3637"/>
                  </a:cubicBezTo>
                  <a:moveTo>
                    <a:pt x="8429" y="3431"/>
                  </a:moveTo>
                  <a:cubicBezTo>
                    <a:pt x="8414" y="3432"/>
                    <a:pt x="8401" y="3445"/>
                    <a:pt x="8402" y="3461"/>
                  </a:cubicBezTo>
                  <a:cubicBezTo>
                    <a:pt x="8403" y="3476"/>
                    <a:pt x="8416" y="3489"/>
                    <a:pt x="8432" y="3488"/>
                  </a:cubicBezTo>
                  <a:cubicBezTo>
                    <a:pt x="8448" y="3487"/>
                    <a:pt x="8460" y="3474"/>
                    <a:pt x="8459" y="3458"/>
                  </a:cubicBezTo>
                  <a:cubicBezTo>
                    <a:pt x="8458" y="3442"/>
                    <a:pt x="8445" y="3430"/>
                    <a:pt x="8429" y="3431"/>
                  </a:cubicBezTo>
                  <a:moveTo>
                    <a:pt x="9982" y="2100"/>
                  </a:moveTo>
                  <a:cubicBezTo>
                    <a:pt x="9966" y="2101"/>
                    <a:pt x="9954" y="2114"/>
                    <a:pt x="9955" y="2130"/>
                  </a:cubicBezTo>
                  <a:cubicBezTo>
                    <a:pt x="9956" y="2145"/>
                    <a:pt x="9969" y="2158"/>
                    <a:pt x="9985" y="2157"/>
                  </a:cubicBezTo>
                  <a:cubicBezTo>
                    <a:pt x="10001" y="2156"/>
                    <a:pt x="10013" y="2143"/>
                    <a:pt x="10012" y="2127"/>
                  </a:cubicBezTo>
                  <a:cubicBezTo>
                    <a:pt x="10011" y="2111"/>
                    <a:pt x="9998" y="2099"/>
                    <a:pt x="9982" y="2100"/>
                  </a:cubicBezTo>
                  <a:moveTo>
                    <a:pt x="10465" y="3039"/>
                  </a:moveTo>
                  <a:cubicBezTo>
                    <a:pt x="10449" y="3040"/>
                    <a:pt x="10437" y="3053"/>
                    <a:pt x="10438" y="3069"/>
                  </a:cubicBezTo>
                  <a:cubicBezTo>
                    <a:pt x="10439" y="3085"/>
                    <a:pt x="10452" y="3097"/>
                    <a:pt x="10468" y="3096"/>
                  </a:cubicBezTo>
                  <a:cubicBezTo>
                    <a:pt x="10484" y="3096"/>
                    <a:pt x="10496" y="3082"/>
                    <a:pt x="10495" y="3066"/>
                  </a:cubicBezTo>
                  <a:cubicBezTo>
                    <a:pt x="10494" y="3051"/>
                    <a:pt x="10481" y="3039"/>
                    <a:pt x="10465" y="3039"/>
                  </a:cubicBezTo>
                  <a:moveTo>
                    <a:pt x="9787" y="4292"/>
                  </a:moveTo>
                  <a:cubicBezTo>
                    <a:pt x="9771" y="4293"/>
                    <a:pt x="9759" y="4306"/>
                    <a:pt x="9760" y="4322"/>
                  </a:cubicBezTo>
                  <a:cubicBezTo>
                    <a:pt x="9760" y="4338"/>
                    <a:pt x="9773" y="4350"/>
                    <a:pt x="9789" y="4349"/>
                  </a:cubicBezTo>
                  <a:cubicBezTo>
                    <a:pt x="9805" y="4349"/>
                    <a:pt x="9817" y="4335"/>
                    <a:pt x="9816" y="4319"/>
                  </a:cubicBezTo>
                  <a:cubicBezTo>
                    <a:pt x="9816" y="4303"/>
                    <a:pt x="9802" y="4292"/>
                    <a:pt x="9787" y="4292"/>
                  </a:cubicBezTo>
                  <a:moveTo>
                    <a:pt x="4815" y="4371"/>
                  </a:moveTo>
                  <a:cubicBezTo>
                    <a:pt x="4799" y="4371"/>
                    <a:pt x="4787" y="4385"/>
                    <a:pt x="4787" y="4400"/>
                  </a:cubicBezTo>
                  <a:cubicBezTo>
                    <a:pt x="4788" y="4416"/>
                    <a:pt x="4802" y="4428"/>
                    <a:pt x="4817" y="4427"/>
                  </a:cubicBezTo>
                  <a:cubicBezTo>
                    <a:pt x="4833" y="4427"/>
                    <a:pt x="4845" y="4413"/>
                    <a:pt x="4844" y="4398"/>
                  </a:cubicBezTo>
                  <a:cubicBezTo>
                    <a:pt x="4844" y="4382"/>
                    <a:pt x="4830" y="4370"/>
                    <a:pt x="4815" y="4371"/>
                  </a:cubicBezTo>
                  <a:moveTo>
                    <a:pt x="3458" y="4814"/>
                  </a:moveTo>
                  <a:cubicBezTo>
                    <a:pt x="3442" y="4815"/>
                    <a:pt x="3430" y="4828"/>
                    <a:pt x="3430" y="4844"/>
                  </a:cubicBezTo>
                  <a:cubicBezTo>
                    <a:pt x="3431" y="4860"/>
                    <a:pt x="3444" y="4872"/>
                    <a:pt x="3460" y="4871"/>
                  </a:cubicBezTo>
                  <a:cubicBezTo>
                    <a:pt x="3476" y="4871"/>
                    <a:pt x="3488" y="4857"/>
                    <a:pt x="3487" y="4841"/>
                  </a:cubicBezTo>
                  <a:cubicBezTo>
                    <a:pt x="3487" y="4826"/>
                    <a:pt x="3473" y="4813"/>
                    <a:pt x="3458" y="4814"/>
                  </a:cubicBezTo>
                  <a:moveTo>
                    <a:pt x="11431" y="6015"/>
                  </a:moveTo>
                  <a:cubicBezTo>
                    <a:pt x="11415" y="6016"/>
                    <a:pt x="11403" y="6029"/>
                    <a:pt x="11404" y="6045"/>
                  </a:cubicBezTo>
                  <a:cubicBezTo>
                    <a:pt x="11405" y="6060"/>
                    <a:pt x="11418" y="6073"/>
                    <a:pt x="11434" y="6072"/>
                  </a:cubicBezTo>
                  <a:cubicBezTo>
                    <a:pt x="11449" y="6071"/>
                    <a:pt x="11461" y="6058"/>
                    <a:pt x="11461" y="6042"/>
                  </a:cubicBezTo>
                  <a:cubicBezTo>
                    <a:pt x="11460" y="6026"/>
                    <a:pt x="11446" y="6014"/>
                    <a:pt x="11431" y="6015"/>
                  </a:cubicBezTo>
                  <a:moveTo>
                    <a:pt x="11339" y="3496"/>
                  </a:moveTo>
                  <a:cubicBezTo>
                    <a:pt x="11324" y="3497"/>
                    <a:pt x="11311" y="3510"/>
                    <a:pt x="11312" y="3526"/>
                  </a:cubicBezTo>
                  <a:cubicBezTo>
                    <a:pt x="11313" y="3542"/>
                    <a:pt x="11326" y="3554"/>
                    <a:pt x="11342" y="3553"/>
                  </a:cubicBezTo>
                  <a:cubicBezTo>
                    <a:pt x="11358" y="3552"/>
                    <a:pt x="11370" y="3539"/>
                    <a:pt x="11369" y="3523"/>
                  </a:cubicBezTo>
                  <a:cubicBezTo>
                    <a:pt x="11369" y="3507"/>
                    <a:pt x="11355" y="3495"/>
                    <a:pt x="11339" y="3496"/>
                  </a:cubicBezTo>
                  <a:moveTo>
                    <a:pt x="10830" y="3901"/>
                  </a:moveTo>
                  <a:cubicBezTo>
                    <a:pt x="10815" y="3901"/>
                    <a:pt x="10803" y="3915"/>
                    <a:pt x="10803" y="3930"/>
                  </a:cubicBezTo>
                  <a:cubicBezTo>
                    <a:pt x="10804" y="3946"/>
                    <a:pt x="10817" y="3959"/>
                    <a:pt x="10833" y="3958"/>
                  </a:cubicBezTo>
                  <a:cubicBezTo>
                    <a:pt x="10849" y="3957"/>
                    <a:pt x="10861" y="3943"/>
                    <a:pt x="10860" y="3928"/>
                  </a:cubicBezTo>
                  <a:cubicBezTo>
                    <a:pt x="10860" y="3912"/>
                    <a:pt x="10846" y="3900"/>
                    <a:pt x="10830" y="3901"/>
                  </a:cubicBezTo>
                  <a:moveTo>
                    <a:pt x="6616" y="469"/>
                  </a:moveTo>
                  <a:cubicBezTo>
                    <a:pt x="6600" y="469"/>
                    <a:pt x="6588" y="483"/>
                    <a:pt x="6588" y="498"/>
                  </a:cubicBezTo>
                  <a:cubicBezTo>
                    <a:pt x="6589" y="514"/>
                    <a:pt x="6602" y="526"/>
                    <a:pt x="6618" y="526"/>
                  </a:cubicBezTo>
                  <a:cubicBezTo>
                    <a:pt x="6634" y="525"/>
                    <a:pt x="6646" y="511"/>
                    <a:pt x="6645" y="496"/>
                  </a:cubicBezTo>
                  <a:cubicBezTo>
                    <a:pt x="6645" y="480"/>
                    <a:pt x="6631" y="468"/>
                    <a:pt x="6616" y="469"/>
                  </a:cubicBezTo>
                  <a:moveTo>
                    <a:pt x="5219" y="651"/>
                  </a:moveTo>
                  <a:cubicBezTo>
                    <a:pt x="5203" y="652"/>
                    <a:pt x="5191" y="665"/>
                    <a:pt x="5192" y="681"/>
                  </a:cubicBezTo>
                  <a:cubicBezTo>
                    <a:pt x="5193" y="697"/>
                    <a:pt x="5206" y="709"/>
                    <a:pt x="5222" y="708"/>
                  </a:cubicBezTo>
                  <a:cubicBezTo>
                    <a:pt x="5238" y="707"/>
                    <a:pt x="5250" y="694"/>
                    <a:pt x="5249" y="678"/>
                  </a:cubicBezTo>
                  <a:cubicBezTo>
                    <a:pt x="5248" y="663"/>
                    <a:pt x="5235" y="650"/>
                    <a:pt x="5219" y="651"/>
                  </a:cubicBezTo>
                  <a:moveTo>
                    <a:pt x="3705" y="2870"/>
                  </a:moveTo>
                  <a:cubicBezTo>
                    <a:pt x="3690" y="2870"/>
                    <a:pt x="3678" y="2884"/>
                    <a:pt x="3678" y="2900"/>
                  </a:cubicBezTo>
                  <a:cubicBezTo>
                    <a:pt x="3679" y="2915"/>
                    <a:pt x="3692" y="2928"/>
                    <a:pt x="3708" y="2927"/>
                  </a:cubicBezTo>
                  <a:cubicBezTo>
                    <a:pt x="3724" y="2926"/>
                    <a:pt x="3736" y="2913"/>
                    <a:pt x="3735" y="2897"/>
                  </a:cubicBezTo>
                  <a:cubicBezTo>
                    <a:pt x="3735" y="2881"/>
                    <a:pt x="3721" y="2869"/>
                    <a:pt x="3705" y="2870"/>
                  </a:cubicBezTo>
                  <a:moveTo>
                    <a:pt x="10191" y="2687"/>
                  </a:moveTo>
                  <a:cubicBezTo>
                    <a:pt x="10175" y="2688"/>
                    <a:pt x="10163" y="2701"/>
                    <a:pt x="10164" y="2717"/>
                  </a:cubicBezTo>
                  <a:cubicBezTo>
                    <a:pt x="10165" y="2733"/>
                    <a:pt x="10178" y="2745"/>
                    <a:pt x="10194" y="2744"/>
                  </a:cubicBezTo>
                  <a:cubicBezTo>
                    <a:pt x="10210" y="2743"/>
                    <a:pt x="10222" y="2730"/>
                    <a:pt x="10221" y="2714"/>
                  </a:cubicBezTo>
                  <a:cubicBezTo>
                    <a:pt x="10220" y="2698"/>
                    <a:pt x="10207" y="2686"/>
                    <a:pt x="10191" y="26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31"/>
          <p:cNvSpPr txBox="1"/>
          <p:nvPr>
            <p:ph type="ctrTitle"/>
          </p:nvPr>
        </p:nvSpPr>
        <p:spPr>
          <a:xfrm>
            <a:off x="393650" y="1176225"/>
            <a:ext cx="5665500" cy="21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logica"/>
                <a:ea typeface="Geologica"/>
                <a:cs typeface="Geologica"/>
                <a:sym typeface="Geologica"/>
              </a:rPr>
              <a:t>Quantum-powered </a:t>
            </a:r>
            <a:r>
              <a:rPr lang="en">
                <a:latin typeface="Geologica"/>
                <a:ea typeface="Geologica"/>
                <a:cs typeface="Geologica"/>
                <a:sym typeface="Geologica"/>
              </a:rPr>
              <a:t>Genetic Variation Modeling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sp>
        <p:nvSpPr>
          <p:cNvPr id="1090" name="Google Shape;1090;p31"/>
          <p:cNvSpPr/>
          <p:nvPr/>
        </p:nvSpPr>
        <p:spPr>
          <a:xfrm rot="1964963">
            <a:off x="7989933" y="3832012"/>
            <a:ext cx="1062809" cy="649681"/>
          </a:xfrm>
          <a:custGeom>
            <a:rect b="b" l="l" r="r" t="t"/>
            <a:pathLst>
              <a:path extrusionOk="0" h="2104" w="3442">
                <a:moveTo>
                  <a:pt x="2570" y="606"/>
                </a:moveTo>
                <a:lnTo>
                  <a:pt x="2221" y="51"/>
                </a:lnTo>
                <a:lnTo>
                  <a:pt x="1571" y="76"/>
                </a:lnTo>
                <a:cubicBezTo>
                  <a:pt x="1566" y="53"/>
                  <a:pt x="1552" y="32"/>
                  <a:pt x="1530" y="20"/>
                </a:cubicBezTo>
                <a:cubicBezTo>
                  <a:pt x="1491" y="0"/>
                  <a:pt x="1443" y="15"/>
                  <a:pt x="1422" y="53"/>
                </a:cubicBezTo>
                <a:cubicBezTo>
                  <a:pt x="1404" y="89"/>
                  <a:pt x="1415" y="132"/>
                  <a:pt x="1446" y="155"/>
                </a:cubicBezTo>
                <a:lnTo>
                  <a:pt x="1177" y="666"/>
                </a:lnTo>
                <a:cubicBezTo>
                  <a:pt x="1140" y="652"/>
                  <a:pt x="1099" y="667"/>
                  <a:pt x="1080" y="703"/>
                </a:cubicBezTo>
                <a:cubicBezTo>
                  <a:pt x="1077" y="710"/>
                  <a:pt x="1074" y="717"/>
                  <a:pt x="1073" y="724"/>
                </a:cubicBezTo>
                <a:lnTo>
                  <a:pt x="511" y="746"/>
                </a:lnTo>
                <a:cubicBezTo>
                  <a:pt x="507" y="722"/>
                  <a:pt x="493" y="700"/>
                  <a:pt x="470" y="688"/>
                </a:cubicBezTo>
                <a:cubicBezTo>
                  <a:pt x="431" y="668"/>
                  <a:pt x="383" y="683"/>
                  <a:pt x="362" y="721"/>
                </a:cubicBezTo>
                <a:cubicBezTo>
                  <a:pt x="344" y="757"/>
                  <a:pt x="355" y="800"/>
                  <a:pt x="386" y="823"/>
                </a:cubicBezTo>
                <a:lnTo>
                  <a:pt x="117" y="1333"/>
                </a:lnTo>
                <a:cubicBezTo>
                  <a:pt x="81" y="1320"/>
                  <a:pt x="39" y="1335"/>
                  <a:pt x="20" y="1371"/>
                </a:cubicBezTo>
                <a:cubicBezTo>
                  <a:pt x="0" y="1410"/>
                  <a:pt x="15" y="1458"/>
                  <a:pt x="53" y="1478"/>
                </a:cubicBezTo>
                <a:cubicBezTo>
                  <a:pt x="78" y="1491"/>
                  <a:pt x="107" y="1490"/>
                  <a:pt x="130" y="1477"/>
                </a:cubicBezTo>
                <a:lnTo>
                  <a:pt x="429" y="1951"/>
                </a:lnTo>
                <a:cubicBezTo>
                  <a:pt x="421" y="1958"/>
                  <a:pt x="415" y="1965"/>
                  <a:pt x="410" y="1975"/>
                </a:cubicBezTo>
                <a:cubicBezTo>
                  <a:pt x="389" y="2014"/>
                  <a:pt x="404" y="2062"/>
                  <a:pt x="443" y="2082"/>
                </a:cubicBezTo>
                <a:cubicBezTo>
                  <a:pt x="482" y="2103"/>
                  <a:pt x="530" y="2088"/>
                  <a:pt x="551" y="2049"/>
                </a:cubicBezTo>
                <a:cubicBezTo>
                  <a:pt x="555" y="2040"/>
                  <a:pt x="558" y="2030"/>
                  <a:pt x="559" y="2020"/>
                </a:cubicBezTo>
                <a:lnTo>
                  <a:pt x="1143" y="1997"/>
                </a:lnTo>
                <a:cubicBezTo>
                  <a:pt x="1151" y="2012"/>
                  <a:pt x="1162" y="2024"/>
                  <a:pt x="1177" y="2032"/>
                </a:cubicBezTo>
                <a:cubicBezTo>
                  <a:pt x="1216" y="2053"/>
                  <a:pt x="1264" y="2038"/>
                  <a:pt x="1285" y="1999"/>
                </a:cubicBezTo>
                <a:cubicBezTo>
                  <a:pt x="1303" y="1964"/>
                  <a:pt x="1293" y="1921"/>
                  <a:pt x="1261" y="1898"/>
                </a:cubicBezTo>
                <a:lnTo>
                  <a:pt x="1522" y="1402"/>
                </a:lnTo>
                <a:cubicBezTo>
                  <a:pt x="1559" y="1415"/>
                  <a:pt x="1601" y="1400"/>
                  <a:pt x="1620" y="1364"/>
                </a:cubicBezTo>
                <a:cubicBezTo>
                  <a:pt x="1622" y="1360"/>
                  <a:pt x="1624" y="1355"/>
                  <a:pt x="1625" y="1350"/>
                </a:cubicBezTo>
                <a:lnTo>
                  <a:pt x="2188" y="1329"/>
                </a:lnTo>
                <a:cubicBezTo>
                  <a:pt x="2192" y="1353"/>
                  <a:pt x="2206" y="1376"/>
                  <a:pt x="2230" y="1389"/>
                </a:cubicBezTo>
                <a:cubicBezTo>
                  <a:pt x="2252" y="1400"/>
                  <a:pt x="2277" y="1400"/>
                  <a:pt x="2299" y="1391"/>
                </a:cubicBezTo>
                <a:lnTo>
                  <a:pt x="2601" y="1871"/>
                </a:lnTo>
                <a:cubicBezTo>
                  <a:pt x="2599" y="1874"/>
                  <a:pt x="2598" y="1876"/>
                  <a:pt x="2596" y="1879"/>
                </a:cubicBezTo>
                <a:cubicBezTo>
                  <a:pt x="2576" y="1917"/>
                  <a:pt x="2591" y="1966"/>
                  <a:pt x="2629" y="1986"/>
                </a:cubicBezTo>
                <a:cubicBezTo>
                  <a:pt x="2668" y="2007"/>
                  <a:pt x="2716" y="1992"/>
                  <a:pt x="2737" y="1953"/>
                </a:cubicBezTo>
                <a:cubicBezTo>
                  <a:pt x="2740" y="1947"/>
                  <a:pt x="2742" y="1941"/>
                  <a:pt x="2744" y="1934"/>
                </a:cubicBezTo>
                <a:lnTo>
                  <a:pt x="3275" y="1914"/>
                </a:lnTo>
                <a:cubicBezTo>
                  <a:pt x="3281" y="1933"/>
                  <a:pt x="3294" y="1950"/>
                  <a:pt x="3313" y="1960"/>
                </a:cubicBezTo>
                <a:cubicBezTo>
                  <a:pt x="3352" y="1980"/>
                  <a:pt x="3400" y="1965"/>
                  <a:pt x="3421" y="1927"/>
                </a:cubicBezTo>
                <a:cubicBezTo>
                  <a:pt x="3441" y="1888"/>
                  <a:pt x="3426" y="1839"/>
                  <a:pt x="3388" y="1819"/>
                </a:cubicBezTo>
                <a:cubicBezTo>
                  <a:pt x="3349" y="1799"/>
                  <a:pt x="3301" y="1813"/>
                  <a:pt x="3280" y="1852"/>
                </a:cubicBezTo>
                <a:cubicBezTo>
                  <a:pt x="3273" y="1865"/>
                  <a:pt x="3271" y="1878"/>
                  <a:pt x="3271" y="1892"/>
                </a:cubicBezTo>
                <a:lnTo>
                  <a:pt x="2746" y="1912"/>
                </a:lnTo>
                <a:cubicBezTo>
                  <a:pt x="2744" y="1885"/>
                  <a:pt x="2729" y="1859"/>
                  <a:pt x="2704" y="1845"/>
                </a:cubicBezTo>
                <a:cubicBezTo>
                  <a:pt x="2675" y="1830"/>
                  <a:pt x="2640" y="1835"/>
                  <a:pt x="2616" y="1854"/>
                </a:cubicBezTo>
                <a:lnTo>
                  <a:pt x="2318" y="1380"/>
                </a:lnTo>
                <a:cubicBezTo>
                  <a:pt x="2326" y="1373"/>
                  <a:pt x="2332" y="1365"/>
                  <a:pt x="2337" y="1356"/>
                </a:cubicBezTo>
                <a:cubicBezTo>
                  <a:pt x="2357" y="1318"/>
                  <a:pt x="2344" y="1274"/>
                  <a:pt x="2310" y="1251"/>
                </a:cubicBezTo>
                <a:lnTo>
                  <a:pt x="2500" y="891"/>
                </a:lnTo>
                <a:lnTo>
                  <a:pt x="2574" y="750"/>
                </a:lnTo>
                <a:cubicBezTo>
                  <a:pt x="2612" y="766"/>
                  <a:pt x="2656" y="751"/>
                  <a:pt x="2675" y="714"/>
                </a:cubicBezTo>
                <a:cubicBezTo>
                  <a:pt x="2696" y="675"/>
                  <a:pt x="2681" y="627"/>
                  <a:pt x="2642" y="606"/>
                </a:cubicBezTo>
                <a:cubicBezTo>
                  <a:pt x="2619" y="594"/>
                  <a:pt x="2592" y="595"/>
                  <a:pt x="2570" y="606"/>
                </a:cubicBezTo>
                <a:moveTo>
                  <a:pt x="1486" y="1279"/>
                </a:moveTo>
                <a:cubicBezTo>
                  <a:pt x="1484" y="1282"/>
                  <a:pt x="1481" y="1286"/>
                  <a:pt x="1479" y="1290"/>
                </a:cubicBezTo>
                <a:cubicBezTo>
                  <a:pt x="1460" y="1326"/>
                  <a:pt x="1471" y="1368"/>
                  <a:pt x="1503" y="1391"/>
                </a:cubicBezTo>
                <a:lnTo>
                  <a:pt x="1241" y="1887"/>
                </a:lnTo>
                <a:cubicBezTo>
                  <a:pt x="1204" y="1874"/>
                  <a:pt x="1163" y="1889"/>
                  <a:pt x="1144" y="1925"/>
                </a:cubicBezTo>
                <a:cubicBezTo>
                  <a:pt x="1136" y="1941"/>
                  <a:pt x="1134" y="1959"/>
                  <a:pt x="1137" y="1975"/>
                </a:cubicBezTo>
                <a:lnTo>
                  <a:pt x="558" y="1998"/>
                </a:lnTo>
                <a:cubicBezTo>
                  <a:pt x="554" y="1974"/>
                  <a:pt x="540" y="1953"/>
                  <a:pt x="517" y="1941"/>
                </a:cubicBezTo>
                <a:cubicBezTo>
                  <a:pt x="495" y="1929"/>
                  <a:pt x="469" y="1930"/>
                  <a:pt x="448" y="1939"/>
                </a:cubicBezTo>
                <a:lnTo>
                  <a:pt x="148" y="1463"/>
                </a:lnTo>
                <a:cubicBezTo>
                  <a:pt x="153" y="1457"/>
                  <a:pt x="157" y="1451"/>
                  <a:pt x="161" y="1445"/>
                </a:cubicBezTo>
                <a:cubicBezTo>
                  <a:pt x="180" y="1409"/>
                  <a:pt x="169" y="1366"/>
                  <a:pt x="137" y="1343"/>
                </a:cubicBezTo>
                <a:lnTo>
                  <a:pt x="406" y="833"/>
                </a:lnTo>
                <a:cubicBezTo>
                  <a:pt x="443" y="846"/>
                  <a:pt x="485" y="831"/>
                  <a:pt x="503" y="795"/>
                </a:cubicBezTo>
                <a:cubicBezTo>
                  <a:pt x="508" y="786"/>
                  <a:pt x="511" y="777"/>
                  <a:pt x="512" y="768"/>
                </a:cubicBezTo>
                <a:lnTo>
                  <a:pt x="1071" y="746"/>
                </a:lnTo>
                <a:cubicBezTo>
                  <a:pt x="1073" y="772"/>
                  <a:pt x="1088" y="797"/>
                  <a:pt x="1113" y="810"/>
                </a:cubicBezTo>
                <a:cubicBezTo>
                  <a:pt x="1139" y="824"/>
                  <a:pt x="1167" y="822"/>
                  <a:pt x="1190" y="809"/>
                </a:cubicBezTo>
                <a:lnTo>
                  <a:pt x="1486" y="1279"/>
                </a:lnTo>
                <a:moveTo>
                  <a:pt x="2552" y="618"/>
                </a:moveTo>
                <a:cubicBezTo>
                  <a:pt x="2545" y="624"/>
                  <a:pt x="2539" y="631"/>
                  <a:pt x="2535" y="640"/>
                </a:cubicBezTo>
                <a:cubicBezTo>
                  <a:pt x="2517" y="674"/>
                  <a:pt x="2526" y="715"/>
                  <a:pt x="2555" y="739"/>
                </a:cubicBezTo>
                <a:lnTo>
                  <a:pt x="2289" y="1242"/>
                </a:lnTo>
                <a:cubicBezTo>
                  <a:pt x="2254" y="1232"/>
                  <a:pt x="2215" y="1247"/>
                  <a:pt x="2197" y="1281"/>
                </a:cubicBezTo>
                <a:cubicBezTo>
                  <a:pt x="2192" y="1289"/>
                  <a:pt x="2190" y="1298"/>
                  <a:pt x="2189" y="1307"/>
                </a:cubicBezTo>
                <a:lnTo>
                  <a:pt x="1628" y="1328"/>
                </a:lnTo>
                <a:cubicBezTo>
                  <a:pt x="1629" y="1299"/>
                  <a:pt x="1614" y="1271"/>
                  <a:pt x="1586" y="1256"/>
                </a:cubicBezTo>
                <a:cubicBezTo>
                  <a:pt x="1559" y="1242"/>
                  <a:pt x="1527" y="1245"/>
                  <a:pt x="1503" y="1262"/>
                </a:cubicBezTo>
                <a:lnTo>
                  <a:pt x="1208" y="794"/>
                </a:lnTo>
                <a:cubicBezTo>
                  <a:pt x="1213" y="789"/>
                  <a:pt x="1218" y="784"/>
                  <a:pt x="1221" y="777"/>
                </a:cubicBezTo>
                <a:cubicBezTo>
                  <a:pt x="1239" y="742"/>
                  <a:pt x="1228" y="699"/>
                  <a:pt x="1197" y="676"/>
                </a:cubicBezTo>
                <a:lnTo>
                  <a:pt x="1466" y="165"/>
                </a:lnTo>
                <a:cubicBezTo>
                  <a:pt x="1503" y="178"/>
                  <a:pt x="1544" y="163"/>
                  <a:pt x="1563" y="128"/>
                </a:cubicBezTo>
                <a:cubicBezTo>
                  <a:pt x="1568" y="118"/>
                  <a:pt x="1571" y="109"/>
                  <a:pt x="1572" y="98"/>
                </a:cubicBezTo>
                <a:lnTo>
                  <a:pt x="2209" y="74"/>
                </a:lnTo>
                <a:lnTo>
                  <a:pt x="2552" y="618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1"/>
          <p:cNvSpPr/>
          <p:nvPr/>
        </p:nvSpPr>
        <p:spPr>
          <a:xfrm rot="1871628">
            <a:off x="5253328" y="359058"/>
            <a:ext cx="947572" cy="550525"/>
          </a:xfrm>
          <a:custGeom>
            <a:rect b="b" l="l" r="r" t="t"/>
            <a:pathLst>
              <a:path extrusionOk="0" h="1790" w="3081">
                <a:moveTo>
                  <a:pt x="2988" y="1212"/>
                </a:moveTo>
                <a:cubicBezTo>
                  <a:pt x="2936" y="1211"/>
                  <a:pt x="2895" y="1252"/>
                  <a:pt x="2894" y="1304"/>
                </a:cubicBezTo>
                <a:cubicBezTo>
                  <a:pt x="2894" y="1320"/>
                  <a:pt x="2898" y="1335"/>
                  <a:pt x="2906" y="1349"/>
                </a:cubicBezTo>
                <a:lnTo>
                  <a:pt x="2371" y="1650"/>
                </a:lnTo>
                <a:cubicBezTo>
                  <a:pt x="2356" y="1622"/>
                  <a:pt x="2326" y="1604"/>
                  <a:pt x="2292" y="1603"/>
                </a:cubicBezTo>
                <a:cubicBezTo>
                  <a:pt x="2254" y="1603"/>
                  <a:pt x="2221" y="1626"/>
                  <a:pt x="2207" y="1659"/>
                </a:cubicBezTo>
                <a:lnTo>
                  <a:pt x="1644" y="1326"/>
                </a:lnTo>
                <a:cubicBezTo>
                  <a:pt x="1649" y="1315"/>
                  <a:pt x="1652" y="1303"/>
                  <a:pt x="1652" y="1290"/>
                </a:cubicBezTo>
                <a:cubicBezTo>
                  <a:pt x="1652" y="1241"/>
                  <a:pt x="1615" y="1202"/>
                  <a:pt x="1568" y="1197"/>
                </a:cubicBezTo>
                <a:lnTo>
                  <a:pt x="1571" y="914"/>
                </a:lnTo>
                <a:lnTo>
                  <a:pt x="1575" y="536"/>
                </a:lnTo>
                <a:cubicBezTo>
                  <a:pt x="1622" y="533"/>
                  <a:pt x="1660" y="494"/>
                  <a:pt x="1661" y="445"/>
                </a:cubicBezTo>
                <a:cubicBezTo>
                  <a:pt x="1661" y="394"/>
                  <a:pt x="1620" y="352"/>
                  <a:pt x="1569" y="351"/>
                </a:cubicBezTo>
                <a:cubicBezTo>
                  <a:pt x="1538" y="351"/>
                  <a:pt x="1511" y="366"/>
                  <a:pt x="1494" y="389"/>
                </a:cubicBezTo>
                <a:lnTo>
                  <a:pt x="838" y="0"/>
                </a:lnTo>
                <a:lnTo>
                  <a:pt x="176" y="372"/>
                </a:lnTo>
                <a:cubicBezTo>
                  <a:pt x="159" y="350"/>
                  <a:pt x="133" y="336"/>
                  <a:pt x="104" y="335"/>
                </a:cubicBezTo>
                <a:cubicBezTo>
                  <a:pt x="53" y="335"/>
                  <a:pt x="11" y="376"/>
                  <a:pt x="10" y="427"/>
                </a:cubicBezTo>
                <a:cubicBezTo>
                  <a:pt x="10" y="474"/>
                  <a:pt x="44" y="513"/>
                  <a:pt x="89" y="519"/>
                </a:cubicBezTo>
                <a:lnTo>
                  <a:pt x="82" y="1192"/>
                </a:lnTo>
                <a:cubicBezTo>
                  <a:pt x="36" y="1198"/>
                  <a:pt x="1" y="1236"/>
                  <a:pt x="1" y="1283"/>
                </a:cubicBezTo>
                <a:cubicBezTo>
                  <a:pt x="0" y="1334"/>
                  <a:pt x="41" y="1376"/>
                  <a:pt x="92" y="1376"/>
                </a:cubicBezTo>
                <a:cubicBezTo>
                  <a:pt x="126" y="1377"/>
                  <a:pt x="155" y="1359"/>
                  <a:pt x="172" y="1332"/>
                </a:cubicBezTo>
                <a:lnTo>
                  <a:pt x="728" y="1662"/>
                </a:lnTo>
                <a:cubicBezTo>
                  <a:pt x="727" y="1667"/>
                  <a:pt x="727" y="1673"/>
                  <a:pt x="727" y="1679"/>
                </a:cubicBezTo>
                <a:cubicBezTo>
                  <a:pt x="726" y="1730"/>
                  <a:pt x="767" y="1772"/>
                  <a:pt x="818" y="1773"/>
                </a:cubicBezTo>
                <a:cubicBezTo>
                  <a:pt x="869" y="1773"/>
                  <a:pt x="911" y="1732"/>
                  <a:pt x="912" y="1681"/>
                </a:cubicBezTo>
                <a:cubicBezTo>
                  <a:pt x="912" y="1675"/>
                  <a:pt x="912" y="1669"/>
                  <a:pt x="910" y="1664"/>
                </a:cubicBezTo>
                <a:lnTo>
                  <a:pt x="1483" y="1342"/>
                </a:lnTo>
                <a:cubicBezTo>
                  <a:pt x="1500" y="1366"/>
                  <a:pt x="1527" y="1382"/>
                  <a:pt x="1558" y="1382"/>
                </a:cubicBezTo>
                <a:cubicBezTo>
                  <a:pt x="1587" y="1382"/>
                  <a:pt x="1613" y="1369"/>
                  <a:pt x="1631" y="1348"/>
                </a:cubicBezTo>
                <a:lnTo>
                  <a:pt x="2200" y="1684"/>
                </a:lnTo>
                <a:cubicBezTo>
                  <a:pt x="2199" y="1688"/>
                  <a:pt x="2198" y="1691"/>
                  <a:pt x="2198" y="1695"/>
                </a:cubicBezTo>
                <a:cubicBezTo>
                  <a:pt x="2198" y="1746"/>
                  <a:pt x="2239" y="1788"/>
                  <a:pt x="2290" y="1789"/>
                </a:cubicBezTo>
                <a:cubicBezTo>
                  <a:pt x="2341" y="1789"/>
                  <a:pt x="2383" y="1748"/>
                  <a:pt x="2384" y="1697"/>
                </a:cubicBezTo>
                <a:cubicBezTo>
                  <a:pt x="2384" y="1689"/>
                  <a:pt x="2383" y="1681"/>
                  <a:pt x="2381" y="1674"/>
                </a:cubicBezTo>
                <a:lnTo>
                  <a:pt x="2921" y="1370"/>
                </a:lnTo>
                <a:cubicBezTo>
                  <a:pt x="2937" y="1386"/>
                  <a:pt x="2960" y="1397"/>
                  <a:pt x="2985" y="1397"/>
                </a:cubicBezTo>
                <a:cubicBezTo>
                  <a:pt x="3036" y="1398"/>
                  <a:pt x="3078" y="1357"/>
                  <a:pt x="3079" y="1305"/>
                </a:cubicBezTo>
                <a:cubicBezTo>
                  <a:pt x="3080" y="1254"/>
                  <a:pt x="3039" y="1212"/>
                  <a:pt x="2988" y="1212"/>
                </a:cubicBezTo>
                <a:moveTo>
                  <a:pt x="1542" y="1198"/>
                </a:moveTo>
                <a:cubicBezTo>
                  <a:pt x="1500" y="1206"/>
                  <a:pt x="1467" y="1243"/>
                  <a:pt x="1467" y="1288"/>
                </a:cubicBezTo>
                <a:cubicBezTo>
                  <a:pt x="1466" y="1299"/>
                  <a:pt x="1469" y="1309"/>
                  <a:pt x="1472" y="1318"/>
                </a:cubicBezTo>
                <a:lnTo>
                  <a:pt x="903" y="1639"/>
                </a:lnTo>
                <a:cubicBezTo>
                  <a:pt x="888" y="1609"/>
                  <a:pt x="857" y="1588"/>
                  <a:pt x="821" y="1587"/>
                </a:cubicBezTo>
                <a:cubicBezTo>
                  <a:pt x="785" y="1587"/>
                  <a:pt x="753" y="1607"/>
                  <a:pt x="738" y="1637"/>
                </a:cubicBezTo>
                <a:lnTo>
                  <a:pt x="183" y="1309"/>
                </a:lnTo>
                <a:cubicBezTo>
                  <a:pt x="185" y="1301"/>
                  <a:pt x="187" y="1293"/>
                  <a:pt x="187" y="1285"/>
                </a:cubicBezTo>
                <a:cubicBezTo>
                  <a:pt x="187" y="1238"/>
                  <a:pt x="153" y="1199"/>
                  <a:pt x="108" y="1192"/>
                </a:cubicBezTo>
                <a:lnTo>
                  <a:pt x="115" y="520"/>
                </a:lnTo>
                <a:cubicBezTo>
                  <a:pt x="160" y="514"/>
                  <a:pt x="196" y="476"/>
                  <a:pt x="196" y="429"/>
                </a:cubicBezTo>
                <a:cubicBezTo>
                  <a:pt x="196" y="417"/>
                  <a:pt x="194" y="405"/>
                  <a:pt x="189" y="394"/>
                </a:cubicBezTo>
                <a:lnTo>
                  <a:pt x="838" y="29"/>
                </a:lnTo>
                <a:lnTo>
                  <a:pt x="1482" y="411"/>
                </a:lnTo>
                <a:cubicBezTo>
                  <a:pt x="1479" y="421"/>
                  <a:pt x="1476" y="432"/>
                  <a:pt x="1476" y="443"/>
                </a:cubicBezTo>
                <a:cubicBezTo>
                  <a:pt x="1475" y="488"/>
                  <a:pt x="1507" y="526"/>
                  <a:pt x="1550" y="535"/>
                </a:cubicBezTo>
                <a:lnTo>
                  <a:pt x="1542" y="1198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31"/>
          <p:cNvGrpSpPr/>
          <p:nvPr/>
        </p:nvGrpSpPr>
        <p:grpSpPr>
          <a:xfrm>
            <a:off x="7489777" y="1533787"/>
            <a:ext cx="726434" cy="726443"/>
            <a:chOff x="7509139" y="1558662"/>
            <a:chExt cx="726434" cy="726443"/>
          </a:xfrm>
        </p:grpSpPr>
        <p:sp>
          <p:nvSpPr>
            <p:cNvPr id="1093" name="Google Shape;1093;p31"/>
            <p:cNvSpPr/>
            <p:nvPr/>
          </p:nvSpPr>
          <p:spPr>
            <a:xfrm>
              <a:off x="7564561" y="1614075"/>
              <a:ext cx="615600" cy="615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7509139" y="1558662"/>
              <a:ext cx="726434" cy="726443"/>
            </a:xfrm>
            <a:custGeom>
              <a:rect b="b" l="l" r="r" t="t"/>
              <a:pathLst>
                <a:path extrusionOk="0" h="3456" w="3456">
                  <a:moveTo>
                    <a:pt x="1727" y="3455"/>
                  </a:moveTo>
                  <a:cubicBezTo>
                    <a:pt x="1626" y="3455"/>
                    <a:pt x="1525" y="3446"/>
                    <a:pt x="1427" y="3429"/>
                  </a:cubicBezTo>
                  <a:lnTo>
                    <a:pt x="1431" y="3405"/>
                  </a:lnTo>
                  <a:cubicBezTo>
                    <a:pt x="1528" y="3422"/>
                    <a:pt x="1627" y="3431"/>
                    <a:pt x="1727" y="3431"/>
                  </a:cubicBezTo>
                  <a:lnTo>
                    <a:pt x="1727" y="3455"/>
                  </a:lnTo>
                  <a:moveTo>
                    <a:pt x="2026" y="3429"/>
                  </a:moveTo>
                  <a:lnTo>
                    <a:pt x="2022" y="3405"/>
                  </a:lnTo>
                  <a:cubicBezTo>
                    <a:pt x="2119" y="3388"/>
                    <a:pt x="2216" y="3362"/>
                    <a:pt x="2309" y="3329"/>
                  </a:cubicBezTo>
                  <a:lnTo>
                    <a:pt x="2317" y="3352"/>
                  </a:lnTo>
                  <a:cubicBezTo>
                    <a:pt x="2223" y="3386"/>
                    <a:pt x="2125" y="3412"/>
                    <a:pt x="2026" y="3429"/>
                  </a:cubicBezTo>
                  <a:moveTo>
                    <a:pt x="1136" y="3351"/>
                  </a:moveTo>
                  <a:cubicBezTo>
                    <a:pt x="1042" y="3317"/>
                    <a:pt x="950" y="3274"/>
                    <a:pt x="863" y="3224"/>
                  </a:cubicBezTo>
                  <a:lnTo>
                    <a:pt x="875" y="3202"/>
                  </a:lnTo>
                  <a:cubicBezTo>
                    <a:pt x="961" y="3252"/>
                    <a:pt x="1051" y="3294"/>
                    <a:pt x="1144" y="3328"/>
                  </a:cubicBezTo>
                  <a:lnTo>
                    <a:pt x="1136" y="3351"/>
                  </a:lnTo>
                  <a:moveTo>
                    <a:pt x="2590" y="3225"/>
                  </a:moveTo>
                  <a:lnTo>
                    <a:pt x="2578" y="3203"/>
                  </a:lnTo>
                  <a:cubicBezTo>
                    <a:pt x="2663" y="3154"/>
                    <a:pt x="2745" y="3097"/>
                    <a:pt x="2821" y="3033"/>
                  </a:cubicBezTo>
                  <a:lnTo>
                    <a:pt x="2837" y="3052"/>
                  </a:lnTo>
                  <a:cubicBezTo>
                    <a:pt x="2760" y="3117"/>
                    <a:pt x="2677" y="3174"/>
                    <a:pt x="2590" y="3225"/>
                  </a:cubicBezTo>
                  <a:moveTo>
                    <a:pt x="617" y="3051"/>
                  </a:moveTo>
                  <a:cubicBezTo>
                    <a:pt x="540" y="2986"/>
                    <a:pt x="468" y="2915"/>
                    <a:pt x="404" y="2838"/>
                  </a:cubicBezTo>
                  <a:lnTo>
                    <a:pt x="423" y="2822"/>
                  </a:lnTo>
                  <a:cubicBezTo>
                    <a:pt x="486" y="2898"/>
                    <a:pt x="557" y="2968"/>
                    <a:pt x="632" y="3032"/>
                  </a:cubicBezTo>
                  <a:lnTo>
                    <a:pt x="617" y="3051"/>
                  </a:lnTo>
                  <a:moveTo>
                    <a:pt x="3050" y="2839"/>
                  </a:moveTo>
                  <a:lnTo>
                    <a:pt x="3031" y="2823"/>
                  </a:lnTo>
                  <a:cubicBezTo>
                    <a:pt x="3095" y="2748"/>
                    <a:pt x="3152" y="2666"/>
                    <a:pt x="3202" y="2581"/>
                  </a:cubicBezTo>
                  <a:lnTo>
                    <a:pt x="3223" y="2593"/>
                  </a:lnTo>
                  <a:cubicBezTo>
                    <a:pt x="3173" y="2679"/>
                    <a:pt x="3115" y="2762"/>
                    <a:pt x="3050" y="2839"/>
                  </a:cubicBezTo>
                  <a:moveTo>
                    <a:pt x="231" y="2591"/>
                  </a:moveTo>
                  <a:cubicBezTo>
                    <a:pt x="181" y="2504"/>
                    <a:pt x="138" y="2413"/>
                    <a:pt x="104" y="2318"/>
                  </a:cubicBezTo>
                  <a:lnTo>
                    <a:pt x="127" y="2310"/>
                  </a:lnTo>
                  <a:cubicBezTo>
                    <a:pt x="160" y="2403"/>
                    <a:pt x="203" y="2493"/>
                    <a:pt x="252" y="2579"/>
                  </a:cubicBezTo>
                  <a:lnTo>
                    <a:pt x="231" y="2591"/>
                  </a:lnTo>
                  <a:moveTo>
                    <a:pt x="3351" y="2320"/>
                  </a:moveTo>
                  <a:lnTo>
                    <a:pt x="3328" y="2312"/>
                  </a:lnTo>
                  <a:cubicBezTo>
                    <a:pt x="3362" y="2219"/>
                    <a:pt x="3388" y="2123"/>
                    <a:pt x="3405" y="2025"/>
                  </a:cubicBezTo>
                  <a:lnTo>
                    <a:pt x="3429" y="2029"/>
                  </a:lnTo>
                  <a:cubicBezTo>
                    <a:pt x="3411" y="2128"/>
                    <a:pt x="3385" y="2226"/>
                    <a:pt x="3351" y="2320"/>
                  </a:cubicBezTo>
                  <a:moveTo>
                    <a:pt x="26" y="2027"/>
                  </a:moveTo>
                  <a:cubicBezTo>
                    <a:pt x="9" y="1929"/>
                    <a:pt x="0" y="1828"/>
                    <a:pt x="0" y="1728"/>
                  </a:cubicBezTo>
                  <a:lnTo>
                    <a:pt x="0" y="1723"/>
                  </a:lnTo>
                  <a:lnTo>
                    <a:pt x="25" y="1723"/>
                  </a:lnTo>
                  <a:lnTo>
                    <a:pt x="25" y="1728"/>
                  </a:lnTo>
                  <a:cubicBezTo>
                    <a:pt x="25" y="1827"/>
                    <a:pt x="33" y="1926"/>
                    <a:pt x="50" y="2023"/>
                  </a:cubicBezTo>
                  <a:lnTo>
                    <a:pt x="26" y="2027"/>
                  </a:lnTo>
                  <a:moveTo>
                    <a:pt x="3431" y="1730"/>
                  </a:moveTo>
                  <a:lnTo>
                    <a:pt x="3431" y="1727"/>
                  </a:lnTo>
                  <a:cubicBezTo>
                    <a:pt x="3431" y="1629"/>
                    <a:pt x="3422" y="1530"/>
                    <a:pt x="3405" y="1434"/>
                  </a:cubicBezTo>
                  <a:lnTo>
                    <a:pt x="3429" y="1430"/>
                  </a:lnTo>
                  <a:cubicBezTo>
                    <a:pt x="3446" y="1527"/>
                    <a:pt x="3455" y="1628"/>
                    <a:pt x="3455" y="1728"/>
                  </a:cubicBezTo>
                  <a:lnTo>
                    <a:pt x="3431" y="1730"/>
                  </a:lnTo>
                  <a:moveTo>
                    <a:pt x="51" y="1428"/>
                  </a:moveTo>
                  <a:lnTo>
                    <a:pt x="27" y="1423"/>
                  </a:lnTo>
                  <a:cubicBezTo>
                    <a:pt x="44" y="1325"/>
                    <a:pt x="71" y="1227"/>
                    <a:pt x="105" y="1133"/>
                  </a:cubicBezTo>
                  <a:lnTo>
                    <a:pt x="128" y="1141"/>
                  </a:lnTo>
                  <a:cubicBezTo>
                    <a:pt x="94" y="1234"/>
                    <a:pt x="68" y="1330"/>
                    <a:pt x="51" y="1428"/>
                  </a:cubicBezTo>
                  <a:moveTo>
                    <a:pt x="3329" y="1147"/>
                  </a:moveTo>
                  <a:cubicBezTo>
                    <a:pt x="3295" y="1054"/>
                    <a:pt x="3253" y="964"/>
                    <a:pt x="3204" y="878"/>
                  </a:cubicBezTo>
                  <a:lnTo>
                    <a:pt x="3225" y="866"/>
                  </a:lnTo>
                  <a:cubicBezTo>
                    <a:pt x="3275" y="953"/>
                    <a:pt x="3318" y="1045"/>
                    <a:pt x="3352" y="1139"/>
                  </a:cubicBezTo>
                  <a:lnTo>
                    <a:pt x="3329" y="1147"/>
                  </a:lnTo>
                  <a:moveTo>
                    <a:pt x="254" y="873"/>
                  </a:moveTo>
                  <a:lnTo>
                    <a:pt x="233" y="860"/>
                  </a:lnTo>
                  <a:cubicBezTo>
                    <a:pt x="283" y="774"/>
                    <a:pt x="342" y="691"/>
                    <a:pt x="406" y="614"/>
                  </a:cubicBezTo>
                  <a:lnTo>
                    <a:pt x="425" y="630"/>
                  </a:lnTo>
                  <a:cubicBezTo>
                    <a:pt x="361" y="706"/>
                    <a:pt x="304" y="787"/>
                    <a:pt x="254" y="873"/>
                  </a:cubicBezTo>
                  <a:moveTo>
                    <a:pt x="3034" y="635"/>
                  </a:moveTo>
                  <a:cubicBezTo>
                    <a:pt x="2970" y="559"/>
                    <a:pt x="2900" y="488"/>
                    <a:pt x="2824" y="424"/>
                  </a:cubicBezTo>
                  <a:lnTo>
                    <a:pt x="2840" y="406"/>
                  </a:lnTo>
                  <a:cubicBezTo>
                    <a:pt x="2917" y="470"/>
                    <a:pt x="2988" y="542"/>
                    <a:pt x="3053" y="619"/>
                  </a:cubicBezTo>
                  <a:lnTo>
                    <a:pt x="3034" y="635"/>
                  </a:lnTo>
                  <a:moveTo>
                    <a:pt x="636" y="421"/>
                  </a:moveTo>
                  <a:lnTo>
                    <a:pt x="620" y="402"/>
                  </a:lnTo>
                  <a:cubicBezTo>
                    <a:pt x="697" y="337"/>
                    <a:pt x="780" y="279"/>
                    <a:pt x="867" y="229"/>
                  </a:cubicBezTo>
                  <a:lnTo>
                    <a:pt x="879" y="250"/>
                  </a:lnTo>
                  <a:cubicBezTo>
                    <a:pt x="793" y="300"/>
                    <a:pt x="712" y="357"/>
                    <a:pt x="636" y="421"/>
                  </a:cubicBezTo>
                  <a:moveTo>
                    <a:pt x="2582" y="254"/>
                  </a:moveTo>
                  <a:cubicBezTo>
                    <a:pt x="2496" y="204"/>
                    <a:pt x="2406" y="162"/>
                    <a:pt x="2313" y="128"/>
                  </a:cubicBezTo>
                  <a:lnTo>
                    <a:pt x="2322" y="105"/>
                  </a:lnTo>
                  <a:cubicBezTo>
                    <a:pt x="2415" y="139"/>
                    <a:pt x="2507" y="182"/>
                    <a:pt x="2594" y="233"/>
                  </a:cubicBezTo>
                  <a:lnTo>
                    <a:pt x="2582" y="254"/>
                  </a:lnTo>
                  <a:moveTo>
                    <a:pt x="1148" y="126"/>
                  </a:moveTo>
                  <a:lnTo>
                    <a:pt x="1140" y="103"/>
                  </a:lnTo>
                  <a:cubicBezTo>
                    <a:pt x="1234" y="69"/>
                    <a:pt x="1332" y="43"/>
                    <a:pt x="1431" y="25"/>
                  </a:cubicBezTo>
                  <a:lnTo>
                    <a:pt x="1435" y="50"/>
                  </a:lnTo>
                  <a:cubicBezTo>
                    <a:pt x="1338" y="66"/>
                    <a:pt x="1241" y="92"/>
                    <a:pt x="1148" y="126"/>
                  </a:cubicBezTo>
                  <a:moveTo>
                    <a:pt x="2026" y="51"/>
                  </a:moveTo>
                  <a:cubicBezTo>
                    <a:pt x="1930" y="33"/>
                    <a:pt x="1830" y="25"/>
                    <a:pt x="1731" y="25"/>
                  </a:cubicBezTo>
                  <a:lnTo>
                    <a:pt x="1731" y="0"/>
                  </a:lnTo>
                  <a:cubicBezTo>
                    <a:pt x="1831" y="0"/>
                    <a:pt x="1932" y="9"/>
                    <a:pt x="2031" y="27"/>
                  </a:cubicBezTo>
                  <a:lnTo>
                    <a:pt x="2026" y="5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31"/>
          <p:cNvSpPr/>
          <p:nvPr/>
        </p:nvSpPr>
        <p:spPr>
          <a:xfrm flipH="1" rot="5400000">
            <a:off x="7648790" y="1692805"/>
            <a:ext cx="408391" cy="408391"/>
          </a:xfrm>
          <a:custGeom>
            <a:rect b="b" l="l" r="r" t="t"/>
            <a:pathLst>
              <a:path extrusionOk="0" h="4606" w="4606">
                <a:moveTo>
                  <a:pt x="3123" y="904"/>
                </a:moveTo>
                <a:cubicBezTo>
                  <a:pt x="3166" y="904"/>
                  <a:pt x="3208" y="904"/>
                  <a:pt x="3250" y="909"/>
                </a:cubicBezTo>
                <a:lnTo>
                  <a:pt x="3660" y="946"/>
                </a:lnTo>
                <a:lnTo>
                  <a:pt x="3697" y="1356"/>
                </a:lnTo>
                <a:cubicBezTo>
                  <a:pt x="3702" y="1398"/>
                  <a:pt x="3702" y="1440"/>
                  <a:pt x="3702" y="1483"/>
                </a:cubicBezTo>
                <a:lnTo>
                  <a:pt x="3415" y="1191"/>
                </a:lnTo>
                <a:lnTo>
                  <a:pt x="3123" y="904"/>
                </a:lnTo>
                <a:close/>
                <a:moveTo>
                  <a:pt x="2982" y="923"/>
                </a:moveTo>
                <a:lnTo>
                  <a:pt x="3330" y="1271"/>
                </a:lnTo>
                <a:lnTo>
                  <a:pt x="3683" y="1624"/>
                </a:lnTo>
                <a:cubicBezTo>
                  <a:pt x="3660" y="1746"/>
                  <a:pt x="3608" y="1854"/>
                  <a:pt x="3528" y="1944"/>
                </a:cubicBezTo>
                <a:lnTo>
                  <a:pt x="3095" y="1511"/>
                </a:lnTo>
                <a:lnTo>
                  <a:pt x="2658" y="1073"/>
                </a:lnTo>
                <a:cubicBezTo>
                  <a:pt x="2752" y="998"/>
                  <a:pt x="2860" y="946"/>
                  <a:pt x="2982" y="923"/>
                </a:cubicBezTo>
                <a:close/>
                <a:moveTo>
                  <a:pt x="2578" y="1153"/>
                </a:moveTo>
                <a:lnTo>
                  <a:pt x="3015" y="1591"/>
                </a:lnTo>
                <a:lnTo>
                  <a:pt x="3448" y="2024"/>
                </a:lnTo>
                <a:cubicBezTo>
                  <a:pt x="3359" y="2103"/>
                  <a:pt x="3250" y="2155"/>
                  <a:pt x="3128" y="2179"/>
                </a:cubicBezTo>
                <a:lnTo>
                  <a:pt x="2775" y="1826"/>
                </a:lnTo>
                <a:lnTo>
                  <a:pt x="2427" y="1478"/>
                </a:lnTo>
                <a:cubicBezTo>
                  <a:pt x="2451" y="1356"/>
                  <a:pt x="2503" y="1247"/>
                  <a:pt x="2578" y="1153"/>
                </a:cubicBezTo>
                <a:close/>
                <a:moveTo>
                  <a:pt x="2408" y="1619"/>
                </a:moveTo>
                <a:lnTo>
                  <a:pt x="2695" y="1911"/>
                </a:lnTo>
                <a:lnTo>
                  <a:pt x="2987" y="2198"/>
                </a:lnTo>
                <a:cubicBezTo>
                  <a:pt x="2945" y="2198"/>
                  <a:pt x="2902" y="2198"/>
                  <a:pt x="2860" y="2193"/>
                </a:cubicBezTo>
                <a:lnTo>
                  <a:pt x="2451" y="2155"/>
                </a:lnTo>
                <a:lnTo>
                  <a:pt x="2413" y="1746"/>
                </a:lnTo>
                <a:cubicBezTo>
                  <a:pt x="2408" y="1704"/>
                  <a:pt x="2408" y="1661"/>
                  <a:pt x="2408" y="1619"/>
                </a:cubicBezTo>
                <a:close/>
                <a:moveTo>
                  <a:pt x="1682" y="2406"/>
                </a:moveTo>
                <a:cubicBezTo>
                  <a:pt x="1703" y="2406"/>
                  <a:pt x="1724" y="2407"/>
                  <a:pt x="1745" y="2409"/>
                </a:cubicBezTo>
                <a:lnTo>
                  <a:pt x="2154" y="2452"/>
                </a:lnTo>
                <a:lnTo>
                  <a:pt x="2192" y="2856"/>
                </a:lnTo>
                <a:cubicBezTo>
                  <a:pt x="2197" y="2898"/>
                  <a:pt x="2202" y="2941"/>
                  <a:pt x="2197" y="2983"/>
                </a:cubicBezTo>
                <a:lnTo>
                  <a:pt x="1910" y="2696"/>
                </a:lnTo>
                <a:lnTo>
                  <a:pt x="1623" y="2409"/>
                </a:lnTo>
                <a:cubicBezTo>
                  <a:pt x="1642" y="2407"/>
                  <a:pt x="1662" y="2406"/>
                  <a:pt x="1682" y="2406"/>
                </a:cubicBezTo>
                <a:close/>
                <a:moveTo>
                  <a:pt x="1477" y="2423"/>
                </a:moveTo>
                <a:lnTo>
                  <a:pt x="1830" y="2776"/>
                </a:lnTo>
                <a:lnTo>
                  <a:pt x="2183" y="3129"/>
                </a:lnTo>
                <a:cubicBezTo>
                  <a:pt x="2154" y="3246"/>
                  <a:pt x="2103" y="3359"/>
                  <a:pt x="2027" y="3449"/>
                </a:cubicBezTo>
                <a:lnTo>
                  <a:pt x="1590" y="3011"/>
                </a:lnTo>
                <a:lnTo>
                  <a:pt x="1157" y="2579"/>
                </a:lnTo>
                <a:cubicBezTo>
                  <a:pt x="1247" y="2503"/>
                  <a:pt x="1355" y="2452"/>
                  <a:pt x="1477" y="2423"/>
                </a:cubicBezTo>
                <a:close/>
                <a:moveTo>
                  <a:pt x="1077" y="2659"/>
                </a:moveTo>
                <a:lnTo>
                  <a:pt x="1510" y="3091"/>
                </a:lnTo>
                <a:lnTo>
                  <a:pt x="1948" y="3529"/>
                </a:lnTo>
                <a:cubicBezTo>
                  <a:pt x="1858" y="3604"/>
                  <a:pt x="1745" y="3656"/>
                  <a:pt x="1628" y="3684"/>
                </a:cubicBezTo>
                <a:lnTo>
                  <a:pt x="1275" y="3331"/>
                </a:lnTo>
                <a:lnTo>
                  <a:pt x="922" y="2978"/>
                </a:lnTo>
                <a:cubicBezTo>
                  <a:pt x="946" y="2856"/>
                  <a:pt x="1002" y="2748"/>
                  <a:pt x="1077" y="2659"/>
                </a:cubicBezTo>
                <a:close/>
                <a:moveTo>
                  <a:pt x="903" y="3124"/>
                </a:moveTo>
                <a:lnTo>
                  <a:pt x="1195" y="3411"/>
                </a:lnTo>
                <a:lnTo>
                  <a:pt x="1482" y="3698"/>
                </a:lnTo>
                <a:cubicBezTo>
                  <a:pt x="1468" y="3700"/>
                  <a:pt x="1454" y="3700"/>
                  <a:pt x="1440" y="3700"/>
                </a:cubicBezTo>
                <a:cubicBezTo>
                  <a:pt x="1411" y="3700"/>
                  <a:pt x="1383" y="3698"/>
                  <a:pt x="1355" y="3698"/>
                </a:cubicBezTo>
                <a:lnTo>
                  <a:pt x="950" y="3656"/>
                </a:lnTo>
                <a:lnTo>
                  <a:pt x="908" y="3251"/>
                </a:lnTo>
                <a:cubicBezTo>
                  <a:pt x="903" y="3204"/>
                  <a:pt x="903" y="3167"/>
                  <a:pt x="903" y="3124"/>
                </a:cubicBezTo>
                <a:close/>
                <a:moveTo>
                  <a:pt x="3890" y="1"/>
                </a:moveTo>
                <a:lnTo>
                  <a:pt x="3570" y="29"/>
                </a:lnTo>
                <a:lnTo>
                  <a:pt x="3627" y="617"/>
                </a:lnTo>
                <a:lnTo>
                  <a:pt x="3283" y="584"/>
                </a:lnTo>
                <a:cubicBezTo>
                  <a:pt x="3242" y="580"/>
                  <a:pt x="3201" y="578"/>
                  <a:pt x="3160" y="578"/>
                </a:cubicBezTo>
                <a:cubicBezTo>
                  <a:pt x="2858" y="578"/>
                  <a:pt x="2589" y="686"/>
                  <a:pt x="2390" y="885"/>
                </a:cubicBezTo>
                <a:cubicBezTo>
                  <a:pt x="2164" y="1111"/>
                  <a:pt x="2056" y="1426"/>
                  <a:pt x="2089" y="1779"/>
                </a:cubicBezTo>
                <a:lnTo>
                  <a:pt x="2103" y="1939"/>
                </a:lnTo>
                <a:lnTo>
                  <a:pt x="2122" y="2122"/>
                </a:lnTo>
                <a:lnTo>
                  <a:pt x="2122" y="2122"/>
                </a:lnTo>
                <a:lnTo>
                  <a:pt x="1938" y="2103"/>
                </a:lnTo>
                <a:lnTo>
                  <a:pt x="1778" y="2089"/>
                </a:lnTo>
                <a:cubicBezTo>
                  <a:pt x="1736" y="2085"/>
                  <a:pt x="1694" y="2083"/>
                  <a:pt x="1653" y="2083"/>
                </a:cubicBezTo>
                <a:cubicBezTo>
                  <a:pt x="1354" y="2083"/>
                  <a:pt x="1083" y="2187"/>
                  <a:pt x="885" y="2386"/>
                </a:cubicBezTo>
                <a:cubicBezTo>
                  <a:pt x="659" y="2611"/>
                  <a:pt x="551" y="2931"/>
                  <a:pt x="588" y="3279"/>
                </a:cubicBezTo>
                <a:lnTo>
                  <a:pt x="621" y="3623"/>
                </a:lnTo>
                <a:lnTo>
                  <a:pt x="33" y="3566"/>
                </a:lnTo>
                <a:lnTo>
                  <a:pt x="0" y="3891"/>
                </a:lnTo>
                <a:lnTo>
                  <a:pt x="649" y="3952"/>
                </a:lnTo>
                <a:lnTo>
                  <a:pt x="715" y="4606"/>
                </a:lnTo>
                <a:lnTo>
                  <a:pt x="1040" y="4573"/>
                </a:lnTo>
                <a:lnTo>
                  <a:pt x="979" y="3985"/>
                </a:lnTo>
                <a:lnTo>
                  <a:pt x="1327" y="4018"/>
                </a:lnTo>
                <a:cubicBezTo>
                  <a:pt x="1369" y="4022"/>
                  <a:pt x="1411" y="4024"/>
                  <a:pt x="1452" y="4024"/>
                </a:cubicBezTo>
                <a:cubicBezTo>
                  <a:pt x="1750" y="4024"/>
                  <a:pt x="2018" y="3920"/>
                  <a:pt x="2220" y="3722"/>
                </a:cubicBezTo>
                <a:cubicBezTo>
                  <a:pt x="2446" y="3491"/>
                  <a:pt x="2550" y="3176"/>
                  <a:pt x="2517" y="2828"/>
                </a:cubicBezTo>
                <a:lnTo>
                  <a:pt x="2503" y="2668"/>
                </a:lnTo>
                <a:lnTo>
                  <a:pt x="2484" y="2484"/>
                </a:lnTo>
                <a:lnTo>
                  <a:pt x="2667" y="2499"/>
                </a:lnTo>
                <a:lnTo>
                  <a:pt x="2827" y="2517"/>
                </a:lnTo>
                <a:cubicBezTo>
                  <a:pt x="2868" y="2521"/>
                  <a:pt x="2909" y="2523"/>
                  <a:pt x="2949" y="2523"/>
                </a:cubicBezTo>
                <a:cubicBezTo>
                  <a:pt x="3249" y="2523"/>
                  <a:pt x="3522" y="2416"/>
                  <a:pt x="3721" y="2216"/>
                </a:cubicBezTo>
                <a:cubicBezTo>
                  <a:pt x="3947" y="1991"/>
                  <a:pt x="4055" y="1671"/>
                  <a:pt x="4022" y="1323"/>
                </a:cubicBezTo>
                <a:lnTo>
                  <a:pt x="3989" y="979"/>
                </a:lnTo>
                <a:lnTo>
                  <a:pt x="4572" y="1036"/>
                </a:lnTo>
                <a:lnTo>
                  <a:pt x="4605" y="711"/>
                </a:lnTo>
                <a:lnTo>
                  <a:pt x="3956" y="650"/>
                </a:lnTo>
                <a:lnTo>
                  <a:pt x="3890" y="1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1"/>
          <p:cNvSpPr/>
          <p:nvPr/>
        </p:nvSpPr>
        <p:spPr>
          <a:xfrm flipH="1" rot="5400000">
            <a:off x="1426852" y="4545455"/>
            <a:ext cx="408391" cy="408391"/>
          </a:xfrm>
          <a:custGeom>
            <a:rect b="b" l="l" r="r" t="t"/>
            <a:pathLst>
              <a:path extrusionOk="0" h="4606" w="4606">
                <a:moveTo>
                  <a:pt x="3123" y="904"/>
                </a:moveTo>
                <a:cubicBezTo>
                  <a:pt x="3166" y="904"/>
                  <a:pt x="3208" y="904"/>
                  <a:pt x="3250" y="909"/>
                </a:cubicBezTo>
                <a:lnTo>
                  <a:pt x="3660" y="946"/>
                </a:lnTo>
                <a:lnTo>
                  <a:pt x="3697" y="1356"/>
                </a:lnTo>
                <a:cubicBezTo>
                  <a:pt x="3702" y="1398"/>
                  <a:pt x="3702" y="1440"/>
                  <a:pt x="3702" y="1483"/>
                </a:cubicBezTo>
                <a:lnTo>
                  <a:pt x="3415" y="1191"/>
                </a:lnTo>
                <a:lnTo>
                  <a:pt x="3123" y="904"/>
                </a:lnTo>
                <a:close/>
                <a:moveTo>
                  <a:pt x="2982" y="923"/>
                </a:moveTo>
                <a:lnTo>
                  <a:pt x="3330" y="1271"/>
                </a:lnTo>
                <a:lnTo>
                  <a:pt x="3683" y="1624"/>
                </a:lnTo>
                <a:cubicBezTo>
                  <a:pt x="3660" y="1746"/>
                  <a:pt x="3608" y="1854"/>
                  <a:pt x="3528" y="1944"/>
                </a:cubicBezTo>
                <a:lnTo>
                  <a:pt x="3095" y="1511"/>
                </a:lnTo>
                <a:lnTo>
                  <a:pt x="2658" y="1073"/>
                </a:lnTo>
                <a:cubicBezTo>
                  <a:pt x="2752" y="998"/>
                  <a:pt x="2860" y="946"/>
                  <a:pt x="2982" y="923"/>
                </a:cubicBezTo>
                <a:close/>
                <a:moveTo>
                  <a:pt x="2578" y="1153"/>
                </a:moveTo>
                <a:lnTo>
                  <a:pt x="3015" y="1591"/>
                </a:lnTo>
                <a:lnTo>
                  <a:pt x="3448" y="2024"/>
                </a:lnTo>
                <a:cubicBezTo>
                  <a:pt x="3359" y="2103"/>
                  <a:pt x="3250" y="2155"/>
                  <a:pt x="3128" y="2179"/>
                </a:cubicBezTo>
                <a:lnTo>
                  <a:pt x="2775" y="1826"/>
                </a:lnTo>
                <a:lnTo>
                  <a:pt x="2427" y="1478"/>
                </a:lnTo>
                <a:cubicBezTo>
                  <a:pt x="2451" y="1356"/>
                  <a:pt x="2503" y="1247"/>
                  <a:pt x="2578" y="1153"/>
                </a:cubicBezTo>
                <a:close/>
                <a:moveTo>
                  <a:pt x="2408" y="1619"/>
                </a:moveTo>
                <a:lnTo>
                  <a:pt x="2695" y="1911"/>
                </a:lnTo>
                <a:lnTo>
                  <a:pt x="2987" y="2198"/>
                </a:lnTo>
                <a:cubicBezTo>
                  <a:pt x="2945" y="2198"/>
                  <a:pt x="2902" y="2198"/>
                  <a:pt x="2860" y="2193"/>
                </a:cubicBezTo>
                <a:lnTo>
                  <a:pt x="2451" y="2155"/>
                </a:lnTo>
                <a:lnTo>
                  <a:pt x="2413" y="1746"/>
                </a:lnTo>
                <a:cubicBezTo>
                  <a:pt x="2408" y="1704"/>
                  <a:pt x="2408" y="1661"/>
                  <a:pt x="2408" y="1619"/>
                </a:cubicBezTo>
                <a:close/>
                <a:moveTo>
                  <a:pt x="1682" y="2406"/>
                </a:moveTo>
                <a:cubicBezTo>
                  <a:pt x="1703" y="2406"/>
                  <a:pt x="1724" y="2407"/>
                  <a:pt x="1745" y="2409"/>
                </a:cubicBezTo>
                <a:lnTo>
                  <a:pt x="2154" y="2452"/>
                </a:lnTo>
                <a:lnTo>
                  <a:pt x="2192" y="2856"/>
                </a:lnTo>
                <a:cubicBezTo>
                  <a:pt x="2197" y="2898"/>
                  <a:pt x="2202" y="2941"/>
                  <a:pt x="2197" y="2983"/>
                </a:cubicBezTo>
                <a:lnTo>
                  <a:pt x="1910" y="2696"/>
                </a:lnTo>
                <a:lnTo>
                  <a:pt x="1623" y="2409"/>
                </a:lnTo>
                <a:cubicBezTo>
                  <a:pt x="1642" y="2407"/>
                  <a:pt x="1662" y="2406"/>
                  <a:pt x="1682" y="2406"/>
                </a:cubicBezTo>
                <a:close/>
                <a:moveTo>
                  <a:pt x="1477" y="2423"/>
                </a:moveTo>
                <a:lnTo>
                  <a:pt x="1830" y="2776"/>
                </a:lnTo>
                <a:lnTo>
                  <a:pt x="2183" y="3129"/>
                </a:lnTo>
                <a:cubicBezTo>
                  <a:pt x="2154" y="3246"/>
                  <a:pt x="2103" y="3359"/>
                  <a:pt x="2027" y="3449"/>
                </a:cubicBezTo>
                <a:lnTo>
                  <a:pt x="1590" y="3011"/>
                </a:lnTo>
                <a:lnTo>
                  <a:pt x="1157" y="2579"/>
                </a:lnTo>
                <a:cubicBezTo>
                  <a:pt x="1247" y="2503"/>
                  <a:pt x="1355" y="2452"/>
                  <a:pt x="1477" y="2423"/>
                </a:cubicBezTo>
                <a:close/>
                <a:moveTo>
                  <a:pt x="1077" y="2659"/>
                </a:moveTo>
                <a:lnTo>
                  <a:pt x="1510" y="3091"/>
                </a:lnTo>
                <a:lnTo>
                  <a:pt x="1948" y="3529"/>
                </a:lnTo>
                <a:cubicBezTo>
                  <a:pt x="1858" y="3604"/>
                  <a:pt x="1745" y="3656"/>
                  <a:pt x="1628" y="3684"/>
                </a:cubicBezTo>
                <a:lnTo>
                  <a:pt x="1275" y="3331"/>
                </a:lnTo>
                <a:lnTo>
                  <a:pt x="922" y="2978"/>
                </a:lnTo>
                <a:cubicBezTo>
                  <a:pt x="946" y="2856"/>
                  <a:pt x="1002" y="2748"/>
                  <a:pt x="1077" y="2659"/>
                </a:cubicBezTo>
                <a:close/>
                <a:moveTo>
                  <a:pt x="903" y="3124"/>
                </a:moveTo>
                <a:lnTo>
                  <a:pt x="1195" y="3411"/>
                </a:lnTo>
                <a:lnTo>
                  <a:pt x="1482" y="3698"/>
                </a:lnTo>
                <a:cubicBezTo>
                  <a:pt x="1468" y="3700"/>
                  <a:pt x="1454" y="3700"/>
                  <a:pt x="1440" y="3700"/>
                </a:cubicBezTo>
                <a:cubicBezTo>
                  <a:pt x="1411" y="3700"/>
                  <a:pt x="1383" y="3698"/>
                  <a:pt x="1355" y="3698"/>
                </a:cubicBezTo>
                <a:lnTo>
                  <a:pt x="950" y="3656"/>
                </a:lnTo>
                <a:lnTo>
                  <a:pt x="908" y="3251"/>
                </a:lnTo>
                <a:cubicBezTo>
                  <a:pt x="903" y="3204"/>
                  <a:pt x="903" y="3167"/>
                  <a:pt x="903" y="3124"/>
                </a:cubicBezTo>
                <a:close/>
                <a:moveTo>
                  <a:pt x="3890" y="1"/>
                </a:moveTo>
                <a:lnTo>
                  <a:pt x="3570" y="29"/>
                </a:lnTo>
                <a:lnTo>
                  <a:pt x="3627" y="617"/>
                </a:lnTo>
                <a:lnTo>
                  <a:pt x="3283" y="584"/>
                </a:lnTo>
                <a:cubicBezTo>
                  <a:pt x="3242" y="580"/>
                  <a:pt x="3201" y="578"/>
                  <a:pt x="3160" y="578"/>
                </a:cubicBezTo>
                <a:cubicBezTo>
                  <a:pt x="2858" y="578"/>
                  <a:pt x="2589" y="686"/>
                  <a:pt x="2390" y="885"/>
                </a:cubicBezTo>
                <a:cubicBezTo>
                  <a:pt x="2164" y="1111"/>
                  <a:pt x="2056" y="1426"/>
                  <a:pt x="2089" y="1779"/>
                </a:cubicBezTo>
                <a:lnTo>
                  <a:pt x="2103" y="1939"/>
                </a:lnTo>
                <a:lnTo>
                  <a:pt x="2122" y="2122"/>
                </a:lnTo>
                <a:lnTo>
                  <a:pt x="2122" y="2122"/>
                </a:lnTo>
                <a:lnTo>
                  <a:pt x="1938" y="2103"/>
                </a:lnTo>
                <a:lnTo>
                  <a:pt x="1778" y="2089"/>
                </a:lnTo>
                <a:cubicBezTo>
                  <a:pt x="1736" y="2085"/>
                  <a:pt x="1694" y="2083"/>
                  <a:pt x="1653" y="2083"/>
                </a:cubicBezTo>
                <a:cubicBezTo>
                  <a:pt x="1354" y="2083"/>
                  <a:pt x="1083" y="2187"/>
                  <a:pt x="885" y="2386"/>
                </a:cubicBezTo>
                <a:cubicBezTo>
                  <a:pt x="659" y="2611"/>
                  <a:pt x="551" y="2931"/>
                  <a:pt x="588" y="3279"/>
                </a:cubicBezTo>
                <a:lnTo>
                  <a:pt x="621" y="3623"/>
                </a:lnTo>
                <a:lnTo>
                  <a:pt x="33" y="3566"/>
                </a:lnTo>
                <a:lnTo>
                  <a:pt x="0" y="3891"/>
                </a:lnTo>
                <a:lnTo>
                  <a:pt x="649" y="3952"/>
                </a:lnTo>
                <a:lnTo>
                  <a:pt x="715" y="4606"/>
                </a:lnTo>
                <a:lnTo>
                  <a:pt x="1040" y="4573"/>
                </a:lnTo>
                <a:lnTo>
                  <a:pt x="979" y="3985"/>
                </a:lnTo>
                <a:lnTo>
                  <a:pt x="1327" y="4018"/>
                </a:lnTo>
                <a:cubicBezTo>
                  <a:pt x="1369" y="4022"/>
                  <a:pt x="1411" y="4024"/>
                  <a:pt x="1452" y="4024"/>
                </a:cubicBezTo>
                <a:cubicBezTo>
                  <a:pt x="1750" y="4024"/>
                  <a:pt x="2018" y="3920"/>
                  <a:pt x="2220" y="3722"/>
                </a:cubicBezTo>
                <a:cubicBezTo>
                  <a:pt x="2446" y="3491"/>
                  <a:pt x="2550" y="3176"/>
                  <a:pt x="2517" y="2828"/>
                </a:cubicBezTo>
                <a:lnTo>
                  <a:pt x="2503" y="2668"/>
                </a:lnTo>
                <a:lnTo>
                  <a:pt x="2484" y="2484"/>
                </a:lnTo>
                <a:lnTo>
                  <a:pt x="2667" y="2499"/>
                </a:lnTo>
                <a:lnTo>
                  <a:pt x="2827" y="2517"/>
                </a:lnTo>
                <a:cubicBezTo>
                  <a:pt x="2868" y="2521"/>
                  <a:pt x="2909" y="2523"/>
                  <a:pt x="2949" y="2523"/>
                </a:cubicBezTo>
                <a:cubicBezTo>
                  <a:pt x="3249" y="2523"/>
                  <a:pt x="3522" y="2416"/>
                  <a:pt x="3721" y="2216"/>
                </a:cubicBezTo>
                <a:cubicBezTo>
                  <a:pt x="3947" y="1991"/>
                  <a:pt x="4055" y="1671"/>
                  <a:pt x="4022" y="1323"/>
                </a:cubicBezTo>
                <a:lnTo>
                  <a:pt x="3989" y="979"/>
                </a:lnTo>
                <a:lnTo>
                  <a:pt x="4572" y="1036"/>
                </a:lnTo>
                <a:lnTo>
                  <a:pt x="4605" y="711"/>
                </a:lnTo>
                <a:lnTo>
                  <a:pt x="3956" y="650"/>
                </a:lnTo>
                <a:lnTo>
                  <a:pt x="3890" y="1"/>
                </a:ln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1"/>
          <p:cNvSpPr/>
          <p:nvPr/>
        </p:nvSpPr>
        <p:spPr>
          <a:xfrm flipH="1" rot="5400000">
            <a:off x="2084206" y="4615631"/>
            <a:ext cx="270340" cy="268034"/>
          </a:xfrm>
          <a:custGeom>
            <a:rect b="b" l="l" r="r" t="t"/>
            <a:pathLst>
              <a:path extrusionOk="0" h="3023" w="3049">
                <a:moveTo>
                  <a:pt x="2877" y="0"/>
                </a:moveTo>
                <a:cubicBezTo>
                  <a:pt x="2837" y="0"/>
                  <a:pt x="2797" y="17"/>
                  <a:pt x="2766" y="50"/>
                </a:cubicBezTo>
                <a:lnTo>
                  <a:pt x="62" y="2754"/>
                </a:lnTo>
                <a:cubicBezTo>
                  <a:pt x="0" y="2815"/>
                  <a:pt x="0" y="2914"/>
                  <a:pt x="62" y="2975"/>
                </a:cubicBezTo>
                <a:cubicBezTo>
                  <a:pt x="90" y="3008"/>
                  <a:pt x="132" y="3022"/>
                  <a:pt x="170" y="3022"/>
                </a:cubicBezTo>
                <a:cubicBezTo>
                  <a:pt x="212" y="3022"/>
                  <a:pt x="250" y="3008"/>
                  <a:pt x="283" y="2975"/>
                </a:cubicBezTo>
                <a:lnTo>
                  <a:pt x="2987" y="271"/>
                </a:lnTo>
                <a:cubicBezTo>
                  <a:pt x="3048" y="210"/>
                  <a:pt x="3048" y="111"/>
                  <a:pt x="2987" y="50"/>
                </a:cubicBezTo>
                <a:cubicBezTo>
                  <a:pt x="2957" y="17"/>
                  <a:pt x="2917" y="0"/>
                  <a:pt x="2877" y="0"/>
                </a:cubicBezTo>
                <a:close/>
              </a:path>
            </a:pathLst>
          </a:custGeom>
          <a:solidFill>
            <a:srgbClr val="3B8BFF">
              <a:alpha val="36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0"/>
          <p:cNvSpPr txBox="1"/>
          <p:nvPr>
            <p:ph type="title"/>
          </p:nvPr>
        </p:nvSpPr>
        <p:spPr>
          <a:xfrm>
            <a:off x="173625" y="13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</a:t>
            </a:r>
            <a:endParaRPr/>
          </a:p>
        </p:txBody>
      </p:sp>
      <p:sp>
        <p:nvSpPr>
          <p:cNvPr id="1169" name="Google Shape;1169;p40"/>
          <p:cNvSpPr txBox="1"/>
          <p:nvPr/>
        </p:nvSpPr>
        <p:spPr>
          <a:xfrm>
            <a:off x="252575" y="707725"/>
            <a:ext cx="833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4. Simulating the Mixed Population Data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70" name="Google Shape;1170;p40"/>
          <p:cNvSpPr txBox="1"/>
          <p:nvPr/>
        </p:nvSpPr>
        <p:spPr>
          <a:xfrm>
            <a:off x="229625" y="1888600"/>
            <a:ext cx="83811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generate_population_data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population_size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allele_types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populations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population_mix = {k: v[</a:t>
            </a:r>
            <a:r>
              <a:rPr lang="en" sz="12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'mix_ratio'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k, v </a:t>
            </a:r>
            <a:r>
              <a:rPr lang="en" sz="12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populations.items()}</a:t>
            </a:r>
            <a:endParaRPr sz="12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mixed_population_data = []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lang="en" sz="12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(population_size): </a:t>
            </a:r>
            <a:endParaRPr sz="12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	population = np.random.choice(</a:t>
            </a:r>
            <a:r>
              <a:rPr lang="en" sz="120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(population_mix.keys()),   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p=</a:t>
            </a:r>
            <a:r>
              <a:rPr lang="en" sz="120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(population_mix.values()))</a:t>
            </a:r>
            <a:endParaRPr sz="12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allele_prob = populations[population][</a:t>
            </a:r>
            <a:r>
              <a:rPr lang="en" sz="12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'allele_freq'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	allele_1 = generate_allele_quantum(allele_prob, allele_types)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	allele_2 = generate_allele_quantum(allele_prob, allele_types)</a:t>
            </a:r>
            <a:endParaRPr sz="12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	mixed_population_data.append((population, allele_1, allele_2))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mixed_population_data</a:t>
            </a:r>
            <a:endParaRPr sz="12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1" name="Google Shape;1171;p40"/>
          <p:cNvSpPr txBox="1"/>
          <p:nvPr/>
        </p:nvSpPr>
        <p:spPr>
          <a:xfrm>
            <a:off x="507750" y="1188575"/>
            <a:ext cx="812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This section generates allele pairs for a sample population, taking into account population mix and allele frequencies.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1"/>
          <p:cNvSpPr txBox="1"/>
          <p:nvPr>
            <p:ph type="title"/>
          </p:nvPr>
        </p:nvSpPr>
        <p:spPr>
          <a:xfrm>
            <a:off x="265650" y="2039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</a:t>
            </a:r>
            <a:endParaRPr/>
          </a:p>
        </p:txBody>
      </p:sp>
      <p:sp>
        <p:nvSpPr>
          <p:cNvPr id="1177" name="Google Shape;1177;p41"/>
          <p:cNvSpPr txBox="1"/>
          <p:nvPr/>
        </p:nvSpPr>
        <p:spPr>
          <a:xfrm>
            <a:off x="610050" y="776625"/>
            <a:ext cx="79239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The function begins with s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etting the number of individuals in the simulated population.</a:t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Each individual is assigned to a population based on </a:t>
            </a:r>
            <a:r>
              <a:rPr lang="en" sz="16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population_mix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 probabilities.</a:t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The allele frequency for that population is used to generate two alleles (</a:t>
            </a:r>
            <a:r>
              <a:rPr lang="en" sz="16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allele_1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 and </a:t>
            </a:r>
            <a:r>
              <a:rPr lang="en" sz="16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allele_2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) using </a:t>
            </a:r>
            <a:r>
              <a:rPr lang="en" sz="16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generate_allele_quantum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.</a:t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The population and alleles are stored in </a:t>
            </a:r>
            <a:r>
              <a:rPr lang="en" sz="16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mixed_population_data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.</a:t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The function returns </a:t>
            </a:r>
            <a:r>
              <a:rPr lang="en" sz="16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mixed_population_data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, a list containing our simulated 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individuals.</a:t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 Finally, the data is plotted on a histogram.</a:t>
            </a:r>
            <a:endParaRPr sz="1600"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2"/>
          <p:cNvSpPr txBox="1"/>
          <p:nvPr/>
        </p:nvSpPr>
        <p:spPr>
          <a:xfrm>
            <a:off x="100050" y="178350"/>
            <a:ext cx="62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83" name="Google Shape;1183;p42"/>
          <p:cNvSpPr txBox="1"/>
          <p:nvPr/>
        </p:nvSpPr>
        <p:spPr>
          <a:xfrm>
            <a:off x="51775" y="64625"/>
            <a:ext cx="59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Sample Output</a:t>
            </a:r>
            <a:endParaRPr b="1"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84" name="Google Shape;1184;p42"/>
          <p:cNvSpPr txBox="1"/>
          <p:nvPr/>
        </p:nvSpPr>
        <p:spPr>
          <a:xfrm>
            <a:off x="51775" y="468250"/>
            <a:ext cx="59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London, UK (a mix of british, south asians, and middle easterns)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185" name="Google Shape;11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50" y="1222000"/>
            <a:ext cx="5027450" cy="33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42"/>
          <p:cNvSpPr txBox="1"/>
          <p:nvPr/>
        </p:nvSpPr>
        <p:spPr>
          <a:xfrm>
            <a:off x="51775" y="1039600"/>
            <a:ext cx="35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Sample output of 10 people  for inspection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87" name="Google Shape;1187;p42"/>
          <p:cNvSpPr/>
          <p:nvPr/>
        </p:nvSpPr>
        <p:spPr>
          <a:xfrm>
            <a:off x="100050" y="1358475"/>
            <a:ext cx="4016400" cy="2917800"/>
          </a:xfrm>
          <a:prstGeom prst="rect">
            <a:avLst/>
          </a:prstGeom>
          <a:solidFill>
            <a:srgbClr val="869FB2">
              <a:alpha val="2703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88" name="Google Shape;1188;p42"/>
          <p:cNvSpPr txBox="1"/>
          <p:nvPr/>
        </p:nvSpPr>
        <p:spPr>
          <a:xfrm>
            <a:off x="155700" y="1358473"/>
            <a:ext cx="3905100" cy="3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endParaRPr b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(Population, Allele 1, Allele 2):</a:t>
            </a:r>
            <a:endParaRPr b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[('British' 'A' 'A') </a:t>
            </a:r>
            <a:endParaRPr i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('South asian' 'A' 'G') </a:t>
            </a:r>
            <a:endParaRPr i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('British' 'A' 'G') </a:t>
            </a:r>
            <a:endParaRPr i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('British' 'G' 'G')</a:t>
            </a:r>
            <a:endParaRPr i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('Middle Eastern' 'A' 'G')</a:t>
            </a:r>
            <a:endParaRPr i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('Middle Eastern' 'A' 'A') </a:t>
            </a:r>
            <a:endParaRPr i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('British' 'A' 'A')</a:t>
            </a:r>
            <a:endParaRPr i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('British' 'A' 'A')</a:t>
            </a:r>
            <a:endParaRPr i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('British' 'A' 'A')</a:t>
            </a:r>
            <a:endParaRPr i="1" sz="12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('Middle Eastern' 'G' 'G')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3"/>
          <p:cNvSpPr txBox="1"/>
          <p:nvPr>
            <p:ph type="title"/>
          </p:nvPr>
        </p:nvSpPr>
        <p:spPr>
          <a:xfrm>
            <a:off x="198050" y="202050"/>
            <a:ext cx="8598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Why quantum NOT classical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ctor"/>
                <a:ea typeface="Actor"/>
                <a:cs typeface="Actor"/>
                <a:sym typeface="Actor"/>
              </a:rPr>
              <a:t>Individual genotypes vary unpredictably especially across mixed populations due to biological processes like mutation, genetic drift, and recombination that are inherently random and do not follow predictable patterns.</a:t>
            </a:r>
            <a:endParaRPr sz="1500"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3"/>
          <p:cNvSpPr txBox="1"/>
          <p:nvPr>
            <p:ph idx="1" type="subTitle"/>
          </p:nvPr>
        </p:nvSpPr>
        <p:spPr>
          <a:xfrm>
            <a:off x="4565400" y="1605150"/>
            <a:ext cx="4009200" cy="21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erives randomness from quantum phenomena which is fundamentally unpredictable, reflecting the diverse variations in gene sequences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your simulation scales (e.g., increasing population size, running multiple simulations) QRNGs maintain a high degree of true randomness without accumulating the biases that may arise from repeated classical RNG 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3"/>
          <p:cNvSpPr txBox="1"/>
          <p:nvPr>
            <p:ph idx="2" type="subTitle"/>
          </p:nvPr>
        </p:nvSpPr>
        <p:spPr>
          <a:xfrm>
            <a:off x="198050" y="1846175"/>
            <a:ext cx="32775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</a:t>
            </a:r>
            <a:r>
              <a:rPr lang="en"/>
              <a:t>elies on algorithms, which means they are ultimately deterministic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-Over many iterations, patterns or correlations may emerge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3"/>
          <p:cNvSpPr txBox="1"/>
          <p:nvPr>
            <p:ph idx="3" type="subTitle"/>
          </p:nvPr>
        </p:nvSpPr>
        <p:spPr>
          <a:xfrm>
            <a:off x="198050" y="1384750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Classical RNG</a:t>
            </a:r>
            <a:endParaRPr sz="1800"/>
          </a:p>
        </p:txBody>
      </p:sp>
      <p:sp>
        <p:nvSpPr>
          <p:cNvPr id="1197" name="Google Shape;1197;p43"/>
          <p:cNvSpPr txBox="1"/>
          <p:nvPr>
            <p:ph idx="4" type="subTitle"/>
          </p:nvPr>
        </p:nvSpPr>
        <p:spPr>
          <a:xfrm>
            <a:off x="4499689" y="1177118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QRNG</a:t>
            </a:r>
            <a:endParaRPr sz="1800"/>
          </a:p>
        </p:txBody>
      </p:sp>
      <p:sp>
        <p:nvSpPr>
          <p:cNvPr id="1198" name="Google Shape;1198;p43"/>
          <p:cNvSpPr txBox="1"/>
          <p:nvPr/>
        </p:nvSpPr>
        <p:spPr>
          <a:xfrm>
            <a:off x="256025" y="3864700"/>
            <a:ext cx="849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In summary, </a:t>
            </a:r>
            <a:r>
              <a:rPr lang="en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QRNGs improve the authenticity and reliability of your genetic variation simulation by providing truly unpredictable randomness, which classical RNGs struggle to match. This results in a more accurate, bias-free model that better reflects real-world genetic diversity, especially valuable for applications in medical genetics and population studies.</a:t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99" name="Google Shape;1199;p43"/>
          <p:cNvSpPr/>
          <p:nvPr/>
        </p:nvSpPr>
        <p:spPr>
          <a:xfrm>
            <a:off x="198050" y="1830450"/>
            <a:ext cx="3277500" cy="1480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00" name="Google Shape;1200;p43"/>
          <p:cNvSpPr/>
          <p:nvPr/>
        </p:nvSpPr>
        <p:spPr>
          <a:xfrm>
            <a:off x="4499700" y="1659625"/>
            <a:ext cx="4074900" cy="2031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4"/>
          <p:cNvSpPr txBox="1"/>
          <p:nvPr>
            <p:ph type="title"/>
          </p:nvPr>
        </p:nvSpPr>
        <p:spPr>
          <a:xfrm>
            <a:off x="60542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Case Study</a:t>
            </a:r>
            <a:endParaRPr sz="3200"/>
          </a:p>
        </p:txBody>
      </p:sp>
      <p:sp>
        <p:nvSpPr>
          <p:cNvPr id="1206" name="Google Shape;1206;p44"/>
          <p:cNvSpPr txBox="1"/>
          <p:nvPr/>
        </p:nvSpPr>
        <p:spPr>
          <a:xfrm>
            <a:off x="780700" y="1125150"/>
            <a:ext cx="16878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Example</a:t>
            </a:r>
            <a:endParaRPr i="1"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07" name="Google Shape;1207;p44"/>
          <p:cNvSpPr txBox="1"/>
          <p:nvPr/>
        </p:nvSpPr>
        <p:spPr>
          <a:xfrm>
            <a:off x="895525" y="1597100"/>
            <a:ext cx="5844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Breast Cancer </a:t>
            </a:r>
            <a:endParaRPr b="1"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08" name="Google Shape;1208;p44"/>
          <p:cNvSpPr txBox="1"/>
          <p:nvPr/>
        </p:nvSpPr>
        <p:spPr>
          <a:xfrm>
            <a:off x="849600" y="2296200"/>
            <a:ext cx="52812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Breast cancer</a:t>
            </a:r>
            <a:r>
              <a:rPr lang="en" sz="1500"/>
              <a:t> is one of the most common cancers worldwide, and certain genetic mutations, particularly in the </a:t>
            </a:r>
            <a:r>
              <a:rPr b="1" lang="en" sz="1500"/>
              <a:t>BRCA1</a:t>
            </a:r>
            <a:r>
              <a:rPr lang="en" sz="1500"/>
              <a:t> and </a:t>
            </a:r>
            <a:r>
              <a:rPr b="1" lang="en" sz="1500"/>
              <a:t>BRCA2</a:t>
            </a:r>
            <a:r>
              <a:rPr lang="en" sz="1500"/>
              <a:t> genes,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significantly increase the risk of breast and cancers.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People who carry these mutations have a much higher lifetime risk of developing these cancers compared to those without the mutations. </a:t>
            </a:r>
            <a:endParaRPr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209" name="Google Shape;1209;p44"/>
          <p:cNvPicPr preferRelativeResize="0"/>
          <p:nvPr/>
        </p:nvPicPr>
        <p:blipFill rotWithShape="1">
          <a:blip r:embed="rId3">
            <a:alphaModFix/>
          </a:blip>
          <a:srcRect b="10642" l="0" r="0" t="0"/>
          <a:stretch/>
        </p:blipFill>
        <p:spPr>
          <a:xfrm>
            <a:off x="6538625" y="1125150"/>
            <a:ext cx="2049850" cy="1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44"/>
          <p:cNvPicPr preferRelativeResize="0"/>
          <p:nvPr/>
        </p:nvPicPr>
        <p:blipFill rotWithShape="1">
          <a:blip r:embed="rId4">
            <a:alphaModFix/>
          </a:blip>
          <a:srcRect b="8088" l="0" r="0" t="0"/>
          <a:stretch/>
        </p:blipFill>
        <p:spPr>
          <a:xfrm>
            <a:off x="6739525" y="3003025"/>
            <a:ext cx="1770800" cy="17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5"/>
          <p:cNvSpPr txBox="1"/>
          <p:nvPr>
            <p:ph type="title"/>
          </p:nvPr>
        </p:nvSpPr>
        <p:spPr>
          <a:xfrm>
            <a:off x="60542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Case Study</a:t>
            </a:r>
            <a:endParaRPr sz="3200"/>
          </a:p>
        </p:txBody>
      </p:sp>
      <p:sp>
        <p:nvSpPr>
          <p:cNvPr id="1216" name="Google Shape;1216;p45"/>
          <p:cNvSpPr txBox="1"/>
          <p:nvPr/>
        </p:nvSpPr>
        <p:spPr>
          <a:xfrm>
            <a:off x="780700" y="1228475"/>
            <a:ext cx="3042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Example Scenario</a:t>
            </a:r>
            <a:endParaRPr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17" name="Google Shape;1217;p45"/>
          <p:cNvSpPr txBox="1"/>
          <p:nvPr/>
        </p:nvSpPr>
        <p:spPr>
          <a:xfrm>
            <a:off x="605425" y="1787525"/>
            <a:ext cx="8002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ctor"/>
                <a:ea typeface="Actor"/>
                <a:cs typeface="Actor"/>
                <a:sym typeface="Actor"/>
              </a:rPr>
              <a:t>Suppose your application is run in a region where data shows a higher frequency of </a:t>
            </a:r>
            <a:r>
              <a:rPr b="1" lang="en" sz="1500">
                <a:latin typeface="Actor"/>
                <a:ea typeface="Actor"/>
                <a:cs typeface="Actor"/>
                <a:sym typeface="Actor"/>
              </a:rPr>
              <a:t>BRCA1 </a:t>
            </a:r>
            <a:r>
              <a:rPr lang="en" sz="1500">
                <a:latin typeface="Actor"/>
                <a:ea typeface="Actor"/>
                <a:cs typeface="Actor"/>
                <a:sym typeface="Actor"/>
              </a:rPr>
              <a:t>mutations. Health agencies could use this information to:</a:t>
            </a:r>
            <a:endParaRPr sz="1500">
              <a:latin typeface="Actor"/>
              <a:ea typeface="Actor"/>
              <a:cs typeface="Actor"/>
              <a:sym typeface="Acto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ctor"/>
                <a:ea typeface="Actor"/>
                <a:cs typeface="Actor"/>
                <a:sym typeface="Actor"/>
              </a:rPr>
              <a:t>Offer </a:t>
            </a:r>
            <a:r>
              <a:rPr b="1" lang="en" sz="1500">
                <a:latin typeface="Actor"/>
                <a:ea typeface="Actor"/>
                <a:cs typeface="Actor"/>
                <a:sym typeface="Actor"/>
              </a:rPr>
              <a:t>subsidized genetic testing</a:t>
            </a:r>
            <a:r>
              <a:rPr lang="en" sz="1500">
                <a:latin typeface="Actor"/>
                <a:ea typeface="Actor"/>
                <a:cs typeface="Actor"/>
                <a:sym typeface="Actor"/>
              </a:rPr>
              <a:t> in that area, making it affordable for individuals who might otherwise not access it.</a:t>
            </a:r>
            <a:endParaRPr sz="1500">
              <a:latin typeface="Actor"/>
              <a:ea typeface="Actor"/>
              <a:cs typeface="Actor"/>
              <a:sym typeface="Acto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ctor"/>
                <a:ea typeface="Actor"/>
                <a:cs typeface="Actor"/>
                <a:sym typeface="Actor"/>
              </a:rPr>
              <a:t>Develop </a:t>
            </a:r>
            <a:r>
              <a:rPr b="1" lang="en" sz="1500">
                <a:latin typeface="Actor"/>
                <a:ea typeface="Actor"/>
                <a:cs typeface="Actor"/>
                <a:sym typeface="Actor"/>
              </a:rPr>
              <a:t>public awareness campaigns</a:t>
            </a:r>
            <a:r>
              <a:rPr lang="en" sz="1500">
                <a:latin typeface="Actor"/>
                <a:ea typeface="Actor"/>
                <a:cs typeface="Actor"/>
                <a:sym typeface="Actor"/>
              </a:rPr>
              <a:t> emphasizing the importance of genetic screening for BRCA mutations and outlining steps for individuals who test positive.</a:t>
            </a:r>
            <a:endParaRPr sz="1500">
              <a:latin typeface="Actor"/>
              <a:ea typeface="Actor"/>
              <a:cs typeface="Actor"/>
              <a:sym typeface="Acto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ctor"/>
                <a:ea typeface="Actor"/>
                <a:cs typeface="Actor"/>
                <a:sym typeface="Actor"/>
              </a:rPr>
              <a:t>Collaborate with hospitals and clinics to provide </a:t>
            </a:r>
            <a:r>
              <a:rPr b="1" lang="en" sz="1500">
                <a:latin typeface="Actor"/>
                <a:ea typeface="Actor"/>
                <a:cs typeface="Actor"/>
                <a:sym typeface="Actor"/>
              </a:rPr>
              <a:t>specialized support services</a:t>
            </a:r>
            <a:r>
              <a:rPr lang="en" sz="1500">
                <a:latin typeface="Actor"/>
                <a:ea typeface="Actor"/>
                <a:cs typeface="Actor"/>
                <a:sym typeface="Actor"/>
              </a:rPr>
              <a:t> for individuals with BRCA mutations, including regular screenings, genetic counseling, and support groups.</a:t>
            </a:r>
            <a:endParaRPr sz="1500"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p46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0" y="0"/>
            <a:ext cx="9212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46"/>
          <p:cNvSpPr/>
          <p:nvPr/>
        </p:nvSpPr>
        <p:spPr>
          <a:xfrm>
            <a:off x="5348625" y="676525"/>
            <a:ext cx="3639000" cy="432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24" name="Google Shape;1224;p46"/>
          <p:cNvSpPr txBox="1"/>
          <p:nvPr/>
        </p:nvSpPr>
        <p:spPr>
          <a:xfrm>
            <a:off x="5403525" y="4095300"/>
            <a:ext cx="352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Grasping the idea of quantum computing</a:t>
            </a:r>
            <a:r>
              <a:rPr b="1" i="1" lang="en"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: </a:t>
            </a:r>
            <a:endParaRPr b="1" i="1" sz="13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from knowing nothing to building something in 5 days</a:t>
            </a:r>
            <a:endParaRPr sz="13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25" name="Google Shape;1225;p46"/>
          <p:cNvSpPr/>
          <p:nvPr/>
        </p:nvSpPr>
        <p:spPr>
          <a:xfrm>
            <a:off x="3187200" y="63500"/>
            <a:ext cx="2613300" cy="43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26" name="Google Shape;1226;p46"/>
          <p:cNvSpPr txBox="1"/>
          <p:nvPr/>
        </p:nvSpPr>
        <p:spPr>
          <a:xfrm>
            <a:off x="144150" y="63500"/>
            <a:ext cx="5873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Challenges in </a:t>
            </a:r>
            <a:r>
              <a:rPr b="1" lang="en" sz="27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Our Quantum Journey</a:t>
            </a:r>
            <a:endParaRPr b="1" sz="2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27" name="Google Shape;1227;p46"/>
          <p:cNvSpPr txBox="1"/>
          <p:nvPr/>
        </p:nvSpPr>
        <p:spPr>
          <a:xfrm>
            <a:off x="5434725" y="3172750"/>
            <a:ext cx="346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Searching for an application</a:t>
            </a:r>
            <a:r>
              <a:rPr lang="en" sz="13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:</a:t>
            </a:r>
            <a:endParaRPr sz="1300" u="sng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Utilizing these learnt techniques to apply to a useful application.</a:t>
            </a:r>
            <a:endParaRPr sz="1300" u="sng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28" name="Google Shape;1228;p46"/>
          <p:cNvSpPr txBox="1"/>
          <p:nvPr/>
        </p:nvSpPr>
        <p:spPr>
          <a:xfrm>
            <a:off x="5418525" y="2019500"/>
            <a:ext cx="349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Bridging the gap </a:t>
            </a:r>
            <a:r>
              <a:rPr b="1" i="1" lang="en" sz="13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between</a:t>
            </a:r>
            <a:r>
              <a:rPr b="1" i="1" lang="en" sz="13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our engineering knowledge and biological concepts</a:t>
            </a:r>
            <a:endParaRPr b="1" i="1" sz="1300" u="sng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Understanding and implementing Genetic concepts</a:t>
            </a:r>
            <a:endParaRPr sz="13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29" name="Google Shape;1229;p46"/>
          <p:cNvSpPr txBox="1"/>
          <p:nvPr/>
        </p:nvSpPr>
        <p:spPr>
          <a:xfrm>
            <a:off x="5434725" y="821900"/>
            <a:ext cx="346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Debugging code</a:t>
            </a:r>
            <a:endParaRPr b="1" i="1" sz="1300" u="sng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Coding in a different way: using different libraries than the classical ones, and handling new types of Errors</a:t>
            </a:r>
            <a:endParaRPr sz="13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 u="sng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7"/>
          <p:cNvSpPr txBox="1"/>
          <p:nvPr/>
        </p:nvSpPr>
        <p:spPr>
          <a:xfrm>
            <a:off x="1480225" y="1025425"/>
            <a:ext cx="5856600" cy="25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Thank You</a:t>
            </a:r>
            <a:endParaRPr sz="6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Any questions?</a:t>
            </a:r>
            <a:endParaRPr b="1" sz="24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                                                      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Zeina Abdelaal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Farah Abdelaal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Farah Haitham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Ahmed Shawki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2"/>
          <p:cNvSpPr txBox="1"/>
          <p:nvPr>
            <p:ph type="title"/>
          </p:nvPr>
        </p:nvSpPr>
        <p:spPr>
          <a:xfrm>
            <a:off x="165800" y="246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logica"/>
                <a:ea typeface="Geologica"/>
                <a:cs typeface="Geologica"/>
                <a:sym typeface="Geologica"/>
              </a:rPr>
              <a:t>Thought Process</a:t>
            </a:r>
            <a:endParaRPr b="1" sz="2000">
              <a:latin typeface="Geologica"/>
              <a:ea typeface="Geologica"/>
              <a:cs typeface="Geologica"/>
              <a:sym typeface="Geologica"/>
            </a:endParaRPr>
          </a:p>
        </p:txBody>
      </p:sp>
      <p:sp>
        <p:nvSpPr>
          <p:cNvPr id="1103" name="Google Shape;1103;p32"/>
          <p:cNvSpPr txBox="1"/>
          <p:nvPr/>
        </p:nvSpPr>
        <p:spPr>
          <a:xfrm>
            <a:off x="384775" y="894500"/>
            <a:ext cx="6782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We wanted an application that would help in 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decision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-making in the medical field. Thus, after vigorous research, we chose to employ randomness in exploring genetic variations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Genetics, particularly allele variation across populations, is highly unpredictable, making it an exciting field to merge with quantum mechanics, where probabilities drive outcomes.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Application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latin typeface="Actor"/>
                <a:ea typeface="Actor"/>
                <a:cs typeface="Actor"/>
                <a:sym typeface="Actor"/>
              </a:rPr>
              <a:t>Using the Quantum Random Number Generator (QRNG) to model genetic variation across populations with mixed ethnicities. </a:t>
            </a:r>
            <a:r>
              <a:rPr lang="en">
                <a:solidFill>
                  <a:srgbClr val="212121"/>
                </a:solidFill>
                <a:latin typeface="Actor"/>
                <a:ea typeface="Actor"/>
                <a:cs typeface="Actor"/>
                <a:sym typeface="Actor"/>
              </a:rPr>
              <a:t>The model can give insight to medical professionals or data scientists on the prevalent genetic makeup of the studied population.</a:t>
            </a:r>
            <a:endParaRPr>
              <a:solidFill>
                <a:srgbClr val="21212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104" name="Google Shape;11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325" y="3297425"/>
            <a:ext cx="1688525" cy="16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3"/>
          <p:cNvSpPr txBox="1"/>
          <p:nvPr/>
        </p:nvSpPr>
        <p:spPr>
          <a:xfrm>
            <a:off x="514825" y="-62450"/>
            <a:ext cx="77970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Why?</a:t>
            </a:r>
            <a:endParaRPr b="1" sz="23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</a:pPr>
            <a:r>
              <a:rPr lang="en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Differences in genetic makeup profoundly impact a population’s susceptibility to infectious diseases, illnesses and pandemics, such as Cancer, as well as their response to treatments and recovery outcomes. 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</a:pPr>
            <a:r>
              <a:rPr lang="en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This model generates a statistically accurate  dataset on the genetic variation across mixed population.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</a:pPr>
            <a:r>
              <a:rPr lang="en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This is essential for developing targeted interventions and treatments that are tailored to the unique genetic profiles within a population, ultimately enhancing public health strategies and treatment </a:t>
            </a:r>
            <a:r>
              <a:rPr lang="en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efficacy.</a:t>
            </a:r>
            <a:r>
              <a:rPr lang="en"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110" name="Google Shape;11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00" y="3657125"/>
            <a:ext cx="3102730" cy="140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4"/>
          <p:cNvSpPr txBox="1"/>
          <p:nvPr/>
        </p:nvSpPr>
        <p:spPr>
          <a:xfrm>
            <a:off x="230525" y="602425"/>
            <a:ext cx="6263400" cy="4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Actor"/>
                <a:ea typeface="Actor"/>
                <a:cs typeface="Actor"/>
                <a:sym typeface="Actor"/>
              </a:rPr>
              <a:t>SNP (Single Nucleotide Polymorphism)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is the most common type of genetic variation among people. 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It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represents a variation at a single position in a DNA sequence. 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For example, one person might have an "A" at a specific spot in their DNA, while another has a "G."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Actor"/>
                <a:ea typeface="Actor"/>
                <a:cs typeface="Actor"/>
                <a:sym typeface="Actor"/>
              </a:rPr>
              <a:t>For SNPs, </a:t>
            </a:r>
            <a:r>
              <a:rPr b="1" lang="en">
                <a:solidFill>
                  <a:srgbClr val="0D0D0D"/>
                </a:solidFill>
                <a:highlight>
                  <a:schemeClr val="lt1"/>
                </a:highlight>
                <a:latin typeface="Actor"/>
                <a:ea typeface="Actor"/>
                <a:cs typeface="Actor"/>
                <a:sym typeface="Actor"/>
              </a:rPr>
              <a:t>alleles</a:t>
            </a: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Actor"/>
                <a:ea typeface="Actor"/>
                <a:cs typeface="Actor"/>
                <a:sym typeface="Actor"/>
              </a:rPr>
              <a:t> are simply different possible values at that SNP location. In the example above, </a:t>
            </a:r>
            <a:r>
              <a:rPr lang="en">
                <a:solidFill>
                  <a:srgbClr val="0D0D0D"/>
                </a:solidFill>
                <a:latin typeface="Actor"/>
                <a:ea typeface="Actor"/>
                <a:cs typeface="Actor"/>
                <a:sym typeface="Actor"/>
              </a:rPr>
              <a:t>G</a:t>
            </a: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Actor"/>
                <a:ea typeface="Actor"/>
                <a:cs typeface="Actor"/>
                <a:sym typeface="Actor"/>
              </a:rPr>
              <a:t> and </a:t>
            </a:r>
            <a:r>
              <a:rPr lang="en">
                <a:solidFill>
                  <a:srgbClr val="0D0D0D"/>
                </a:solidFill>
                <a:latin typeface="Actor"/>
                <a:ea typeface="Actor"/>
                <a:cs typeface="Actor"/>
                <a:sym typeface="Actor"/>
              </a:rPr>
              <a:t>A</a:t>
            </a: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Actor"/>
                <a:ea typeface="Actor"/>
                <a:cs typeface="Actor"/>
                <a:sym typeface="Actor"/>
              </a:rPr>
              <a:t> are two possible alleles at that SNP position.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chemeClr val="lt1"/>
              </a:highlight>
              <a:latin typeface="Actor"/>
              <a:ea typeface="Actor"/>
              <a:cs typeface="Actor"/>
              <a:sym typeface="Acto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Actor"/>
                <a:ea typeface="Actor"/>
                <a:cs typeface="Actor"/>
                <a:sym typeface="Actor"/>
              </a:rPr>
              <a:t>Allele Frequency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: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Different ethnicities can have varying probabilities of carrying one allele over another at a specific SNP location due to genetic inheritance. For example for Africans the allele frequency of "A" can be 0.6 (60% chance of carrying allele “A”) but 0.3 for Europeans.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16" name="Google Shape;1116;p34"/>
          <p:cNvSpPr txBox="1"/>
          <p:nvPr/>
        </p:nvSpPr>
        <p:spPr>
          <a:xfrm>
            <a:off x="137025" y="194250"/>
            <a:ext cx="6263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Biological Insight</a:t>
            </a:r>
            <a:endParaRPr b="1"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17" name="Google Shape;1117;p34"/>
          <p:cNvSpPr txBox="1"/>
          <p:nvPr/>
        </p:nvSpPr>
        <p:spPr>
          <a:xfrm>
            <a:off x="6617275" y="1970125"/>
            <a:ext cx="1501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  T  _  C</a:t>
            </a:r>
            <a:endParaRPr b="1" sz="19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18" name="Google Shape;1118;p34"/>
          <p:cNvSpPr/>
          <p:nvPr/>
        </p:nvSpPr>
        <p:spPr>
          <a:xfrm>
            <a:off x="6400425" y="2040200"/>
            <a:ext cx="1615200" cy="331200"/>
          </a:xfrm>
          <a:prstGeom prst="rect">
            <a:avLst/>
          </a:prstGeom>
          <a:solidFill>
            <a:srgbClr val="7C99E2">
              <a:alpha val="23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119" name="Google Shape;1119;p34"/>
          <p:cNvCxnSpPr/>
          <p:nvPr/>
        </p:nvCxnSpPr>
        <p:spPr>
          <a:xfrm rot="10800000">
            <a:off x="7272050" y="2454063"/>
            <a:ext cx="15600" cy="25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0" name="Google Shape;1120;p34"/>
          <p:cNvSpPr txBox="1"/>
          <p:nvPr/>
        </p:nvSpPr>
        <p:spPr>
          <a:xfrm>
            <a:off x="6801050" y="2609700"/>
            <a:ext cx="19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SNP location </a:t>
            </a:r>
            <a:endParaRPr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 Can be A or G for ex.</a:t>
            </a:r>
            <a:endParaRPr i="1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21" name="Google Shape;1121;p34"/>
          <p:cNvSpPr txBox="1"/>
          <p:nvPr/>
        </p:nvSpPr>
        <p:spPr>
          <a:xfrm>
            <a:off x="6317750" y="1712475"/>
            <a:ext cx="25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DNA Sequence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5"/>
          <p:cNvSpPr txBox="1"/>
          <p:nvPr>
            <p:ph type="title"/>
          </p:nvPr>
        </p:nvSpPr>
        <p:spPr>
          <a:xfrm>
            <a:off x="62125" y="0"/>
            <a:ext cx="7717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Algorithm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27" name="Google Shape;1127;p35"/>
          <p:cNvSpPr txBox="1"/>
          <p:nvPr/>
        </p:nvSpPr>
        <p:spPr>
          <a:xfrm>
            <a:off x="195175" y="964400"/>
            <a:ext cx="41625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get_population_parameters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allele_types = </a:t>
            </a:r>
            <a:r>
              <a:rPr lang="en" sz="10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"Enter the types of alleles to randomize between (e.g., 'A G'): "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).split()</a:t>
            </a:r>
            <a:endParaRPr sz="1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populations = {}</a:t>
            </a:r>
            <a:endParaRPr sz="1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pop_name = </a:t>
            </a:r>
            <a:r>
              <a:rPr lang="en" sz="10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"Enter an ethnicity name (or type 'done' to finish): "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pop_name.lower() == 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en" sz="10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Exit loop if 'done' is entered</a:t>
            </a:r>
            <a:endParaRPr sz="10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0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allele_freq = </a:t>
            </a:r>
            <a:r>
              <a:rPr lang="en" sz="100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"Enter the probability of allele '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{allele_types[</a:t>
            </a:r>
            <a:r>
              <a:rPr lang="en" sz="10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 for 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{pop_name}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(0 to 1): "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mix_ratio = </a:t>
            </a:r>
            <a:r>
              <a:rPr lang="en" sz="100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"Enter the population mix ratio for 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{pop_name}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(0 to 1): "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populations[pop_name] = {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'allele_freq'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allele_freq, </a:t>
            </a:r>
            <a:r>
              <a:rPr lang="en" sz="10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'mix_ratio'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mix_ratio}</a:t>
            </a:r>
            <a:endParaRPr sz="1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0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allele_types, populations</a:t>
            </a:r>
            <a:endParaRPr sz="10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28" name="Google Shape;1128;p35"/>
          <p:cNvSpPr txBox="1"/>
          <p:nvPr/>
        </p:nvSpPr>
        <p:spPr>
          <a:xfrm>
            <a:off x="172225" y="528125"/>
            <a:ext cx="8461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ctor"/>
              <a:buAutoNum type="arabicPeriod"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Setting Up Allele Frequencies and Population Mix Ratios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29" name="Google Shape;1129;p35"/>
          <p:cNvSpPr txBox="1"/>
          <p:nvPr/>
        </p:nvSpPr>
        <p:spPr>
          <a:xfrm>
            <a:off x="4357675" y="1056250"/>
            <a:ext cx="44304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get_population_parameters()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Actor"/>
                <a:ea typeface="Actor"/>
                <a:cs typeface="Actor"/>
                <a:sym typeface="Actor"/>
              </a:rPr>
              <a:t>This function prompts the user for input on allele types and population parameters, then stores this data in a dictionary.</a:t>
            </a:r>
            <a:endParaRPr sz="1300">
              <a:latin typeface="Actor"/>
              <a:ea typeface="Actor"/>
              <a:cs typeface="Actor"/>
              <a:sym typeface="Acto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Actor"/>
                <a:ea typeface="Actor"/>
                <a:cs typeface="Actor"/>
                <a:sym typeface="Actor"/>
              </a:rPr>
              <a:t>Input</a:t>
            </a:r>
            <a:r>
              <a:rPr lang="en" sz="1300">
                <a:latin typeface="Actor"/>
                <a:ea typeface="Actor"/>
                <a:cs typeface="Actor"/>
                <a:sym typeface="Actor"/>
              </a:rPr>
              <a:t>:</a:t>
            </a:r>
            <a:endParaRPr sz="1300">
              <a:latin typeface="Actor"/>
              <a:ea typeface="Actor"/>
              <a:cs typeface="Actor"/>
              <a:sym typeface="Acto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Actor"/>
                <a:ea typeface="Actor"/>
                <a:cs typeface="Actor"/>
                <a:sym typeface="Actor"/>
              </a:rPr>
              <a:t>User is asked to input the types of alleles (e.g., </a:t>
            </a:r>
            <a:r>
              <a:rPr lang="en" sz="13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'A G'</a:t>
            </a:r>
            <a:r>
              <a:rPr lang="en" sz="1300">
                <a:latin typeface="Actor"/>
                <a:ea typeface="Actor"/>
                <a:cs typeface="Actor"/>
                <a:sym typeface="Actor"/>
              </a:rPr>
              <a:t>).</a:t>
            </a:r>
            <a:endParaRPr sz="1300">
              <a:latin typeface="Actor"/>
              <a:ea typeface="Actor"/>
              <a:cs typeface="Actor"/>
              <a:sym typeface="Acto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Actor"/>
                <a:ea typeface="Actor"/>
                <a:cs typeface="Actor"/>
                <a:sym typeface="Actor"/>
              </a:rPr>
              <a:t>User is prompted to enter info for the multiple ethnicities within the population (ethnic name, allele frequency, and population mix ratio) until they type </a:t>
            </a:r>
            <a:r>
              <a:rPr lang="en" sz="13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'done'</a:t>
            </a:r>
            <a:r>
              <a:rPr lang="en" sz="1300">
                <a:latin typeface="Actor"/>
                <a:ea typeface="Actor"/>
                <a:cs typeface="Actor"/>
                <a:sym typeface="Actor"/>
              </a:rPr>
              <a:t>.</a:t>
            </a:r>
            <a:endParaRPr sz="1300">
              <a:latin typeface="Actor"/>
              <a:ea typeface="Actor"/>
              <a:cs typeface="Actor"/>
              <a:sym typeface="Acto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Actor"/>
                <a:ea typeface="Actor"/>
                <a:cs typeface="Actor"/>
                <a:sym typeface="Actor"/>
              </a:rPr>
              <a:t>Output</a:t>
            </a:r>
            <a:r>
              <a:rPr lang="en" sz="1300">
                <a:latin typeface="Actor"/>
                <a:ea typeface="Actor"/>
                <a:cs typeface="Actor"/>
                <a:sym typeface="Actor"/>
              </a:rPr>
              <a:t>:</a:t>
            </a:r>
            <a:endParaRPr sz="1300">
              <a:latin typeface="Actor"/>
              <a:ea typeface="Actor"/>
              <a:cs typeface="Actor"/>
              <a:sym typeface="Acto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ctor"/>
              <a:buChar char="○"/>
            </a:pPr>
            <a:r>
              <a:rPr lang="en" sz="1300">
                <a:latin typeface="Actor"/>
                <a:ea typeface="Actor"/>
                <a:cs typeface="Actor"/>
                <a:sym typeface="Actor"/>
              </a:rPr>
              <a:t>Returns a list of allele types and a dictionary with population data (allele frequency and mix ratio for each ethnic group within the population).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6"/>
          <p:cNvSpPr txBox="1"/>
          <p:nvPr>
            <p:ph type="title"/>
          </p:nvPr>
        </p:nvSpPr>
        <p:spPr>
          <a:xfrm>
            <a:off x="185100" y="35800"/>
            <a:ext cx="7717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</a:t>
            </a:r>
            <a:endParaRPr/>
          </a:p>
        </p:txBody>
      </p:sp>
      <p:sp>
        <p:nvSpPr>
          <p:cNvPr id="1135" name="Google Shape;1135;p36"/>
          <p:cNvSpPr txBox="1"/>
          <p:nvPr/>
        </p:nvSpPr>
        <p:spPr>
          <a:xfrm>
            <a:off x="465700" y="1150325"/>
            <a:ext cx="57456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qc = QuantumCircuit(</a:t>
            </a:r>
            <a:r>
              <a:rPr lang="en" sz="13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qc.h(</a:t>
            </a:r>
            <a:r>
              <a:rPr lang="en" sz="13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qc.measure(</a:t>
            </a:r>
            <a:r>
              <a:rPr lang="en" sz="13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simulator = AerSimulator()</a:t>
            </a:r>
            <a:endParaRPr sz="13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compiled_circuit = transpile(qc, simulator)</a:t>
            </a:r>
            <a:endParaRPr sz="16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36" name="Google Shape;1136;p36"/>
          <p:cNvSpPr txBox="1"/>
          <p:nvPr/>
        </p:nvSpPr>
        <p:spPr>
          <a:xfrm>
            <a:off x="306750" y="539600"/>
            <a:ext cx="815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2. Setting Up a Quantum Circuit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37" name="Google Shape;1137;p36"/>
          <p:cNvSpPr txBox="1"/>
          <p:nvPr/>
        </p:nvSpPr>
        <p:spPr>
          <a:xfrm>
            <a:off x="614475" y="2732450"/>
            <a:ext cx="82227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</a:t>
            </a:r>
            <a:r>
              <a:rPr b="1" lang="en" sz="1300"/>
              <a:t>quantum circuit</a:t>
            </a:r>
            <a:r>
              <a:rPr lang="en" sz="1300"/>
              <a:t> is created with 1 qubit and 1 classical bit.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qc.h(0)</a:t>
            </a:r>
            <a:r>
              <a:rPr lang="en" sz="1300"/>
              <a:t>: A </a:t>
            </a:r>
            <a:r>
              <a:rPr b="1" lang="en" sz="1300"/>
              <a:t>Hadamard gate</a:t>
            </a:r>
            <a:r>
              <a:rPr lang="en" sz="1300"/>
              <a:t> is applied to the qubit, putting it in a </a:t>
            </a:r>
            <a:r>
              <a:rPr b="1" lang="en" sz="1300"/>
              <a:t>superposition</a:t>
            </a:r>
            <a:r>
              <a:rPr lang="en" sz="1300"/>
              <a:t> between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00"/>
              <a:t> and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00"/>
              <a:t>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qc.measure(0, 0)</a:t>
            </a:r>
            <a:r>
              <a:rPr lang="en" sz="1300"/>
              <a:t>: This measures the qubit's state (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00"/>
              <a:t> or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00"/>
              <a:t>) and stores the result in the classical bit. This measurement will introduce randomness.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 </a:t>
            </a:r>
            <a:r>
              <a:rPr b="1" lang="en" sz="1300"/>
              <a:t>AerSimulator</a:t>
            </a:r>
            <a:r>
              <a:rPr lang="en" sz="1300"/>
              <a:t> is initialized to simulate quantum behavior.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transpile(qc, simulator)</a:t>
            </a:r>
            <a:r>
              <a:rPr lang="en" sz="1300"/>
              <a:t>: optimizes the circuit to run on the simulator.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 txBox="1"/>
          <p:nvPr>
            <p:ph type="title"/>
          </p:nvPr>
        </p:nvSpPr>
        <p:spPr>
          <a:xfrm>
            <a:off x="127700" y="776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</a:t>
            </a:r>
            <a:endParaRPr/>
          </a:p>
        </p:txBody>
      </p:sp>
      <p:sp>
        <p:nvSpPr>
          <p:cNvPr id="1143" name="Google Shape;1143;p37"/>
          <p:cNvSpPr txBox="1"/>
          <p:nvPr/>
        </p:nvSpPr>
        <p:spPr>
          <a:xfrm>
            <a:off x="59900" y="574050"/>
            <a:ext cx="7853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3. Generating an Allele Using Quantum Randomness: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	</a:t>
            </a: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    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44" name="Google Shape;1144;p37"/>
          <p:cNvSpPr txBox="1"/>
          <p:nvPr/>
        </p:nvSpPr>
        <p:spPr>
          <a:xfrm>
            <a:off x="830175" y="2912175"/>
            <a:ext cx="64290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generate_allele_quantum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allele_probability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allele_types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job = simulator.run(compiled_circuit, shots=</a:t>
            </a:r>
            <a:r>
              <a:rPr lang="en" sz="1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= job.result()</a:t>
            </a:r>
            <a:endParaRPr sz="12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counts = result.get_counts()</a:t>
            </a:r>
            <a:endParaRPr sz="12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random_bit = </a:t>
            </a:r>
            <a:r>
              <a:rPr lang="en" sz="12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(counts.keys())[</a:t>
            </a:r>
            <a:r>
              <a:rPr lang="en" sz="1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400800" y="1148250"/>
            <a:ext cx="78531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function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generate_allele_quantum</a:t>
            </a:r>
            <a:r>
              <a:rPr lang="en" sz="1500"/>
              <a:t> is designed to generate one allele from the two the user has chosen based on the quantum randomness and the </a:t>
            </a:r>
            <a:r>
              <a:rPr lang="en" sz="1500"/>
              <a:t>specific</a:t>
            </a:r>
            <a:r>
              <a:rPr lang="en" sz="1500"/>
              <a:t> allele frequency for the selected population.</a:t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466225" y="2511975"/>
            <a:ext cx="696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21212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Step 1: Generate a random bit 0 or 1 (each number corresponds to an allele eg. “A” or “G”)</a:t>
            </a:r>
            <a:endParaRPr i="1" sz="1700">
              <a:solidFill>
                <a:srgbClr val="21212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8"/>
          <p:cNvSpPr txBox="1"/>
          <p:nvPr>
            <p:ph type="title"/>
          </p:nvPr>
        </p:nvSpPr>
        <p:spPr>
          <a:xfrm>
            <a:off x="84500" y="161725"/>
            <a:ext cx="7717500" cy="19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</a:t>
            </a:r>
            <a:r>
              <a:rPr i="1"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tep 2 : generate a probability</a:t>
            </a:r>
            <a:endParaRPr i="1"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randomness is executed to estimate a population allele frequency </a:t>
            </a:r>
            <a:r>
              <a:rPr b="1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probability_count </a:t>
            </a:r>
            <a:endParaRPr b="1"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38"/>
          <p:cNvSpPr txBox="1"/>
          <p:nvPr/>
        </p:nvSpPr>
        <p:spPr>
          <a:xfrm>
            <a:off x="507750" y="2003400"/>
            <a:ext cx="81285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job_probability = simulator.run(compiled_circuit, shots=</a:t>
            </a:r>
            <a:r>
              <a:rPr lang="en" sz="1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result_probability = job_probability.result()</a:t>
            </a:r>
            <a:endParaRPr sz="12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counts_probability = result_probability.get_counts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probability_count = counts_probability.get(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" sz="1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53" name="Google Shape;1153;p38"/>
          <p:cNvSpPr txBox="1"/>
          <p:nvPr/>
        </p:nvSpPr>
        <p:spPr>
          <a:xfrm>
            <a:off x="846175" y="3254025"/>
            <a:ext cx="80139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By running the circuit 10 times and </a:t>
            </a:r>
            <a:r>
              <a:rPr lang="en" sz="17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calculating the fraction of 0’s,  it gives us an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approximate probability value based on randomness.</a:t>
            </a:r>
            <a:r>
              <a:rPr lang="en" sz="17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54" name="Google Shape;1154;p38"/>
          <p:cNvSpPr txBox="1"/>
          <p:nvPr/>
        </p:nvSpPr>
        <p:spPr>
          <a:xfrm>
            <a:off x="84500" y="579825"/>
            <a:ext cx="7853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3. Generating an Allele Using Quantum Randomness: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	</a:t>
            </a: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 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  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9"/>
          <p:cNvSpPr txBox="1"/>
          <p:nvPr>
            <p:ph type="title"/>
          </p:nvPr>
        </p:nvSpPr>
        <p:spPr>
          <a:xfrm>
            <a:off x="173625" y="1415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</a:t>
            </a:r>
            <a:endParaRPr/>
          </a:p>
        </p:txBody>
      </p:sp>
      <p:sp>
        <p:nvSpPr>
          <p:cNvPr id="1160" name="Google Shape;1160;p39"/>
          <p:cNvSpPr txBox="1"/>
          <p:nvPr/>
        </p:nvSpPr>
        <p:spPr>
          <a:xfrm>
            <a:off x="270225" y="1121625"/>
            <a:ext cx="8174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PT Sans Narrow"/>
                <a:ea typeface="PT Sans Narrow"/>
                <a:cs typeface="PT Sans Narrow"/>
                <a:sym typeface="PT Sans Narrow"/>
              </a:rPr>
              <a:t>Step 3: Make a D</a:t>
            </a:r>
            <a:r>
              <a:rPr i="1" lang="en" sz="1800">
                <a:latin typeface="PT Sans Narrow"/>
                <a:ea typeface="PT Sans Narrow"/>
                <a:cs typeface="PT Sans Narrow"/>
                <a:sym typeface="PT Sans Narrow"/>
              </a:rPr>
              <a:t>ecision</a:t>
            </a:r>
            <a:endParaRPr i="1" sz="1800"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ctor"/>
                <a:ea typeface="Actor"/>
                <a:cs typeface="Actor"/>
                <a:sym typeface="Actor"/>
              </a:rPr>
              <a:t>The function decides on the allele based on </a:t>
            </a:r>
            <a:r>
              <a:rPr lang="en" sz="16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random_bit </a:t>
            </a:r>
            <a:r>
              <a:rPr lang="en" sz="1600">
                <a:latin typeface="Actor"/>
                <a:ea typeface="Actor"/>
                <a:cs typeface="Actor"/>
                <a:sym typeface="Actor"/>
              </a:rPr>
              <a:t>and </a:t>
            </a:r>
            <a:r>
              <a:rPr lang="en" sz="1600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probability_count</a:t>
            </a:r>
            <a:endParaRPr sz="1600">
              <a:solidFill>
                <a:srgbClr val="188038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61" name="Google Shape;1161;p39"/>
          <p:cNvSpPr txBox="1"/>
          <p:nvPr/>
        </p:nvSpPr>
        <p:spPr>
          <a:xfrm>
            <a:off x="173625" y="1758600"/>
            <a:ext cx="86505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random_bit == 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allele_types[</a:t>
            </a:r>
            <a:r>
              <a:rPr lang="en" sz="1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probability_count &lt; allele_probability </a:t>
            </a: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allele_types[</a:t>
            </a:r>
            <a:r>
              <a:rPr lang="en" sz="1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allele_types[</a:t>
            </a:r>
            <a:r>
              <a:rPr lang="en" sz="1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probability_count &lt; allele_probability </a:t>
            </a: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allele_types[</a:t>
            </a:r>
            <a:r>
              <a:rPr lang="en" sz="1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2" name="Google Shape;1162;p39"/>
          <p:cNvSpPr txBox="1"/>
          <p:nvPr/>
        </p:nvSpPr>
        <p:spPr>
          <a:xfrm>
            <a:off x="752825" y="3540350"/>
            <a:ext cx="80712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If </a:t>
            </a:r>
            <a:r>
              <a:rPr lang="en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random_bit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 is </a:t>
            </a:r>
            <a:r>
              <a:rPr lang="en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0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, it checks if </a:t>
            </a:r>
            <a:r>
              <a:rPr lang="en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probability_count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 is below the population’s </a:t>
            </a:r>
            <a:r>
              <a:rPr lang="en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allele_probability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. If so, it returns the assigned allele of  0; otherwise, it returns the assigned allele of 1.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ctor"/>
                <a:ea typeface="Actor"/>
                <a:cs typeface="Actor"/>
                <a:sym typeface="Actor"/>
              </a:rPr>
              <a:t>If </a:t>
            </a:r>
            <a:r>
              <a:rPr lang="en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random_bit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 is </a:t>
            </a:r>
            <a:r>
              <a:rPr lang="en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1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, the logic is inverted, 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returning the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 assigned allele of 1 if </a:t>
            </a:r>
            <a:r>
              <a:rPr lang="en">
                <a:solidFill>
                  <a:srgbClr val="188038"/>
                </a:solidFill>
                <a:latin typeface="Actor"/>
                <a:ea typeface="Actor"/>
                <a:cs typeface="Actor"/>
                <a:sym typeface="Actor"/>
              </a:rPr>
              <a:t>probability_count</a:t>
            </a:r>
            <a:r>
              <a:rPr lang="en">
                <a:latin typeface="Actor"/>
                <a:ea typeface="Actor"/>
                <a:cs typeface="Actor"/>
                <a:sym typeface="Actor"/>
              </a:rPr>
              <a:t> is below the threshold and the assigned allele to 1 otherwise.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63" name="Google Shape;1163;p39"/>
          <p:cNvSpPr txBox="1"/>
          <p:nvPr/>
        </p:nvSpPr>
        <p:spPr>
          <a:xfrm>
            <a:off x="173625" y="547425"/>
            <a:ext cx="7853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3. Generating an Allele Using Quantum Randomness: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	</a:t>
            </a:r>
            <a:endParaRPr sz="17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    </a:t>
            </a:r>
            <a:endParaRPr b="1" sz="2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ndel's Laws: Independent Assortment by Slidesgo">
  <a:themeElements>
    <a:clrScheme name="Simple Light">
      <a:dk1>
        <a:srgbClr val="3B3F50"/>
      </a:dk1>
      <a:lt1>
        <a:srgbClr val="FFFFFF"/>
      </a:lt1>
      <a:dk2>
        <a:srgbClr val="F3F3F3"/>
      </a:dk2>
      <a:lt2>
        <a:srgbClr val="7C99E2"/>
      </a:lt2>
      <a:accent1>
        <a:srgbClr val="5573AF"/>
      </a:accent1>
      <a:accent2>
        <a:srgbClr val="3B5886"/>
      </a:accent2>
      <a:accent3>
        <a:srgbClr val="4E8F26"/>
      </a:accent3>
      <a:accent4>
        <a:srgbClr val="79C552"/>
      </a:accent4>
      <a:accent5>
        <a:srgbClr val="CCF0B0"/>
      </a:accent5>
      <a:accent6>
        <a:srgbClr val="FDE6A2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