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1" r:id="rId3"/>
    <p:sldId id="262" r:id="rId4"/>
    <p:sldId id="263" r:id="rId5"/>
    <p:sldId id="266" r:id="rId6"/>
    <p:sldId id="268" r:id="rId7"/>
    <p:sldId id="267" r:id="rId8"/>
    <p:sldId id="269" r:id="rId9"/>
    <p:sldId id="270" r:id="rId10"/>
    <p:sldId id="271" r:id="rId11"/>
    <p:sldId id="280" r:id="rId12"/>
    <p:sldId id="279" r:id="rId13"/>
    <p:sldId id="273" r:id="rId14"/>
    <p:sldId id="276" r:id="rId15"/>
    <p:sldId id="272" r:id="rId16"/>
    <p:sldId id="275" r:id="rId17"/>
    <p:sldId id="277" r:id="rId18"/>
    <p:sldId id="278" r:id="rId19"/>
    <p:sldId id="281" r:id="rId20"/>
    <p:sldId id="283" r:id="rId2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0CAE1-BEEA-4DD6-BACE-0B5EC7DFC9BA}" v="234" dt="2021-11-04T19:55:41.357"/>
    <p1510:client id="{1D8A2FD1-C4BB-44F4-B872-6AF4714B25E3}" v="19" dt="2021-11-04T18:29:05.128"/>
    <p1510:client id="{665CC005-3DA3-4A6F-B169-1B6A2CB4AFFB}" v="23" dt="2021-11-04T18:37:39.038"/>
    <p1510:client id="{87E51A56-8C22-4EF4-B52C-1BEC18B2E184}" v="10" dt="2021-11-04T18:21:58.732"/>
    <p1510:client id="{8910F43D-5772-4F08-8076-81EA1E3F382B}" v="77" dt="2021-11-04T18:20:09.256"/>
    <p1510:client id="{9A3AA8BD-81D0-2A46-A337-36CC1301DBAD}" v="1139" dt="2021-11-04T19:56:03.770"/>
    <p1510:client id="{A5ECBDA9-7B0F-4C72-94B0-B316768865B0}" v="70" dt="2021-11-04T16:13:54.945"/>
    <p1510:client id="{B5D2F341-DC96-4525-B3D2-2347F1EB6AF1}" v="88" dt="2021-11-04T19:10:47.502"/>
    <p1510:client id="{DF302D97-FE20-4F89-A945-B8C193929A3A}" v="3" dt="2021-11-04T18:34:14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stapha Adrien Mboumba" userId="eb4639681411947e" providerId="LiveId" clId="{1ABCF621-44C9-4F59-BCD8-E9ADBDAFEBE9}"/>
    <pc:docChg chg="undo redo custSel addSld delSld modSld sldOrd">
      <pc:chgData name="Moustapha Adrien Mboumba" userId="eb4639681411947e" providerId="LiveId" clId="{1ABCF621-44C9-4F59-BCD8-E9ADBDAFEBE9}" dt="2021-11-04T19:57:41.544" v="886" actId="14100"/>
      <pc:docMkLst>
        <pc:docMk/>
      </pc:docMkLst>
      <pc:sldChg chg="modSp">
        <pc:chgData name="Moustapha Adrien Mboumba" userId="eb4639681411947e" providerId="LiveId" clId="{1ABCF621-44C9-4F59-BCD8-E9ADBDAFEBE9}" dt="2021-11-04T16:05:05.454" v="305"/>
        <pc:sldMkLst>
          <pc:docMk/>
          <pc:sldMk cId="2584280759" sldId="257"/>
        </pc:sldMkLst>
        <pc:spChg chg="mod">
          <ac:chgData name="Moustapha Adrien Mboumba" userId="eb4639681411947e" providerId="LiveId" clId="{1ABCF621-44C9-4F59-BCD8-E9ADBDAFEBE9}" dt="2021-11-04T16:05:05.454" v="305"/>
          <ac:spMkLst>
            <pc:docMk/>
            <pc:sldMk cId="2584280759" sldId="257"/>
            <ac:spMk id="3" creationId="{C8722DDC-8EEE-4A06-8DFE-B44871EAA2CF}"/>
          </ac:spMkLst>
        </pc:spChg>
      </pc:sldChg>
      <pc:sldChg chg="addSp modSp mod">
        <pc:chgData name="Moustapha Adrien Mboumba" userId="eb4639681411947e" providerId="LiveId" clId="{1ABCF621-44C9-4F59-BCD8-E9ADBDAFEBE9}" dt="2021-11-04T16:47:57.354" v="591" actId="1076"/>
        <pc:sldMkLst>
          <pc:docMk/>
          <pc:sldMk cId="183243182" sldId="261"/>
        </pc:sldMkLst>
        <pc:spChg chg="mod">
          <ac:chgData name="Moustapha Adrien Mboumba" userId="eb4639681411947e" providerId="LiveId" clId="{1ABCF621-44C9-4F59-BCD8-E9ADBDAFEBE9}" dt="2021-11-03T13:03:39.061" v="20" actId="20577"/>
          <ac:spMkLst>
            <pc:docMk/>
            <pc:sldMk cId="183243182" sldId="261"/>
            <ac:spMk id="2" creationId="{7A4919D0-F177-4BBA-9A0B-DBA69E2ED764}"/>
          </ac:spMkLst>
        </pc:spChg>
        <pc:spChg chg="add mod">
          <ac:chgData name="Moustapha Adrien Mboumba" userId="eb4639681411947e" providerId="LiveId" clId="{1ABCF621-44C9-4F59-BCD8-E9ADBDAFEBE9}" dt="2021-11-04T15:44:35.544" v="230" actId="1076"/>
          <ac:spMkLst>
            <pc:docMk/>
            <pc:sldMk cId="183243182" sldId="261"/>
            <ac:spMk id="4" creationId="{B05497D4-53A5-4446-AA6B-1549C582CF3A}"/>
          </ac:spMkLst>
        </pc:spChg>
        <pc:spChg chg="add mod">
          <ac:chgData name="Moustapha Adrien Mboumba" userId="eb4639681411947e" providerId="LiveId" clId="{1ABCF621-44C9-4F59-BCD8-E9ADBDAFEBE9}" dt="2021-11-04T15:46:06.374" v="234" actId="208"/>
          <ac:spMkLst>
            <pc:docMk/>
            <pc:sldMk cId="183243182" sldId="261"/>
            <ac:spMk id="9" creationId="{A8CC068C-1AF8-4EC2-AECE-94629D81D18F}"/>
          </ac:spMkLst>
        </pc:spChg>
        <pc:spChg chg="add mod">
          <ac:chgData name="Moustapha Adrien Mboumba" userId="eb4639681411947e" providerId="LiveId" clId="{1ABCF621-44C9-4F59-BCD8-E9ADBDAFEBE9}" dt="2021-11-04T16:47:57.354" v="591" actId="1076"/>
          <ac:spMkLst>
            <pc:docMk/>
            <pc:sldMk cId="183243182" sldId="261"/>
            <ac:spMk id="10" creationId="{4B4E74F0-CCD3-43D5-AB9E-EE9DBBB1AA85}"/>
          </ac:spMkLst>
        </pc:spChg>
        <pc:graphicFrameChg chg="mod modGraphic">
          <ac:chgData name="Moustapha Adrien Mboumba" userId="eb4639681411947e" providerId="LiveId" clId="{1ABCF621-44C9-4F59-BCD8-E9ADBDAFEBE9}" dt="2021-11-04T16:47:50.508" v="590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delSp modSp new mod">
        <pc:chgData name="Moustapha Adrien Mboumba" userId="eb4639681411947e" providerId="LiveId" clId="{1ABCF621-44C9-4F59-BCD8-E9ADBDAFEBE9}" dt="2021-11-04T16:50:35.252" v="594" actId="207"/>
        <pc:sldMkLst>
          <pc:docMk/>
          <pc:sldMk cId="3029991333" sldId="262"/>
        </pc:sldMkLst>
        <pc:spChg chg="mod">
          <ac:chgData name="Moustapha Adrien Mboumba" userId="eb4639681411947e" providerId="LiveId" clId="{1ABCF621-44C9-4F59-BCD8-E9ADBDAFEBE9}" dt="2021-11-03T13:13:53.355" v="167" actId="20577"/>
          <ac:spMkLst>
            <pc:docMk/>
            <pc:sldMk cId="3029991333" sldId="262"/>
            <ac:spMk id="2" creationId="{1CE7B1B2-78AC-45A3-98B7-E45DC1207273}"/>
          </ac:spMkLst>
        </pc:spChg>
        <pc:spChg chg="del">
          <ac:chgData name="Moustapha Adrien Mboumba" userId="eb4639681411947e" providerId="LiveId" clId="{1ABCF621-44C9-4F59-BCD8-E9ADBDAFEBE9}" dt="2021-11-03T13:13:47.899" v="163" actId="478"/>
          <ac:spMkLst>
            <pc:docMk/>
            <pc:sldMk cId="3029991333" sldId="262"/>
            <ac:spMk id="3" creationId="{FB2A3D94-32A7-42EB-8F2D-9163EC5387C9}"/>
          </ac:spMkLst>
        </pc:spChg>
        <pc:spChg chg="mod">
          <ac:chgData name="Moustapha Adrien Mboumba" userId="eb4639681411947e" providerId="LiveId" clId="{1ABCF621-44C9-4F59-BCD8-E9ADBDAFEBE9}" dt="2021-11-04T16:50:35.252" v="594" actId="207"/>
          <ac:spMkLst>
            <pc:docMk/>
            <pc:sldMk cId="3029991333" sldId="262"/>
            <ac:spMk id="4" creationId="{34194704-9C36-49DA-B1AA-D2B67851A0C5}"/>
          </ac:spMkLst>
        </pc:spChg>
      </pc:sldChg>
      <pc:sldChg chg="delSp modSp new mod">
        <pc:chgData name="Moustapha Adrien Mboumba" userId="eb4639681411947e" providerId="LiveId" clId="{1ABCF621-44C9-4F59-BCD8-E9ADBDAFEBE9}" dt="2021-11-04T16:36:12.303" v="585"/>
        <pc:sldMkLst>
          <pc:docMk/>
          <pc:sldMk cId="966276496" sldId="263"/>
        </pc:sldMkLst>
        <pc:spChg chg="mod">
          <ac:chgData name="Moustapha Adrien Mboumba" userId="eb4639681411947e" providerId="LiveId" clId="{1ABCF621-44C9-4F59-BCD8-E9ADBDAFEBE9}" dt="2021-11-03T13:15:04.719" v="202" actId="115"/>
          <ac:spMkLst>
            <pc:docMk/>
            <pc:sldMk cId="966276496" sldId="263"/>
            <ac:spMk id="2" creationId="{273356BE-D8CC-4EEF-9038-346541175619}"/>
          </ac:spMkLst>
        </pc:spChg>
        <pc:spChg chg="mod">
          <ac:chgData name="Moustapha Adrien Mboumba" userId="eb4639681411947e" providerId="LiveId" clId="{1ABCF621-44C9-4F59-BCD8-E9ADBDAFEBE9}" dt="2021-11-04T16:36:12.303" v="585"/>
          <ac:spMkLst>
            <pc:docMk/>
            <pc:sldMk cId="966276496" sldId="263"/>
            <ac:spMk id="3" creationId="{589B5A99-E970-4EFE-A909-3B92D2B4C1EF}"/>
          </ac:spMkLst>
        </pc:spChg>
        <pc:spChg chg="del mod">
          <ac:chgData name="Moustapha Adrien Mboumba" userId="eb4639681411947e" providerId="LiveId" clId="{1ABCF621-44C9-4F59-BCD8-E9ADBDAFEBE9}" dt="2021-11-03T13:19:04.156" v="212" actId="478"/>
          <ac:spMkLst>
            <pc:docMk/>
            <pc:sldMk cId="966276496" sldId="263"/>
            <ac:spMk id="4" creationId="{640A8BCE-6233-44FC-ACD9-CE07656955D5}"/>
          </ac:spMkLst>
        </pc:spChg>
      </pc:sldChg>
      <pc:sldChg chg="modSp new del mod">
        <pc:chgData name="Moustapha Adrien Mboumba" userId="eb4639681411947e" providerId="LiveId" clId="{1ABCF621-44C9-4F59-BCD8-E9ADBDAFEBE9}" dt="2021-11-04T16:15:55.136" v="306" actId="47"/>
        <pc:sldMkLst>
          <pc:docMk/>
          <pc:sldMk cId="234905066" sldId="264"/>
        </pc:sldMkLst>
        <pc:spChg chg="mod">
          <ac:chgData name="Moustapha Adrien Mboumba" userId="eb4639681411947e" providerId="LiveId" clId="{1ABCF621-44C9-4F59-BCD8-E9ADBDAFEBE9}" dt="2021-11-04T15:53:52.106" v="303" actId="113"/>
          <ac:spMkLst>
            <pc:docMk/>
            <pc:sldMk cId="234905066" sldId="264"/>
            <ac:spMk id="2" creationId="{E113F53A-95BF-45E6-A00E-9599303FDBB7}"/>
          </ac:spMkLst>
        </pc:spChg>
      </pc:sldChg>
      <pc:sldChg chg="new del">
        <pc:chgData name="Moustapha Adrien Mboumba" userId="eb4639681411947e" providerId="LiveId" clId="{1ABCF621-44C9-4F59-BCD8-E9ADBDAFEBE9}" dt="2021-11-04T15:53:33.960" v="284" actId="47"/>
        <pc:sldMkLst>
          <pc:docMk/>
          <pc:sldMk cId="1806052259" sldId="264"/>
        </pc:sldMkLst>
      </pc:sldChg>
      <pc:sldChg chg="modSp mod">
        <pc:chgData name="Moustapha Adrien Mboumba" userId="eb4639681411947e" providerId="LiveId" clId="{1ABCF621-44C9-4F59-BCD8-E9ADBDAFEBE9}" dt="2021-11-04T19:55:33.774" v="883" actId="255"/>
        <pc:sldMkLst>
          <pc:docMk/>
          <pc:sldMk cId="425494628" sldId="266"/>
        </pc:sldMkLst>
        <pc:spChg chg="mod">
          <ac:chgData name="Moustapha Adrien Mboumba" userId="eb4639681411947e" providerId="LiveId" clId="{1ABCF621-44C9-4F59-BCD8-E9ADBDAFEBE9}" dt="2021-11-04T16:17:07.234" v="337" actId="115"/>
          <ac:spMkLst>
            <pc:docMk/>
            <pc:sldMk cId="425494628" sldId="266"/>
            <ac:spMk id="2" creationId="{008CC084-DE87-444A-A1A8-D07477D85A0B}"/>
          </ac:spMkLst>
        </pc:spChg>
        <pc:spChg chg="mod">
          <ac:chgData name="Moustapha Adrien Mboumba" userId="eb4639681411947e" providerId="LiveId" clId="{1ABCF621-44C9-4F59-BCD8-E9ADBDAFEBE9}" dt="2021-11-04T19:55:33.774" v="883" actId="255"/>
          <ac:spMkLst>
            <pc:docMk/>
            <pc:sldMk cId="425494628" sldId="266"/>
            <ac:spMk id="3" creationId="{3FF04ADF-5E69-4986-B5A8-9A496FE8602B}"/>
          </ac:spMkLst>
        </pc:spChg>
      </pc:sldChg>
      <pc:sldChg chg="modSp mod">
        <pc:chgData name="Moustapha Adrien Mboumba" userId="eb4639681411947e" providerId="LiveId" clId="{1ABCF621-44C9-4F59-BCD8-E9ADBDAFEBE9}" dt="2021-11-04T16:33:33.071" v="530" actId="20577"/>
        <pc:sldMkLst>
          <pc:docMk/>
          <pc:sldMk cId="191677956" sldId="267"/>
        </pc:sldMkLst>
        <pc:spChg chg="mod">
          <ac:chgData name="Moustapha Adrien Mboumba" userId="eb4639681411947e" providerId="LiveId" clId="{1ABCF621-44C9-4F59-BCD8-E9ADBDAFEBE9}" dt="2021-11-04T16:33:33.071" v="530" actId="20577"/>
          <ac:spMkLst>
            <pc:docMk/>
            <pc:sldMk cId="191677956" sldId="267"/>
            <ac:spMk id="6" creationId="{D7C26A6D-810A-9F46-93EF-FA9B0D5529A0}"/>
          </ac:spMkLst>
        </pc:spChg>
      </pc:sldChg>
      <pc:sldChg chg="delSp modSp new mod">
        <pc:chgData name="Moustapha Adrien Mboumba" userId="eb4639681411947e" providerId="LiveId" clId="{1ABCF621-44C9-4F59-BCD8-E9ADBDAFEBE9}" dt="2021-11-04T16:16:48.679" v="336" actId="478"/>
        <pc:sldMkLst>
          <pc:docMk/>
          <pc:sldMk cId="873339596" sldId="268"/>
        </pc:sldMkLst>
        <pc:spChg chg="mod">
          <ac:chgData name="Moustapha Adrien Mboumba" userId="eb4639681411947e" providerId="LiveId" clId="{1ABCF621-44C9-4F59-BCD8-E9ADBDAFEBE9}" dt="2021-11-04T16:16:17.554" v="316" actId="20577"/>
          <ac:spMkLst>
            <pc:docMk/>
            <pc:sldMk cId="873339596" sldId="268"/>
            <ac:spMk id="2" creationId="{B13D568F-96B4-479F-ADA4-2B3196788FCF}"/>
          </ac:spMkLst>
        </pc:spChg>
        <pc:spChg chg="del">
          <ac:chgData name="Moustapha Adrien Mboumba" userId="eb4639681411947e" providerId="LiveId" clId="{1ABCF621-44C9-4F59-BCD8-E9ADBDAFEBE9}" dt="2021-11-04T16:16:48.679" v="336" actId="478"/>
          <ac:spMkLst>
            <pc:docMk/>
            <pc:sldMk cId="873339596" sldId="268"/>
            <ac:spMk id="3" creationId="{7004F9D9-CC9C-49C4-B770-B5F987BD74EF}"/>
          </ac:spMkLst>
        </pc:spChg>
        <pc:spChg chg="mod">
          <ac:chgData name="Moustapha Adrien Mboumba" userId="eb4639681411947e" providerId="LiveId" clId="{1ABCF621-44C9-4F59-BCD8-E9ADBDAFEBE9}" dt="2021-11-04T16:16:26.612" v="335" actId="20577"/>
          <ac:spMkLst>
            <pc:docMk/>
            <pc:sldMk cId="873339596" sldId="268"/>
            <ac:spMk id="4" creationId="{C23D1E3F-72FA-4C69-A947-4B9C225B40D0}"/>
          </ac:spMkLst>
        </pc:spChg>
      </pc:sldChg>
      <pc:sldChg chg="delSp modSp new mod">
        <pc:chgData name="Moustapha Adrien Mboumba" userId="eb4639681411947e" providerId="LiveId" clId="{1ABCF621-44C9-4F59-BCD8-E9ADBDAFEBE9}" dt="2021-11-04T16:27:15.599" v="382" actId="20577"/>
        <pc:sldMkLst>
          <pc:docMk/>
          <pc:sldMk cId="865847712" sldId="269"/>
        </pc:sldMkLst>
        <pc:spChg chg="mod">
          <ac:chgData name="Moustapha Adrien Mboumba" userId="eb4639681411947e" providerId="LiveId" clId="{1ABCF621-44C9-4F59-BCD8-E9ADBDAFEBE9}" dt="2021-11-04T16:27:01.053" v="364" actId="20577"/>
          <ac:spMkLst>
            <pc:docMk/>
            <pc:sldMk cId="865847712" sldId="269"/>
            <ac:spMk id="2" creationId="{106B9536-B620-4B82-948B-2F8FE180B5AE}"/>
          </ac:spMkLst>
        </pc:spChg>
        <pc:spChg chg="del">
          <ac:chgData name="Moustapha Adrien Mboumba" userId="eb4639681411947e" providerId="LiveId" clId="{1ABCF621-44C9-4F59-BCD8-E9ADBDAFEBE9}" dt="2021-11-04T16:27:03.547" v="365" actId="478"/>
          <ac:spMkLst>
            <pc:docMk/>
            <pc:sldMk cId="865847712" sldId="269"/>
            <ac:spMk id="3" creationId="{AEA2078D-0568-4748-BEC4-6E74AC50E558}"/>
          </ac:spMkLst>
        </pc:spChg>
        <pc:spChg chg="mod">
          <ac:chgData name="Moustapha Adrien Mboumba" userId="eb4639681411947e" providerId="LiveId" clId="{1ABCF621-44C9-4F59-BCD8-E9ADBDAFEBE9}" dt="2021-11-04T16:27:15.599" v="382" actId="20577"/>
          <ac:spMkLst>
            <pc:docMk/>
            <pc:sldMk cId="865847712" sldId="269"/>
            <ac:spMk id="4" creationId="{98DA907E-F4E5-4C7A-807E-C45937282D31}"/>
          </ac:spMkLst>
        </pc:spChg>
      </pc:sldChg>
      <pc:sldChg chg="modSp new mod">
        <pc:chgData name="Moustapha Adrien Mboumba" userId="eb4639681411947e" providerId="LiveId" clId="{1ABCF621-44C9-4F59-BCD8-E9ADBDAFEBE9}" dt="2021-11-04T16:42:36.083" v="588" actId="255"/>
        <pc:sldMkLst>
          <pc:docMk/>
          <pc:sldMk cId="1424497479" sldId="270"/>
        </pc:sldMkLst>
        <pc:spChg chg="mod">
          <ac:chgData name="Moustapha Adrien Mboumba" userId="eb4639681411947e" providerId="LiveId" clId="{1ABCF621-44C9-4F59-BCD8-E9ADBDAFEBE9}" dt="2021-11-04T16:27:46.452" v="395" actId="122"/>
          <ac:spMkLst>
            <pc:docMk/>
            <pc:sldMk cId="1424497479" sldId="270"/>
            <ac:spMk id="2" creationId="{A555D373-B2E9-4935-96FB-A7586635D63E}"/>
          </ac:spMkLst>
        </pc:spChg>
        <pc:spChg chg="mod">
          <ac:chgData name="Moustapha Adrien Mboumba" userId="eb4639681411947e" providerId="LiveId" clId="{1ABCF621-44C9-4F59-BCD8-E9ADBDAFEBE9}" dt="2021-11-04T16:42:36.083" v="588" actId="255"/>
          <ac:spMkLst>
            <pc:docMk/>
            <pc:sldMk cId="1424497479" sldId="270"/>
            <ac:spMk id="3" creationId="{994807C4-7894-41F5-9028-BE6500C040B8}"/>
          </ac:spMkLst>
        </pc:spChg>
      </pc:sldChg>
      <pc:sldChg chg="add del">
        <pc:chgData name="Moustapha Adrien Mboumba" userId="eb4639681411947e" providerId="LiveId" clId="{1ABCF621-44C9-4F59-BCD8-E9ADBDAFEBE9}" dt="2021-11-04T16:27:24.923" v="384" actId="47"/>
        <pc:sldMkLst>
          <pc:docMk/>
          <pc:sldMk cId="2439634409" sldId="270"/>
        </pc:sldMkLst>
      </pc:sldChg>
      <pc:sldChg chg="modSp mod">
        <pc:chgData name="Moustapha Adrien Mboumba" userId="eb4639681411947e" providerId="LiveId" clId="{1ABCF621-44C9-4F59-BCD8-E9ADBDAFEBE9}" dt="2021-11-04T16:49:47.407" v="592" actId="255"/>
        <pc:sldMkLst>
          <pc:docMk/>
          <pc:sldMk cId="2780479196" sldId="271"/>
        </pc:sldMkLst>
        <pc:spChg chg="mod">
          <ac:chgData name="Moustapha Adrien Mboumba" userId="eb4639681411947e" providerId="LiveId" clId="{1ABCF621-44C9-4F59-BCD8-E9ADBDAFEBE9}" dt="2021-11-04T16:49:47.407" v="592" actId="255"/>
          <ac:spMkLst>
            <pc:docMk/>
            <pc:sldMk cId="2780479196" sldId="271"/>
            <ac:spMk id="3" creationId="{C2F06CD6-643A-41D0-80DF-7E1117D85C79}"/>
          </ac:spMkLst>
        </pc:spChg>
      </pc:sldChg>
      <pc:sldChg chg="addSp delSp modSp mod modClrScheme chgLayout">
        <pc:chgData name="Moustapha Adrien Mboumba" userId="eb4639681411947e" providerId="LiveId" clId="{1ABCF621-44C9-4F59-BCD8-E9ADBDAFEBE9}" dt="2021-11-04T18:30:36.074" v="641" actId="1076"/>
        <pc:sldMkLst>
          <pc:docMk/>
          <pc:sldMk cId="996201386" sldId="272"/>
        </pc:sldMkLst>
        <pc:spChg chg="mod ord">
          <ac:chgData name="Moustapha Adrien Mboumba" userId="eb4639681411947e" providerId="LiveId" clId="{1ABCF621-44C9-4F59-BCD8-E9ADBDAFEBE9}" dt="2021-11-04T18:27:55.027" v="632" actId="700"/>
          <ac:spMkLst>
            <pc:docMk/>
            <pc:sldMk cId="996201386" sldId="272"/>
            <ac:spMk id="3" creationId="{EAD4CC3C-0888-462C-962B-EA95CBF42004}"/>
          </ac:spMkLst>
        </pc:spChg>
        <pc:spChg chg="del mod ord">
          <ac:chgData name="Moustapha Adrien Mboumba" userId="eb4639681411947e" providerId="LiveId" clId="{1ABCF621-44C9-4F59-BCD8-E9ADBDAFEBE9}" dt="2021-11-04T18:27:55.027" v="632" actId="700"/>
          <ac:spMkLst>
            <pc:docMk/>
            <pc:sldMk cId="996201386" sldId="272"/>
            <ac:spMk id="4" creationId="{F71C39F3-C0C2-4843-9AA0-0A51DC443901}"/>
          </ac:spMkLst>
        </pc:spChg>
        <pc:spChg chg="del mod ord">
          <ac:chgData name="Moustapha Adrien Mboumba" userId="eb4639681411947e" providerId="LiveId" clId="{1ABCF621-44C9-4F59-BCD8-E9ADBDAFEBE9}" dt="2021-11-04T18:27:55.027" v="632" actId="700"/>
          <ac:spMkLst>
            <pc:docMk/>
            <pc:sldMk cId="996201386" sldId="272"/>
            <ac:spMk id="5" creationId="{F82638B0-BD62-4900-8D3F-101DA0B85BD9}"/>
          </ac:spMkLst>
        </pc:spChg>
        <pc:spChg chg="add del mod">
          <ac:chgData name="Moustapha Adrien Mboumba" userId="eb4639681411947e" providerId="LiveId" clId="{1ABCF621-44C9-4F59-BCD8-E9ADBDAFEBE9}" dt="2021-11-04T18:25:06.634" v="614"/>
          <ac:spMkLst>
            <pc:docMk/>
            <pc:sldMk cId="996201386" sldId="272"/>
            <ac:spMk id="7" creationId="{E4AD01E6-2BFE-43D2-A433-E601FAAFFBEF}"/>
          </ac:spMkLst>
        </pc:spChg>
        <pc:spChg chg="add del mod">
          <ac:chgData name="Moustapha Adrien Mboumba" userId="eb4639681411947e" providerId="LiveId" clId="{1ABCF621-44C9-4F59-BCD8-E9ADBDAFEBE9}" dt="2021-11-04T18:27:19.511" v="625" actId="478"/>
          <ac:spMkLst>
            <pc:docMk/>
            <pc:sldMk cId="996201386" sldId="272"/>
            <ac:spMk id="10" creationId="{82E2A2A4-ED63-4BDB-8EF5-D93120625049}"/>
          </ac:spMkLst>
        </pc:spChg>
        <pc:spChg chg="add mod ord">
          <ac:chgData name="Moustapha Adrien Mboumba" userId="eb4639681411947e" providerId="LiveId" clId="{1ABCF621-44C9-4F59-BCD8-E9ADBDAFEBE9}" dt="2021-11-04T18:27:55.027" v="632" actId="700"/>
          <ac:spMkLst>
            <pc:docMk/>
            <pc:sldMk cId="996201386" sldId="272"/>
            <ac:spMk id="11" creationId="{E64300E4-D05E-45D7-8727-42BC8853A1AB}"/>
          </ac:spMkLst>
        </pc:spChg>
        <pc:spChg chg="add del mod ord">
          <ac:chgData name="Moustapha Adrien Mboumba" userId="eb4639681411947e" providerId="LiveId" clId="{1ABCF621-44C9-4F59-BCD8-E9ADBDAFEBE9}" dt="2021-11-04T18:30:00.815" v="637"/>
          <ac:spMkLst>
            <pc:docMk/>
            <pc:sldMk cId="996201386" sldId="272"/>
            <ac:spMk id="12" creationId="{23BD0158-DD09-480A-AD20-2CBDF3D2E4CB}"/>
          </ac:spMkLst>
        </pc:spChg>
        <pc:spChg chg="add mod ord">
          <ac:chgData name="Moustapha Adrien Mboumba" userId="eb4639681411947e" providerId="LiveId" clId="{1ABCF621-44C9-4F59-BCD8-E9ADBDAFEBE9}" dt="2021-11-04T18:27:55.027" v="632" actId="700"/>
          <ac:spMkLst>
            <pc:docMk/>
            <pc:sldMk cId="996201386" sldId="272"/>
            <ac:spMk id="13" creationId="{27C88174-4DC1-4838-BEF8-FA1BFF3FB89A}"/>
          </ac:spMkLst>
        </pc:spChg>
        <pc:picChg chg="add del">
          <ac:chgData name="Moustapha Adrien Mboumba" userId="eb4639681411947e" providerId="LiveId" clId="{1ABCF621-44C9-4F59-BCD8-E9ADBDAFEBE9}" dt="2021-11-04T18:24:53.540" v="613" actId="478"/>
          <ac:picMkLst>
            <pc:docMk/>
            <pc:sldMk cId="996201386" sldId="272"/>
            <ac:picMk id="6" creationId="{9F6F32D2-0592-46BA-9B61-37EF27BD26C8}"/>
          </ac:picMkLst>
        </pc:picChg>
        <pc:picChg chg="add del mod">
          <ac:chgData name="Moustapha Adrien Mboumba" userId="eb4639681411947e" providerId="LiveId" clId="{1ABCF621-44C9-4F59-BCD8-E9ADBDAFEBE9}" dt="2021-11-04T18:25:10.807" v="615" actId="478"/>
          <ac:picMkLst>
            <pc:docMk/>
            <pc:sldMk cId="996201386" sldId="272"/>
            <ac:picMk id="8" creationId="{6388CD4E-CCB5-4E47-9020-CD74C0BBFFD4}"/>
          </ac:picMkLst>
        </pc:picChg>
        <pc:picChg chg="add mod">
          <ac:chgData name="Moustapha Adrien Mboumba" userId="eb4639681411947e" providerId="LiveId" clId="{1ABCF621-44C9-4F59-BCD8-E9ADBDAFEBE9}" dt="2021-11-04T18:30:36.074" v="641" actId="1076"/>
          <ac:picMkLst>
            <pc:docMk/>
            <pc:sldMk cId="996201386" sldId="272"/>
            <ac:picMk id="14" creationId="{B22B9B6D-7211-4CD3-9B26-D052F242F0C0}"/>
          </ac:picMkLst>
        </pc:picChg>
      </pc:sldChg>
      <pc:sldChg chg="addSp delSp modSp mod">
        <pc:chgData name="Moustapha Adrien Mboumba" userId="eb4639681411947e" providerId="LiveId" clId="{1ABCF621-44C9-4F59-BCD8-E9ADBDAFEBE9}" dt="2021-11-04T18:21:56.439" v="608" actId="1076"/>
        <pc:sldMkLst>
          <pc:docMk/>
          <pc:sldMk cId="3129110017" sldId="272"/>
        </pc:sldMkLst>
        <pc:spChg chg="del mod">
          <ac:chgData name="Moustapha Adrien Mboumba" userId="eb4639681411947e" providerId="LiveId" clId="{1ABCF621-44C9-4F59-BCD8-E9ADBDAFEBE9}" dt="2021-11-04T18:21:51.994" v="607" actId="20577"/>
          <ac:spMkLst>
            <pc:docMk/>
            <pc:sldMk cId="3129110017" sldId="272"/>
            <ac:spMk id="3" creationId="{156B721E-90F0-41BB-B7BC-B73C4CA8C249}"/>
          </ac:spMkLst>
        </pc:spChg>
        <pc:picChg chg="add mod">
          <ac:chgData name="Moustapha Adrien Mboumba" userId="eb4639681411947e" providerId="LiveId" clId="{1ABCF621-44C9-4F59-BCD8-E9ADBDAFEBE9}" dt="2021-11-04T18:21:15.212" v="601" actId="1076"/>
          <ac:picMkLst>
            <pc:docMk/>
            <pc:sldMk cId="3129110017" sldId="272"/>
            <ac:picMk id="6" creationId="{423CBFE2-4628-47AB-B685-C1F1D1853CF5}"/>
          </ac:picMkLst>
        </pc:picChg>
        <pc:picChg chg="del">
          <ac:chgData name="Moustapha Adrien Mboumba" userId="eb4639681411947e" providerId="LiveId" clId="{1ABCF621-44C9-4F59-BCD8-E9ADBDAFEBE9}" dt="2021-11-04T18:21:39.478" v="602" actId="478"/>
          <ac:picMkLst>
            <pc:docMk/>
            <pc:sldMk cId="3129110017" sldId="272"/>
            <ac:picMk id="6" creationId="{8FE589CA-ECFE-4FDC-BFDA-705C26456EBB}"/>
          </ac:picMkLst>
        </pc:picChg>
        <pc:picChg chg="mod">
          <ac:chgData name="Moustapha Adrien Mboumba" userId="eb4639681411947e" providerId="LiveId" clId="{1ABCF621-44C9-4F59-BCD8-E9ADBDAFEBE9}" dt="2021-11-04T18:21:56.439" v="608" actId="1076"/>
          <ac:picMkLst>
            <pc:docMk/>
            <pc:sldMk cId="3129110017" sldId="272"/>
            <ac:picMk id="7" creationId="{423CBFE2-4628-47AB-B685-C1F1D1853CF5}"/>
          </ac:picMkLst>
        </pc:picChg>
      </pc:sldChg>
      <pc:sldChg chg="new">
        <pc:chgData name="Moustapha Adrien Mboumba" userId="eb4639681411947e" providerId="LiveId" clId="{1ABCF621-44C9-4F59-BCD8-E9ADBDAFEBE9}" dt="2021-11-04T18:25:22.174" v="616" actId="680"/>
        <pc:sldMkLst>
          <pc:docMk/>
          <pc:sldMk cId="3847138668" sldId="273"/>
        </pc:sldMkLst>
      </pc:sldChg>
      <pc:sldChg chg="addSp delSp modSp mod">
        <pc:chgData name="Moustapha Adrien Mboumba" userId="eb4639681411947e" providerId="LiveId" clId="{1ABCF621-44C9-4F59-BCD8-E9ADBDAFEBE9}" dt="2021-11-04T18:32:37.681" v="657" actId="20577"/>
        <pc:sldMkLst>
          <pc:docMk/>
          <pc:sldMk cId="4209704566" sldId="273"/>
        </pc:sldMkLst>
        <pc:spChg chg="mod">
          <ac:chgData name="Moustapha Adrien Mboumba" userId="eb4639681411947e" providerId="LiveId" clId="{1ABCF621-44C9-4F59-BCD8-E9ADBDAFEBE9}" dt="2021-11-04T18:26:28.211" v="623" actId="5793"/>
          <ac:spMkLst>
            <pc:docMk/>
            <pc:sldMk cId="4209704566" sldId="273"/>
            <ac:spMk id="3" creationId="{3BACE8A7-EB8A-3647-8EE9-142ACD54AFA2}"/>
          </ac:spMkLst>
        </pc:spChg>
        <pc:spChg chg="mod">
          <ac:chgData name="Moustapha Adrien Mboumba" userId="eb4639681411947e" providerId="LiveId" clId="{1ABCF621-44C9-4F59-BCD8-E9ADBDAFEBE9}" dt="2021-11-04T18:32:37.681" v="657" actId="20577"/>
          <ac:spMkLst>
            <pc:docMk/>
            <pc:sldMk cId="4209704566" sldId="273"/>
            <ac:spMk id="4" creationId="{F23DD9B2-13C6-C643-B8AA-0B682CA7018C}"/>
          </ac:spMkLst>
        </pc:spChg>
        <pc:picChg chg="mod">
          <ac:chgData name="Moustapha Adrien Mboumba" userId="eb4639681411947e" providerId="LiveId" clId="{1ABCF621-44C9-4F59-BCD8-E9ADBDAFEBE9}" dt="2021-11-04T18:31:06.647" v="642" actId="1076"/>
          <ac:picMkLst>
            <pc:docMk/>
            <pc:sldMk cId="4209704566" sldId="273"/>
            <ac:picMk id="6" creationId="{177CB644-0FAD-FC43-9628-3D3A3632724C}"/>
          </ac:picMkLst>
        </pc:picChg>
        <pc:picChg chg="add del mod">
          <ac:chgData name="Moustapha Adrien Mboumba" userId="eb4639681411947e" providerId="LiveId" clId="{1ABCF621-44C9-4F59-BCD8-E9ADBDAFEBE9}" dt="2021-11-04T18:31:13.898" v="644" actId="21"/>
          <ac:picMkLst>
            <pc:docMk/>
            <pc:sldMk cId="4209704566" sldId="273"/>
            <ac:picMk id="7" creationId="{39B62AA1-D05C-44E1-8862-3A8BA6970C18}"/>
          </ac:picMkLst>
        </pc:picChg>
      </pc:sldChg>
      <pc:sldChg chg="modSp del mod">
        <pc:chgData name="Moustapha Adrien Mboumba" userId="eb4639681411947e" providerId="LiveId" clId="{1ABCF621-44C9-4F59-BCD8-E9ADBDAFEBE9}" dt="2021-11-04T18:34:38.716" v="665" actId="47"/>
        <pc:sldMkLst>
          <pc:docMk/>
          <pc:sldMk cId="3847138668" sldId="274"/>
        </pc:sldMkLst>
        <pc:picChg chg="mod">
          <ac:chgData name="Moustapha Adrien Mboumba" userId="eb4639681411947e" providerId="LiveId" clId="{1ABCF621-44C9-4F59-BCD8-E9ADBDAFEBE9}" dt="2021-11-04T18:33:40.829" v="664" actId="1076"/>
          <ac:picMkLst>
            <pc:docMk/>
            <pc:sldMk cId="3847138668" sldId="274"/>
            <ac:picMk id="6" creationId="{36AEC10A-7E73-ED43-8E61-C7F50B5D4F54}"/>
          </ac:picMkLst>
        </pc:picChg>
      </pc:sldChg>
      <pc:sldChg chg="addSp delSp modSp add del mod">
        <pc:chgData name="Moustapha Adrien Mboumba" userId="eb4639681411947e" providerId="LiveId" clId="{1ABCF621-44C9-4F59-BCD8-E9ADBDAFEBE9}" dt="2021-11-04T18:33:15.841" v="662" actId="47"/>
        <pc:sldMkLst>
          <pc:docMk/>
          <pc:sldMk cId="1029353144" sldId="275"/>
        </pc:sldMkLst>
        <pc:picChg chg="del">
          <ac:chgData name="Moustapha Adrien Mboumba" userId="eb4639681411947e" providerId="LiveId" clId="{1ABCF621-44C9-4F59-BCD8-E9ADBDAFEBE9}" dt="2021-11-04T18:32:44.370" v="659" actId="478"/>
          <ac:picMkLst>
            <pc:docMk/>
            <pc:sldMk cId="1029353144" sldId="275"/>
            <ac:picMk id="6" creationId="{177CB644-0FAD-FC43-9628-3D3A3632724C}"/>
          </ac:picMkLst>
        </pc:picChg>
        <pc:picChg chg="add mod">
          <ac:chgData name="Moustapha Adrien Mboumba" userId="eb4639681411947e" providerId="LiveId" clId="{1ABCF621-44C9-4F59-BCD8-E9ADBDAFEBE9}" dt="2021-11-04T18:32:49.893" v="661" actId="1076"/>
          <ac:picMkLst>
            <pc:docMk/>
            <pc:sldMk cId="1029353144" sldId="275"/>
            <ac:picMk id="7" creationId="{5E884E73-ABF2-4438-B42C-3C17CB52A747}"/>
          </ac:picMkLst>
        </pc:picChg>
      </pc:sldChg>
      <pc:sldChg chg="addSp delSp modSp mod">
        <pc:chgData name="Moustapha Adrien Mboumba" userId="eb4639681411947e" providerId="LiveId" clId="{1ABCF621-44C9-4F59-BCD8-E9ADBDAFEBE9}" dt="2021-11-04T18:35:39.476" v="669" actId="1076"/>
        <pc:sldMkLst>
          <pc:docMk/>
          <pc:sldMk cId="2677900083" sldId="275"/>
        </pc:sldMkLst>
        <pc:spChg chg="del">
          <ac:chgData name="Moustapha Adrien Mboumba" userId="eb4639681411947e" providerId="LiveId" clId="{1ABCF621-44C9-4F59-BCD8-E9ADBDAFEBE9}" dt="2021-11-04T18:35:28.826" v="666"/>
          <ac:spMkLst>
            <pc:docMk/>
            <pc:sldMk cId="2677900083" sldId="275"/>
            <ac:spMk id="3" creationId="{DAFDB22A-F4CE-7241-92FE-0555CB7969CB}"/>
          </ac:spMkLst>
        </pc:spChg>
        <pc:picChg chg="add mod">
          <ac:chgData name="Moustapha Adrien Mboumba" userId="eb4639681411947e" providerId="LiveId" clId="{1ABCF621-44C9-4F59-BCD8-E9ADBDAFEBE9}" dt="2021-11-04T18:35:39.476" v="669" actId="1076"/>
          <ac:picMkLst>
            <pc:docMk/>
            <pc:sldMk cId="2677900083" sldId="275"/>
            <ac:picMk id="6" creationId="{3C2A5240-16C0-4742-9422-7D019F48B350}"/>
          </ac:picMkLst>
        </pc:picChg>
      </pc:sldChg>
      <pc:sldChg chg="modSp new del mod">
        <pc:chgData name="Moustapha Adrien Mboumba" userId="eb4639681411947e" providerId="LiveId" clId="{1ABCF621-44C9-4F59-BCD8-E9ADBDAFEBE9}" dt="2021-11-04T18:27:47.844" v="631" actId="47"/>
        <pc:sldMkLst>
          <pc:docMk/>
          <pc:sldMk cId="4120869779" sldId="275"/>
        </pc:sldMkLst>
        <pc:spChg chg="mod">
          <ac:chgData name="Moustapha Adrien Mboumba" userId="eb4639681411947e" providerId="LiveId" clId="{1ABCF621-44C9-4F59-BCD8-E9ADBDAFEBE9}" dt="2021-11-04T18:27:35.144" v="630" actId="20577"/>
          <ac:spMkLst>
            <pc:docMk/>
            <pc:sldMk cId="4120869779" sldId="275"/>
            <ac:spMk id="3" creationId="{63BA3812-D6DC-4458-A123-1FA98DB825D9}"/>
          </ac:spMkLst>
        </pc:spChg>
      </pc:sldChg>
      <pc:sldChg chg="del">
        <pc:chgData name="Moustapha Adrien Mboumba" userId="eb4639681411947e" providerId="LiveId" clId="{1ABCF621-44C9-4F59-BCD8-E9ADBDAFEBE9}" dt="2021-11-04T18:33:36.116" v="663" actId="47"/>
        <pc:sldMkLst>
          <pc:docMk/>
          <pc:sldMk cId="1029353144" sldId="276"/>
        </pc:sldMkLst>
      </pc:sldChg>
      <pc:sldChg chg="addSp delSp modSp add mod">
        <pc:chgData name="Moustapha Adrien Mboumba" userId="eb4639681411947e" providerId="LiveId" clId="{1ABCF621-44C9-4F59-BCD8-E9ADBDAFEBE9}" dt="2021-11-04T18:36:36.483" v="676" actId="1076"/>
        <pc:sldMkLst>
          <pc:docMk/>
          <pc:sldMk cId="693329174" sldId="277"/>
        </pc:sldMkLst>
        <pc:spChg chg="add del mod">
          <ac:chgData name="Moustapha Adrien Mboumba" userId="eb4639681411947e" providerId="LiveId" clId="{1ABCF621-44C9-4F59-BCD8-E9ADBDAFEBE9}" dt="2021-11-04T18:36:32.650" v="675" actId="478"/>
          <ac:spMkLst>
            <pc:docMk/>
            <pc:sldMk cId="693329174" sldId="277"/>
            <ac:spMk id="7" creationId="{BA1C4420-CFB8-4EDB-9EBF-1F483884E46F}"/>
          </ac:spMkLst>
        </pc:spChg>
        <pc:picChg chg="del">
          <ac:chgData name="Moustapha Adrien Mboumba" userId="eb4639681411947e" providerId="LiveId" clId="{1ABCF621-44C9-4F59-BCD8-E9ADBDAFEBE9}" dt="2021-11-04T18:36:15.994" v="671" actId="478"/>
          <ac:picMkLst>
            <pc:docMk/>
            <pc:sldMk cId="693329174" sldId="277"/>
            <ac:picMk id="6" creationId="{3C2A5240-16C0-4742-9422-7D019F48B350}"/>
          </ac:picMkLst>
        </pc:picChg>
        <pc:picChg chg="add mod">
          <ac:chgData name="Moustapha Adrien Mboumba" userId="eb4639681411947e" providerId="LiveId" clId="{1ABCF621-44C9-4F59-BCD8-E9ADBDAFEBE9}" dt="2021-11-04T18:36:36.483" v="676" actId="1076"/>
          <ac:picMkLst>
            <pc:docMk/>
            <pc:sldMk cId="693329174" sldId="277"/>
            <ac:picMk id="8" creationId="{22DD5C58-B689-4A3B-9A19-E67A17F5284B}"/>
          </ac:picMkLst>
        </pc:picChg>
      </pc:sldChg>
      <pc:sldChg chg="addSp delSp modSp add mod">
        <pc:chgData name="Moustapha Adrien Mboumba" userId="eb4639681411947e" providerId="LiveId" clId="{1ABCF621-44C9-4F59-BCD8-E9ADBDAFEBE9}" dt="2021-11-04T19:49:07.580" v="881" actId="20577"/>
        <pc:sldMkLst>
          <pc:docMk/>
          <pc:sldMk cId="3834870858" sldId="278"/>
        </pc:sldMkLst>
        <pc:spChg chg="mod">
          <ac:chgData name="Moustapha Adrien Mboumba" userId="eb4639681411947e" providerId="LiveId" clId="{1ABCF621-44C9-4F59-BCD8-E9ADBDAFEBE9}" dt="2021-11-04T19:49:07.580" v="881" actId="20577"/>
          <ac:spMkLst>
            <pc:docMk/>
            <pc:sldMk cId="3834870858" sldId="278"/>
            <ac:spMk id="4" creationId="{D34CB689-CD94-A141-A028-ED4731DBDB01}"/>
          </ac:spMkLst>
        </pc:spChg>
        <pc:picChg chg="add mod">
          <ac:chgData name="Moustapha Adrien Mboumba" userId="eb4639681411947e" providerId="LiveId" clId="{1ABCF621-44C9-4F59-BCD8-E9ADBDAFEBE9}" dt="2021-11-04T18:41:48.707" v="684" actId="14100"/>
          <ac:picMkLst>
            <pc:docMk/>
            <pc:sldMk cId="3834870858" sldId="278"/>
            <ac:picMk id="6" creationId="{816670E3-5843-473D-ADCF-2D11DF2292E2}"/>
          </ac:picMkLst>
        </pc:picChg>
        <pc:picChg chg="del">
          <ac:chgData name="Moustapha Adrien Mboumba" userId="eb4639681411947e" providerId="LiveId" clId="{1ABCF621-44C9-4F59-BCD8-E9ADBDAFEBE9}" dt="2021-11-04T18:41:32.530" v="678" actId="478"/>
          <ac:picMkLst>
            <pc:docMk/>
            <pc:sldMk cId="3834870858" sldId="278"/>
            <ac:picMk id="8" creationId="{22DD5C58-B689-4A3B-9A19-E67A17F5284B}"/>
          </ac:picMkLst>
        </pc:picChg>
      </pc:sldChg>
      <pc:sldChg chg="ord">
        <pc:chgData name="Moustapha Adrien Mboumba" userId="eb4639681411947e" providerId="LiveId" clId="{1ABCF621-44C9-4F59-BCD8-E9ADBDAFEBE9}" dt="2021-11-04T19:32:58.369" v="688"/>
        <pc:sldMkLst>
          <pc:docMk/>
          <pc:sldMk cId="4106753309" sldId="279"/>
        </pc:sldMkLst>
      </pc:sldChg>
      <pc:sldChg chg="modSp new mod ord">
        <pc:chgData name="Moustapha Adrien Mboumba" userId="eb4639681411947e" providerId="LiveId" clId="{1ABCF621-44C9-4F59-BCD8-E9ADBDAFEBE9}" dt="2021-11-04T19:33:54.317" v="795" actId="20577"/>
        <pc:sldMkLst>
          <pc:docMk/>
          <pc:sldMk cId="866550794" sldId="280"/>
        </pc:sldMkLst>
        <pc:spChg chg="mod">
          <ac:chgData name="Moustapha Adrien Mboumba" userId="eb4639681411947e" providerId="LiveId" clId="{1ABCF621-44C9-4F59-BCD8-E9ADBDAFEBE9}" dt="2021-11-04T19:33:23.223" v="732" actId="20577"/>
          <ac:spMkLst>
            <pc:docMk/>
            <pc:sldMk cId="866550794" sldId="280"/>
            <ac:spMk id="2" creationId="{75F75F61-9DF9-47FE-8252-4095AAB0C001}"/>
          </ac:spMkLst>
        </pc:spChg>
        <pc:spChg chg="mod">
          <ac:chgData name="Moustapha Adrien Mboumba" userId="eb4639681411947e" providerId="LiveId" clId="{1ABCF621-44C9-4F59-BCD8-E9ADBDAFEBE9}" dt="2021-11-04T19:33:41.051" v="778" actId="20577"/>
          <ac:spMkLst>
            <pc:docMk/>
            <pc:sldMk cId="866550794" sldId="280"/>
            <ac:spMk id="3" creationId="{0010E259-4AC0-408B-AFDA-143858DD6E4C}"/>
          </ac:spMkLst>
        </pc:spChg>
        <pc:spChg chg="mod">
          <ac:chgData name="Moustapha Adrien Mboumba" userId="eb4639681411947e" providerId="LiveId" clId="{1ABCF621-44C9-4F59-BCD8-E9ADBDAFEBE9}" dt="2021-11-04T19:33:54.317" v="795" actId="20577"/>
          <ac:spMkLst>
            <pc:docMk/>
            <pc:sldMk cId="866550794" sldId="280"/>
            <ac:spMk id="4" creationId="{D40BBDC7-7021-4950-9187-7F210729589D}"/>
          </ac:spMkLst>
        </pc:spChg>
      </pc:sldChg>
      <pc:sldChg chg="delSp modSp new mod">
        <pc:chgData name="Moustapha Adrien Mboumba" userId="eb4639681411947e" providerId="LiveId" clId="{1ABCF621-44C9-4F59-BCD8-E9ADBDAFEBE9}" dt="2021-11-04T19:47:22.383" v="877" actId="20577"/>
        <pc:sldMkLst>
          <pc:docMk/>
          <pc:sldMk cId="3249350025" sldId="282"/>
        </pc:sldMkLst>
        <pc:spChg chg="mod">
          <ac:chgData name="Moustapha Adrien Mboumba" userId="eb4639681411947e" providerId="LiveId" clId="{1ABCF621-44C9-4F59-BCD8-E9ADBDAFEBE9}" dt="2021-11-04T19:47:22.383" v="877" actId="20577"/>
          <ac:spMkLst>
            <pc:docMk/>
            <pc:sldMk cId="3249350025" sldId="282"/>
            <ac:spMk id="2" creationId="{B48D7720-BB1D-434E-8430-7D4F5C17B458}"/>
          </ac:spMkLst>
        </pc:spChg>
        <pc:spChg chg="del">
          <ac:chgData name="Moustapha Adrien Mboumba" userId="eb4639681411947e" providerId="LiveId" clId="{1ABCF621-44C9-4F59-BCD8-E9ADBDAFEBE9}" dt="2021-11-04T19:44:49.484" v="848" actId="478"/>
          <ac:spMkLst>
            <pc:docMk/>
            <pc:sldMk cId="3249350025" sldId="282"/>
            <ac:spMk id="3" creationId="{AEE98E83-20CE-417D-8B39-6D61BF47F273}"/>
          </ac:spMkLst>
        </pc:spChg>
        <pc:spChg chg="del mod">
          <ac:chgData name="Moustapha Adrien Mboumba" userId="eb4639681411947e" providerId="LiveId" clId="{1ABCF621-44C9-4F59-BCD8-E9ADBDAFEBE9}" dt="2021-11-04T19:46:34.829" v="850" actId="478"/>
          <ac:spMkLst>
            <pc:docMk/>
            <pc:sldMk cId="3249350025" sldId="282"/>
            <ac:spMk id="4" creationId="{22320779-EF6F-494F-B7B6-D3C3A18884E3}"/>
          </ac:spMkLst>
        </pc:spChg>
      </pc:sldChg>
      <pc:sldChg chg="del">
        <pc:chgData name="Moustapha Adrien Mboumba" userId="eb4639681411947e" providerId="LiveId" clId="{1ABCF621-44C9-4F59-BCD8-E9ADBDAFEBE9}" dt="2021-11-04T19:47:53.095" v="878" actId="47"/>
        <pc:sldMkLst>
          <pc:docMk/>
          <pc:sldMk cId="956042937" sldId="283"/>
        </pc:sldMkLst>
      </pc:sldChg>
      <pc:sldChg chg="modSp mod">
        <pc:chgData name="Moustapha Adrien Mboumba" userId="eb4639681411947e" providerId="LiveId" clId="{1ABCF621-44C9-4F59-BCD8-E9ADBDAFEBE9}" dt="2021-11-04T19:57:41.544" v="886" actId="14100"/>
        <pc:sldMkLst>
          <pc:docMk/>
          <pc:sldMk cId="4041992521" sldId="283"/>
        </pc:sldMkLst>
        <pc:picChg chg="mod">
          <ac:chgData name="Moustapha Adrien Mboumba" userId="eb4639681411947e" providerId="LiveId" clId="{1ABCF621-44C9-4F59-BCD8-E9ADBDAFEBE9}" dt="2021-11-04T19:57:41.544" v="886" actId="14100"/>
          <ac:picMkLst>
            <pc:docMk/>
            <pc:sldMk cId="4041992521" sldId="283"/>
            <ac:picMk id="7" creationId="{3464EDCE-C4E4-4E85-A0C6-D7D94229D659}"/>
          </ac:picMkLst>
        </pc:picChg>
      </pc:sldChg>
      <pc:sldChg chg="del">
        <pc:chgData name="Moustapha Adrien Mboumba" userId="eb4639681411947e" providerId="LiveId" clId="{1ABCF621-44C9-4F59-BCD8-E9ADBDAFEBE9}" dt="2021-11-04T19:47:55.381" v="879" actId="47"/>
        <pc:sldMkLst>
          <pc:docMk/>
          <pc:sldMk cId="1776836574" sldId="284"/>
        </pc:sldMkLst>
      </pc:sldChg>
    </pc:docChg>
  </pc:docChgLst>
  <pc:docChgLst>
    <pc:chgData name="Utilisateur invité" providerId="Windows Live" clId="Web-{B5D2F341-DC96-4525-B3D2-2347F1EB6AF1}"/>
    <pc:docChg chg="addSld delSld modSld">
      <pc:chgData name="Utilisateur invité" userId="" providerId="Windows Live" clId="Web-{B5D2F341-DC96-4525-B3D2-2347F1EB6AF1}" dt="2021-11-04T19:10:47.502" v="89" actId="14100"/>
      <pc:docMkLst>
        <pc:docMk/>
      </pc:docMkLst>
      <pc:sldChg chg="modSp">
        <pc:chgData name="Utilisateur invité" userId="" providerId="Windows Live" clId="Web-{B5D2F341-DC96-4525-B3D2-2347F1EB6AF1}" dt="2021-11-04T18:41:33.691" v="16" actId="20577"/>
        <pc:sldMkLst>
          <pc:docMk/>
          <pc:sldMk cId="2677900083" sldId="275"/>
        </pc:sldMkLst>
        <pc:spChg chg="mod">
          <ac:chgData name="Utilisateur invité" userId="" providerId="Windows Live" clId="Web-{B5D2F341-DC96-4525-B3D2-2347F1EB6AF1}" dt="2021-11-04T18:41:33.691" v="16" actId="20577"/>
          <ac:spMkLst>
            <pc:docMk/>
            <pc:sldMk cId="2677900083" sldId="275"/>
            <ac:spMk id="2" creationId="{51D1E786-F229-B345-AE10-CD5821A6E427}"/>
          </ac:spMkLst>
        </pc:spChg>
        <pc:spChg chg="mod">
          <ac:chgData name="Utilisateur invité" userId="" providerId="Windows Live" clId="Web-{B5D2F341-DC96-4525-B3D2-2347F1EB6AF1}" dt="2021-11-04T18:41:27.644" v="7" actId="20577"/>
          <ac:spMkLst>
            <pc:docMk/>
            <pc:sldMk cId="2677900083" sldId="275"/>
            <ac:spMk id="4" creationId="{D34CB689-CD94-A141-A028-ED4731DBDB01}"/>
          </ac:spMkLst>
        </pc:spChg>
      </pc:sldChg>
      <pc:sldChg chg="modSp">
        <pc:chgData name="Utilisateur invité" userId="" providerId="Windows Live" clId="Web-{B5D2F341-DC96-4525-B3D2-2347F1EB6AF1}" dt="2021-11-04T19:05:07.230" v="75" actId="20577"/>
        <pc:sldMkLst>
          <pc:docMk/>
          <pc:sldMk cId="693329174" sldId="277"/>
        </pc:sldMkLst>
        <pc:spChg chg="mod">
          <ac:chgData name="Utilisateur invité" userId="" providerId="Windows Live" clId="Web-{B5D2F341-DC96-4525-B3D2-2347F1EB6AF1}" dt="2021-11-04T19:05:07.230" v="75" actId="20577"/>
          <ac:spMkLst>
            <pc:docMk/>
            <pc:sldMk cId="693329174" sldId="277"/>
            <ac:spMk id="2" creationId="{51D1E786-F229-B345-AE10-CD5821A6E427}"/>
          </ac:spMkLst>
        </pc:spChg>
      </pc:sldChg>
      <pc:sldChg chg="modSp">
        <pc:chgData name="Utilisateur invité" userId="" providerId="Windows Live" clId="Web-{B5D2F341-DC96-4525-B3D2-2347F1EB6AF1}" dt="2021-11-04T19:05:00.464" v="66" actId="20577"/>
        <pc:sldMkLst>
          <pc:docMk/>
          <pc:sldMk cId="3834870858" sldId="278"/>
        </pc:sldMkLst>
        <pc:spChg chg="mod">
          <ac:chgData name="Utilisateur invité" userId="" providerId="Windows Live" clId="Web-{B5D2F341-DC96-4525-B3D2-2347F1EB6AF1}" dt="2021-11-04T18:59:27.037" v="25" actId="20577"/>
          <ac:spMkLst>
            <pc:docMk/>
            <pc:sldMk cId="3834870858" sldId="278"/>
            <ac:spMk id="2" creationId="{51D1E786-F229-B345-AE10-CD5821A6E427}"/>
          </ac:spMkLst>
        </pc:spChg>
        <pc:spChg chg="mod">
          <ac:chgData name="Utilisateur invité" userId="" providerId="Windows Live" clId="Web-{B5D2F341-DC96-4525-B3D2-2347F1EB6AF1}" dt="2021-11-04T19:05:00.464" v="66" actId="20577"/>
          <ac:spMkLst>
            <pc:docMk/>
            <pc:sldMk cId="3834870858" sldId="278"/>
            <ac:spMk id="4" creationId="{D34CB689-CD94-A141-A028-ED4731DBDB01}"/>
          </ac:spMkLst>
        </pc:spChg>
      </pc:sldChg>
      <pc:sldChg chg="addSp delSp modSp new del">
        <pc:chgData name="Utilisateur invité" userId="" providerId="Windows Live" clId="Web-{B5D2F341-DC96-4525-B3D2-2347F1EB6AF1}" dt="2021-11-04T19:10:21.517" v="81"/>
        <pc:sldMkLst>
          <pc:docMk/>
          <pc:sldMk cId="2914688119" sldId="279"/>
        </pc:sldMkLst>
        <pc:spChg chg="del">
          <ac:chgData name="Utilisateur invité" userId="" providerId="Windows Live" clId="Web-{B5D2F341-DC96-4525-B3D2-2347F1EB6AF1}" dt="2021-11-04T19:09:51.454" v="77"/>
          <ac:spMkLst>
            <pc:docMk/>
            <pc:sldMk cId="2914688119" sldId="279"/>
            <ac:spMk id="3" creationId="{A72008E5-643C-417B-84B1-AE048F38F163}"/>
          </ac:spMkLst>
        </pc:spChg>
        <pc:picChg chg="add mod ord">
          <ac:chgData name="Utilisateur invité" userId="" providerId="Windows Live" clId="Web-{B5D2F341-DC96-4525-B3D2-2347F1EB6AF1}" dt="2021-11-04T19:10:15.642" v="80" actId="14100"/>
          <ac:picMkLst>
            <pc:docMk/>
            <pc:sldMk cId="2914688119" sldId="279"/>
            <ac:picMk id="5" creationId="{45548874-C6B3-477C-9B4F-7B642A69C0F9}"/>
          </ac:picMkLst>
        </pc:picChg>
      </pc:sldChg>
      <pc:sldChg chg="addSp modSp new">
        <pc:chgData name="Utilisateur invité" userId="" providerId="Windows Live" clId="Web-{B5D2F341-DC96-4525-B3D2-2347F1EB6AF1}" dt="2021-11-04T19:10:47.502" v="89" actId="14100"/>
        <pc:sldMkLst>
          <pc:docMk/>
          <pc:sldMk cId="4106753309" sldId="279"/>
        </pc:sldMkLst>
        <pc:picChg chg="add mod">
          <ac:chgData name="Utilisateur invité" userId="" providerId="Windows Live" clId="Web-{B5D2F341-DC96-4525-B3D2-2347F1EB6AF1}" dt="2021-11-04T19:10:47.502" v="89" actId="14100"/>
          <ac:picMkLst>
            <pc:docMk/>
            <pc:sldMk cId="4106753309" sldId="279"/>
            <ac:picMk id="3" creationId="{20A47D34-7FEA-4B9B-BD57-79822B58D79F}"/>
          </ac:picMkLst>
        </pc:picChg>
      </pc:sldChg>
    </pc:docChg>
  </pc:docChgLst>
  <pc:docChgLst>
    <pc:chgData name="Utilisateur invité" providerId="Windows Live" clId="Web-{0880CAE1-BEEA-4DD6-BACE-0B5EC7DFC9BA}"/>
    <pc:docChg chg="addSld delSld modSld">
      <pc:chgData name="Utilisateur invité" userId="" providerId="Windows Live" clId="Web-{0880CAE1-BEEA-4DD6-BACE-0B5EC7DFC9BA}" dt="2021-11-04T19:55:41.357" v="230" actId="20577"/>
      <pc:docMkLst>
        <pc:docMk/>
      </pc:docMkLst>
      <pc:sldChg chg="modSp">
        <pc:chgData name="Utilisateur invité" userId="" providerId="Windows Live" clId="Web-{0880CAE1-BEEA-4DD6-BACE-0B5EC7DFC9BA}" dt="2021-11-04T19:55:06.013" v="219" actId="20577"/>
        <pc:sldMkLst>
          <pc:docMk/>
          <pc:sldMk cId="425494628" sldId="266"/>
        </pc:sldMkLst>
        <pc:spChg chg="mod">
          <ac:chgData name="Utilisateur invité" userId="" providerId="Windows Live" clId="Web-{0880CAE1-BEEA-4DD6-BACE-0B5EC7DFC9BA}" dt="2021-11-04T19:55:06.013" v="219" actId="20577"/>
          <ac:spMkLst>
            <pc:docMk/>
            <pc:sldMk cId="425494628" sldId="266"/>
            <ac:spMk id="3" creationId="{3FF04ADF-5E69-4986-B5A8-9A496FE8602B}"/>
          </ac:spMkLst>
        </pc:spChg>
      </pc:sldChg>
      <pc:sldChg chg="modSp">
        <pc:chgData name="Utilisateur invité" userId="" providerId="Windows Live" clId="Web-{0880CAE1-BEEA-4DD6-BACE-0B5EC7DFC9BA}" dt="2021-11-04T19:54:44.919" v="218" actId="14100"/>
        <pc:sldMkLst>
          <pc:docMk/>
          <pc:sldMk cId="191677956" sldId="267"/>
        </pc:sldMkLst>
        <pc:spChg chg="mod">
          <ac:chgData name="Utilisateur invité" userId="" providerId="Windows Live" clId="Web-{0880CAE1-BEEA-4DD6-BACE-0B5EC7DFC9BA}" dt="2021-11-04T19:54:44.919" v="218" actId="14100"/>
          <ac:spMkLst>
            <pc:docMk/>
            <pc:sldMk cId="191677956" sldId="267"/>
            <ac:spMk id="6" creationId="{D7C26A6D-810A-9F46-93EF-FA9B0D5529A0}"/>
          </ac:spMkLst>
        </pc:spChg>
      </pc:sldChg>
      <pc:sldChg chg="modSp">
        <pc:chgData name="Utilisateur invité" userId="" providerId="Windows Live" clId="Web-{0880CAE1-BEEA-4DD6-BACE-0B5EC7DFC9BA}" dt="2021-11-04T19:40:50.478" v="73" actId="20577"/>
        <pc:sldMkLst>
          <pc:docMk/>
          <pc:sldMk cId="693329174" sldId="277"/>
        </pc:sldMkLst>
        <pc:spChg chg="mod">
          <ac:chgData name="Utilisateur invité" userId="" providerId="Windows Live" clId="Web-{0880CAE1-BEEA-4DD6-BACE-0B5EC7DFC9BA}" dt="2021-11-04T19:40:50.478" v="73" actId="20577"/>
          <ac:spMkLst>
            <pc:docMk/>
            <pc:sldMk cId="693329174" sldId="277"/>
            <ac:spMk id="4" creationId="{D34CB689-CD94-A141-A028-ED4731DBDB01}"/>
          </ac:spMkLst>
        </pc:spChg>
      </pc:sldChg>
      <pc:sldChg chg="modSp">
        <pc:chgData name="Utilisateur invité" userId="" providerId="Windows Live" clId="Web-{0880CAE1-BEEA-4DD6-BACE-0B5EC7DFC9BA}" dt="2021-11-04T19:55:41.357" v="230" actId="20577"/>
        <pc:sldMkLst>
          <pc:docMk/>
          <pc:sldMk cId="866550794" sldId="280"/>
        </pc:sldMkLst>
        <pc:spChg chg="mod">
          <ac:chgData name="Utilisateur invité" userId="" providerId="Windows Live" clId="Web-{0880CAE1-BEEA-4DD6-BACE-0B5EC7DFC9BA}" dt="2021-11-04T19:55:41.357" v="230" actId="20577"/>
          <ac:spMkLst>
            <pc:docMk/>
            <pc:sldMk cId="866550794" sldId="280"/>
            <ac:spMk id="2" creationId="{75F75F61-9DF9-47FE-8252-4095AAB0C001}"/>
          </ac:spMkLst>
        </pc:spChg>
      </pc:sldChg>
      <pc:sldChg chg="addSp delSp modSp new">
        <pc:chgData name="Utilisateur invité" userId="" providerId="Windows Live" clId="Web-{0880CAE1-BEEA-4DD6-BACE-0B5EC7DFC9BA}" dt="2021-11-04T19:42:09.291" v="163" actId="20577"/>
        <pc:sldMkLst>
          <pc:docMk/>
          <pc:sldMk cId="2542017469" sldId="281"/>
        </pc:sldMkLst>
        <pc:spChg chg="mod">
          <ac:chgData name="Utilisateur invité" userId="" providerId="Windows Live" clId="Web-{0880CAE1-BEEA-4DD6-BACE-0B5EC7DFC9BA}" dt="2021-11-04T19:41:24.010" v="87" actId="20577"/>
          <ac:spMkLst>
            <pc:docMk/>
            <pc:sldMk cId="2542017469" sldId="281"/>
            <ac:spMk id="2" creationId="{7D44A843-FF2E-44AF-A0B0-329C374C38D8}"/>
          </ac:spMkLst>
        </pc:spChg>
        <pc:spChg chg="del">
          <ac:chgData name="Utilisateur invité" userId="" providerId="Windows Live" clId="Web-{0880CAE1-BEEA-4DD6-BACE-0B5EC7DFC9BA}" dt="2021-11-04T19:41:11.088" v="75"/>
          <ac:spMkLst>
            <pc:docMk/>
            <pc:sldMk cId="2542017469" sldId="281"/>
            <ac:spMk id="3" creationId="{2B499003-719A-49F8-A7A6-E79ED8EBF468}"/>
          </ac:spMkLst>
        </pc:spChg>
        <pc:spChg chg="mod">
          <ac:chgData name="Utilisateur invité" userId="" providerId="Windows Live" clId="Web-{0880CAE1-BEEA-4DD6-BACE-0B5EC7DFC9BA}" dt="2021-11-04T19:42:09.291" v="163" actId="20577"/>
          <ac:spMkLst>
            <pc:docMk/>
            <pc:sldMk cId="2542017469" sldId="281"/>
            <ac:spMk id="4" creationId="{2E3934F0-27F2-411A-89E1-036BE676EB6B}"/>
          </ac:spMkLst>
        </pc:spChg>
        <pc:picChg chg="add mod ord">
          <ac:chgData name="Utilisateur invité" userId="" providerId="Windows Live" clId="Web-{0880CAE1-BEEA-4DD6-BACE-0B5EC7DFC9BA}" dt="2021-11-04T19:41:18.885" v="78" actId="14100"/>
          <ac:picMkLst>
            <pc:docMk/>
            <pc:sldMk cId="2542017469" sldId="281"/>
            <ac:picMk id="6" creationId="{D23F05E7-57F1-48A1-992A-29457AF4D7C5}"/>
          </ac:picMkLst>
        </pc:picChg>
      </pc:sldChg>
      <pc:sldChg chg="addSp delSp modSp del">
        <pc:chgData name="Utilisateur invité" userId="" providerId="Windows Live" clId="Web-{0880CAE1-BEEA-4DD6-BACE-0B5EC7DFC9BA}" dt="2021-11-04T19:50:07.949" v="192"/>
        <pc:sldMkLst>
          <pc:docMk/>
          <pc:sldMk cId="1274181659" sldId="282"/>
        </pc:sldMkLst>
        <pc:spChg chg="mod">
          <ac:chgData name="Utilisateur invité" userId="" providerId="Windows Live" clId="Web-{0880CAE1-BEEA-4DD6-BACE-0B5EC7DFC9BA}" dt="2021-11-04T19:48:43.574" v="187" actId="14100"/>
          <ac:spMkLst>
            <pc:docMk/>
            <pc:sldMk cId="1274181659" sldId="282"/>
            <ac:spMk id="2" creationId="{FDFA7355-AA76-9A45-B5D3-B61667E17CC3}"/>
          </ac:spMkLst>
        </pc:spChg>
        <pc:spChg chg="del">
          <ac:chgData name="Utilisateur invité" userId="" providerId="Windows Live" clId="Web-{0880CAE1-BEEA-4DD6-BACE-0B5EC7DFC9BA}" dt="2021-11-04T19:48:12.417" v="185"/>
          <ac:spMkLst>
            <pc:docMk/>
            <pc:sldMk cId="1274181659" sldId="282"/>
            <ac:spMk id="3" creationId="{CDD2B91E-B8A9-7A45-AA1F-4EFA05620440}"/>
          </ac:spMkLst>
        </pc:spChg>
        <pc:picChg chg="del">
          <ac:chgData name="Utilisateur invité" userId="" providerId="Windows Live" clId="Web-{0880CAE1-BEEA-4DD6-BACE-0B5EC7DFC9BA}" dt="2021-11-04T19:48:10.480" v="184"/>
          <ac:picMkLst>
            <pc:docMk/>
            <pc:sldMk cId="1274181659" sldId="282"/>
            <ac:picMk id="5" creationId="{DE2C0176-1311-FF41-8774-C40C5AEC30BA}"/>
          </ac:picMkLst>
        </pc:picChg>
        <pc:picChg chg="add mod ord">
          <ac:chgData name="Utilisateur invité" userId="" providerId="Windows Live" clId="Web-{0880CAE1-BEEA-4DD6-BACE-0B5EC7DFC9BA}" dt="2021-11-04T19:48:51.355" v="189" actId="14100"/>
          <ac:picMkLst>
            <pc:docMk/>
            <pc:sldMk cId="1274181659" sldId="282"/>
            <ac:picMk id="6" creationId="{B1888070-A648-4DFF-B3CD-ADCE6CC11CE3}"/>
          </ac:picMkLst>
        </pc:picChg>
      </pc:sldChg>
      <pc:sldChg chg="modSp">
        <pc:chgData name="Utilisateur invité" userId="" providerId="Windows Live" clId="Web-{0880CAE1-BEEA-4DD6-BACE-0B5EC7DFC9BA}" dt="2021-11-04T19:46:33.964" v="182" actId="20577"/>
        <pc:sldMkLst>
          <pc:docMk/>
          <pc:sldMk cId="3249350025" sldId="282"/>
        </pc:sldMkLst>
        <pc:spChg chg="mod">
          <ac:chgData name="Utilisateur invité" userId="" providerId="Windows Live" clId="Web-{0880CAE1-BEEA-4DD6-BACE-0B5EC7DFC9BA}" dt="2021-11-04T19:46:33.964" v="182" actId="20577"/>
          <ac:spMkLst>
            <pc:docMk/>
            <pc:sldMk cId="3249350025" sldId="282"/>
            <ac:spMk id="2" creationId="{B48D7720-BB1D-434E-8430-7D4F5C17B458}"/>
          </ac:spMkLst>
        </pc:spChg>
      </pc:sldChg>
      <pc:sldChg chg="addSp modSp new">
        <pc:chgData name="Utilisateur invité" userId="" providerId="Windows Live" clId="Web-{0880CAE1-BEEA-4DD6-BACE-0B5EC7DFC9BA}" dt="2021-11-04T19:52:14.543" v="207" actId="14100"/>
        <pc:sldMkLst>
          <pc:docMk/>
          <pc:sldMk cId="4041992521" sldId="283"/>
        </pc:sldMkLst>
        <pc:picChg chg="add mod">
          <ac:chgData name="Utilisateur invité" userId="" providerId="Windows Live" clId="Web-{0880CAE1-BEEA-4DD6-BACE-0B5EC7DFC9BA}" dt="2021-11-04T19:50:15.246" v="194" actId="14100"/>
          <ac:picMkLst>
            <pc:docMk/>
            <pc:sldMk cId="4041992521" sldId="283"/>
            <ac:picMk id="3" creationId="{3A6541DD-3C23-4FF8-97BC-409A0EAE6CC2}"/>
          </ac:picMkLst>
        </pc:picChg>
        <pc:picChg chg="mod">
          <ac:chgData name="Utilisateur invité" userId="" providerId="Windows Live" clId="Web-{0880CAE1-BEEA-4DD6-BACE-0B5EC7DFC9BA}" dt="2021-11-04T19:51:03.152" v="198" actId="14100"/>
          <ac:picMkLst>
            <pc:docMk/>
            <pc:sldMk cId="4041992521" sldId="283"/>
            <ac:picMk id="5" creationId="{179688EC-AEA6-6D4A-80C9-26E3C541DAAA}"/>
          </ac:picMkLst>
        </pc:picChg>
        <pc:picChg chg="mod">
          <ac:chgData name="Utilisateur invité" userId="" providerId="Windows Live" clId="Web-{0880CAE1-BEEA-4DD6-BACE-0B5EC7DFC9BA}" dt="2021-11-04T19:51:16.809" v="199" actId="14100"/>
          <ac:picMkLst>
            <pc:docMk/>
            <pc:sldMk cId="4041992521" sldId="283"/>
            <ac:picMk id="6" creationId="{DE6A3064-9960-E14E-8261-3D0A43A8C1DF}"/>
          </ac:picMkLst>
        </pc:picChg>
        <pc:picChg chg="add mod">
          <ac:chgData name="Utilisateur invité" userId="" providerId="Windows Live" clId="Web-{0880CAE1-BEEA-4DD6-BACE-0B5EC7DFC9BA}" dt="2021-11-04T19:52:14.543" v="207" actId="14100"/>
          <ac:picMkLst>
            <pc:docMk/>
            <pc:sldMk cId="4041992521" sldId="283"/>
            <ac:picMk id="7" creationId="{3464EDCE-C4E4-4E85-A0C6-D7D94229D659}"/>
          </ac:picMkLst>
        </pc:picChg>
      </pc:sldChg>
    </pc:docChg>
  </pc:docChgLst>
  <pc:docChgLst>
    <pc:chgData name="Sokhna Wade" userId="36f6f9e67d24f39a" providerId="LiveId" clId="{9A3AA8BD-81D0-2A46-A337-36CC1301DBAD}"/>
    <pc:docChg chg="undo custSel addSld delSld modSld sldOrd">
      <pc:chgData name="Sokhna Wade" userId="36f6f9e67d24f39a" providerId="LiveId" clId="{9A3AA8BD-81D0-2A46-A337-36CC1301DBAD}" dt="2021-11-04T19:56:03.770" v="1141" actId="20577"/>
      <pc:docMkLst>
        <pc:docMk/>
      </pc:docMkLst>
      <pc:sldChg chg="modSp mod">
        <pc:chgData name="Sokhna Wade" userId="36f6f9e67d24f39a" providerId="LiveId" clId="{9A3AA8BD-81D0-2A46-A337-36CC1301DBAD}" dt="2021-11-03T12:56:57.695" v="1" actId="20577"/>
        <pc:sldMkLst>
          <pc:docMk/>
          <pc:sldMk cId="2584280759" sldId="257"/>
        </pc:sldMkLst>
        <pc:spChg chg="mod">
          <ac:chgData name="Sokhna Wade" userId="36f6f9e67d24f39a" providerId="LiveId" clId="{9A3AA8BD-81D0-2A46-A337-36CC1301DBAD}" dt="2021-11-03T12:56:57.695" v="1" actId="20577"/>
          <ac:spMkLst>
            <pc:docMk/>
            <pc:sldMk cId="2584280759" sldId="257"/>
            <ac:spMk id="2" creationId="{18C3B467-088C-4F3D-A9A7-105C4E1E20CD}"/>
          </ac:spMkLst>
        </pc:spChg>
      </pc:sldChg>
      <pc:sldChg chg="modSp mod">
        <pc:chgData name="Sokhna Wade" userId="36f6f9e67d24f39a" providerId="LiveId" clId="{9A3AA8BD-81D0-2A46-A337-36CC1301DBAD}" dt="2021-11-04T16:51:01.173" v="359" actId="113"/>
        <pc:sldMkLst>
          <pc:docMk/>
          <pc:sldMk cId="183243182" sldId="261"/>
        </pc:sldMkLst>
        <pc:spChg chg="mod">
          <ac:chgData name="Sokhna Wade" userId="36f6f9e67d24f39a" providerId="LiveId" clId="{9A3AA8BD-81D0-2A46-A337-36CC1301DBAD}" dt="2021-11-04T16:50:53.281" v="358" actId="113"/>
          <ac:spMkLst>
            <pc:docMk/>
            <pc:sldMk cId="183243182" sldId="261"/>
            <ac:spMk id="10" creationId="{4B4E74F0-CCD3-43D5-AB9E-EE9DBBB1AA85}"/>
          </ac:spMkLst>
        </pc:spChg>
        <pc:graphicFrameChg chg="mod">
          <ac:chgData name="Sokhna Wade" userId="36f6f9e67d24f39a" providerId="LiveId" clId="{9A3AA8BD-81D0-2A46-A337-36CC1301DBAD}" dt="2021-11-04T16:51:01.173" v="359" actId="113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modSp mod">
        <pc:chgData name="Sokhna Wade" userId="36f6f9e67d24f39a" providerId="LiveId" clId="{9A3AA8BD-81D0-2A46-A337-36CC1301DBAD}" dt="2021-11-04T19:53:32.513" v="1137" actId="113"/>
        <pc:sldMkLst>
          <pc:docMk/>
          <pc:sldMk cId="425494628" sldId="266"/>
        </pc:sldMkLst>
        <pc:spChg chg="mod">
          <ac:chgData name="Sokhna Wade" userId="36f6f9e67d24f39a" providerId="LiveId" clId="{9A3AA8BD-81D0-2A46-A337-36CC1301DBAD}" dt="2021-11-04T19:53:32.513" v="1137" actId="113"/>
          <ac:spMkLst>
            <pc:docMk/>
            <pc:sldMk cId="425494628" sldId="266"/>
            <ac:spMk id="3" creationId="{3FF04ADF-5E69-4986-B5A8-9A496FE8602B}"/>
          </ac:spMkLst>
        </pc:spChg>
      </pc:sldChg>
      <pc:sldChg chg="addSp delSp modSp add mod">
        <pc:chgData name="Sokhna Wade" userId="36f6f9e67d24f39a" providerId="LiveId" clId="{9A3AA8BD-81D0-2A46-A337-36CC1301DBAD}" dt="2021-11-04T17:55:16.613" v="411" actId="20577"/>
        <pc:sldMkLst>
          <pc:docMk/>
          <pc:sldMk cId="191677956" sldId="267"/>
        </pc:sldMkLst>
        <pc:spChg chg="mod">
          <ac:chgData name="Sokhna Wade" userId="36f6f9e67d24f39a" providerId="LiveId" clId="{9A3AA8BD-81D0-2A46-A337-36CC1301DBAD}" dt="2021-11-04T16:12:20.886" v="21" actId="115"/>
          <ac:spMkLst>
            <pc:docMk/>
            <pc:sldMk cId="191677956" sldId="267"/>
            <ac:spMk id="2" creationId="{008CC084-DE87-444A-A1A8-D07477D85A0B}"/>
          </ac:spMkLst>
        </pc:spChg>
        <pc:spChg chg="mod">
          <ac:chgData name="Sokhna Wade" userId="36f6f9e67d24f39a" providerId="LiveId" clId="{9A3AA8BD-81D0-2A46-A337-36CC1301DBAD}" dt="2021-11-04T16:11:58.515" v="3" actId="20577"/>
          <ac:spMkLst>
            <pc:docMk/>
            <pc:sldMk cId="191677956" sldId="267"/>
            <ac:spMk id="3" creationId="{3FF04ADF-5E69-4986-B5A8-9A496FE8602B}"/>
          </ac:spMkLst>
        </pc:spChg>
        <pc:spChg chg="add del mod">
          <ac:chgData name="Sokhna Wade" userId="36f6f9e67d24f39a" providerId="LiveId" clId="{9A3AA8BD-81D0-2A46-A337-36CC1301DBAD}" dt="2021-11-04T16:24:56.584" v="24"/>
          <ac:spMkLst>
            <pc:docMk/>
            <pc:sldMk cId="191677956" sldId="267"/>
            <ac:spMk id="5" creationId="{7754A4B5-5891-254C-BF47-EEC478E20B86}"/>
          </ac:spMkLst>
        </pc:spChg>
        <pc:spChg chg="add mod">
          <ac:chgData name="Sokhna Wade" userId="36f6f9e67d24f39a" providerId="LiveId" clId="{9A3AA8BD-81D0-2A46-A337-36CC1301DBAD}" dt="2021-11-04T17:55:16.613" v="411" actId="20577"/>
          <ac:spMkLst>
            <pc:docMk/>
            <pc:sldMk cId="191677956" sldId="267"/>
            <ac:spMk id="6" creationId="{D7C26A6D-810A-9F46-93EF-FA9B0D5529A0}"/>
          </ac:spMkLst>
        </pc:spChg>
      </pc:sldChg>
      <pc:sldChg chg="modSp mod">
        <pc:chgData name="Sokhna Wade" userId="36f6f9e67d24f39a" providerId="LiveId" clId="{9A3AA8BD-81D0-2A46-A337-36CC1301DBAD}" dt="2021-11-04T19:56:03.770" v="1141" actId="20577"/>
        <pc:sldMkLst>
          <pc:docMk/>
          <pc:sldMk cId="1424497479" sldId="270"/>
        </pc:sldMkLst>
        <pc:spChg chg="mod">
          <ac:chgData name="Sokhna Wade" userId="36f6f9e67d24f39a" providerId="LiveId" clId="{9A3AA8BD-81D0-2A46-A337-36CC1301DBAD}" dt="2021-11-04T19:55:21.620" v="1138" actId="115"/>
          <ac:spMkLst>
            <pc:docMk/>
            <pc:sldMk cId="1424497479" sldId="270"/>
            <ac:spMk id="2" creationId="{A555D373-B2E9-4935-96FB-A7586635D63E}"/>
          </ac:spMkLst>
        </pc:spChg>
        <pc:spChg chg="mod">
          <ac:chgData name="Sokhna Wade" userId="36f6f9e67d24f39a" providerId="LiveId" clId="{9A3AA8BD-81D0-2A46-A337-36CC1301DBAD}" dt="2021-11-04T19:56:03.770" v="1141" actId="20577"/>
          <ac:spMkLst>
            <pc:docMk/>
            <pc:sldMk cId="1424497479" sldId="270"/>
            <ac:spMk id="3" creationId="{994807C4-7894-41F5-9028-BE6500C040B8}"/>
          </ac:spMkLst>
        </pc:spChg>
      </pc:sldChg>
      <pc:sldChg chg="modSp mod">
        <pc:chgData name="Sokhna Wade" userId="36f6f9e67d24f39a" providerId="LiveId" clId="{9A3AA8BD-81D0-2A46-A337-36CC1301DBAD}" dt="2021-11-04T19:55:25.559" v="1139" actId="115"/>
        <pc:sldMkLst>
          <pc:docMk/>
          <pc:sldMk cId="2780479196" sldId="271"/>
        </pc:sldMkLst>
        <pc:spChg chg="mod">
          <ac:chgData name="Sokhna Wade" userId="36f6f9e67d24f39a" providerId="LiveId" clId="{9A3AA8BD-81D0-2A46-A337-36CC1301DBAD}" dt="2021-11-04T19:55:25.559" v="1139" actId="115"/>
          <ac:spMkLst>
            <pc:docMk/>
            <pc:sldMk cId="2780479196" sldId="271"/>
            <ac:spMk id="2" creationId="{788A2033-0133-4B22-85EC-86BBDD5D3D54}"/>
          </ac:spMkLst>
        </pc:spChg>
        <pc:spChg chg="mod">
          <ac:chgData name="Sokhna Wade" userId="36f6f9e67d24f39a" providerId="LiveId" clId="{9A3AA8BD-81D0-2A46-A337-36CC1301DBAD}" dt="2021-11-04T16:49:58.640" v="354" actId="255"/>
          <ac:spMkLst>
            <pc:docMk/>
            <pc:sldMk cId="2780479196" sldId="271"/>
            <ac:spMk id="3" creationId="{C2F06CD6-643A-41D0-80DF-7E1117D85C79}"/>
          </ac:spMkLst>
        </pc:spChg>
      </pc:sldChg>
      <pc:sldChg chg="del">
        <pc:chgData name="Sokhna Wade" userId="36f6f9e67d24f39a" providerId="LiveId" clId="{9A3AA8BD-81D0-2A46-A337-36CC1301DBAD}" dt="2021-11-04T18:24:27.751" v="413" actId="2696"/>
        <pc:sldMkLst>
          <pc:docMk/>
          <pc:sldMk cId="996201386" sldId="272"/>
        </pc:sldMkLst>
      </pc:sldChg>
      <pc:sldChg chg="delSp modSp new mod">
        <pc:chgData name="Sokhna Wade" userId="36f6f9e67d24f39a" providerId="LiveId" clId="{9A3AA8BD-81D0-2A46-A337-36CC1301DBAD}" dt="2021-11-04T18:32:06.162" v="444" actId="313"/>
        <pc:sldMkLst>
          <pc:docMk/>
          <pc:sldMk cId="4209704566" sldId="273"/>
        </pc:sldMkLst>
        <pc:spChg chg="mod">
          <ac:chgData name="Sokhna Wade" userId="36f6f9e67d24f39a" providerId="LiveId" clId="{9A3AA8BD-81D0-2A46-A337-36CC1301DBAD}" dt="2021-11-04T18:25:18.411" v="414"/>
          <ac:spMkLst>
            <pc:docMk/>
            <pc:sldMk cId="4209704566" sldId="273"/>
            <ac:spMk id="3" creationId="{3BACE8A7-EB8A-3647-8EE9-142ACD54AFA2}"/>
          </ac:spMkLst>
        </pc:spChg>
        <pc:spChg chg="mod">
          <ac:chgData name="Sokhna Wade" userId="36f6f9e67d24f39a" providerId="LiveId" clId="{9A3AA8BD-81D0-2A46-A337-36CC1301DBAD}" dt="2021-11-04T18:32:06.162" v="444" actId="313"/>
          <ac:spMkLst>
            <pc:docMk/>
            <pc:sldMk cId="4209704566" sldId="273"/>
            <ac:spMk id="4" creationId="{F23DD9B2-13C6-C643-B8AA-0B682CA7018C}"/>
          </ac:spMkLst>
        </pc:spChg>
        <pc:picChg chg="mod">
          <ac:chgData name="Sokhna Wade" userId="36f6f9e67d24f39a" providerId="LiveId" clId="{9A3AA8BD-81D0-2A46-A337-36CC1301DBAD}" dt="2021-11-04T18:26:25.355" v="424" actId="14100"/>
          <ac:picMkLst>
            <pc:docMk/>
            <pc:sldMk cId="4209704566" sldId="273"/>
            <ac:picMk id="6" creationId="{177CB644-0FAD-FC43-9628-3D3A3632724C}"/>
          </ac:picMkLst>
        </pc:picChg>
        <pc:picChg chg="del mod">
          <ac:chgData name="Sokhna Wade" userId="36f6f9e67d24f39a" providerId="LiveId" clId="{9A3AA8BD-81D0-2A46-A337-36CC1301DBAD}" dt="2021-11-04T18:31:25.794" v="431" actId="21"/>
          <ac:picMkLst>
            <pc:docMk/>
            <pc:sldMk cId="4209704566" sldId="273"/>
            <ac:picMk id="7" creationId="{39B62AA1-D05C-44E1-8862-3A8BA6970C18}"/>
          </ac:picMkLst>
        </pc:picChg>
      </pc:sldChg>
      <pc:sldChg chg="addSp delSp modSp mod ord">
        <pc:chgData name="Sokhna Wade" userId="36f6f9e67d24f39a" providerId="LiveId" clId="{9A3AA8BD-81D0-2A46-A337-36CC1301DBAD}" dt="2021-11-04T18:32:18.397" v="446" actId="20578"/>
        <pc:sldMkLst>
          <pc:docMk/>
          <pc:sldMk cId="3847138668" sldId="274"/>
        </pc:sldMkLst>
        <pc:spChg chg="del">
          <ac:chgData name="Sokhna Wade" userId="36f6f9e67d24f39a" providerId="LiveId" clId="{9A3AA8BD-81D0-2A46-A337-36CC1301DBAD}" dt="2021-11-04T18:31:29.113" v="432"/>
          <ac:spMkLst>
            <pc:docMk/>
            <pc:sldMk cId="3847138668" sldId="274"/>
            <ac:spMk id="3" creationId="{5CBD458E-E109-473B-B154-4D7CD6B72DE0}"/>
          </ac:spMkLst>
        </pc:spChg>
        <pc:picChg chg="add mod">
          <ac:chgData name="Sokhna Wade" userId="36f6f9e67d24f39a" providerId="LiveId" clId="{9A3AA8BD-81D0-2A46-A337-36CC1301DBAD}" dt="2021-11-04T18:32:12.283" v="445" actId="1076"/>
          <ac:picMkLst>
            <pc:docMk/>
            <pc:sldMk cId="3847138668" sldId="274"/>
            <ac:picMk id="6" creationId="{36AEC10A-7E73-ED43-8E61-C7F50B5D4F54}"/>
          </ac:picMkLst>
        </pc:picChg>
      </pc:sldChg>
      <pc:sldChg chg="new">
        <pc:chgData name="Sokhna Wade" userId="36f6f9e67d24f39a" providerId="LiveId" clId="{9A3AA8BD-81D0-2A46-A337-36CC1301DBAD}" dt="2021-11-04T18:32:47.431" v="447" actId="680"/>
        <pc:sldMkLst>
          <pc:docMk/>
          <pc:sldMk cId="2677900083" sldId="275"/>
        </pc:sldMkLst>
      </pc:sldChg>
      <pc:sldChg chg="modSp mod">
        <pc:chgData name="Sokhna Wade" userId="36f6f9e67d24f39a" providerId="LiveId" clId="{9A3AA8BD-81D0-2A46-A337-36CC1301DBAD}" dt="2021-11-04T19:44:20.156" v="1105" actId="27636"/>
        <pc:sldMkLst>
          <pc:docMk/>
          <pc:sldMk cId="693329174" sldId="277"/>
        </pc:sldMkLst>
        <pc:spChg chg="mod">
          <ac:chgData name="Sokhna Wade" userId="36f6f9e67d24f39a" providerId="LiveId" clId="{9A3AA8BD-81D0-2A46-A337-36CC1301DBAD}" dt="2021-11-04T19:44:20.156" v="1105" actId="27636"/>
          <ac:spMkLst>
            <pc:docMk/>
            <pc:sldMk cId="693329174" sldId="277"/>
            <ac:spMk id="2" creationId="{51D1E786-F229-B345-AE10-CD5821A6E427}"/>
          </ac:spMkLst>
        </pc:spChg>
        <pc:spChg chg="mod">
          <ac:chgData name="Sokhna Wade" userId="36f6f9e67d24f39a" providerId="LiveId" clId="{9A3AA8BD-81D0-2A46-A337-36CC1301DBAD}" dt="2021-11-04T19:44:12.968" v="1103" actId="14100"/>
          <ac:spMkLst>
            <pc:docMk/>
            <pc:sldMk cId="693329174" sldId="277"/>
            <ac:spMk id="4" creationId="{D34CB689-CD94-A141-A028-ED4731DBDB01}"/>
          </ac:spMkLst>
        </pc:spChg>
      </pc:sldChg>
      <pc:sldChg chg="new del ord">
        <pc:chgData name="Sokhna Wade" userId="36f6f9e67d24f39a" providerId="LiveId" clId="{9A3AA8BD-81D0-2A46-A337-36CC1301DBAD}" dt="2021-11-04T19:22:04.337" v="451" actId="2696"/>
        <pc:sldMkLst>
          <pc:docMk/>
          <pc:sldMk cId="479491131" sldId="280"/>
        </pc:sldMkLst>
      </pc:sldChg>
      <pc:sldChg chg="addSp modSp new mod">
        <pc:chgData name="Sokhna Wade" userId="36f6f9e67d24f39a" providerId="LiveId" clId="{9A3AA8BD-81D0-2A46-A337-36CC1301DBAD}" dt="2021-11-04T19:48:50.569" v="1116" actId="14100"/>
        <pc:sldMkLst>
          <pc:docMk/>
          <pc:sldMk cId="1274181659" sldId="282"/>
        </pc:sldMkLst>
        <pc:picChg chg="add mod">
          <ac:chgData name="Sokhna Wade" userId="36f6f9e67d24f39a" providerId="LiveId" clId="{9A3AA8BD-81D0-2A46-A337-36CC1301DBAD}" dt="2021-11-04T19:47:16.602" v="1112"/>
          <ac:picMkLst>
            <pc:docMk/>
            <pc:sldMk cId="1274181659" sldId="282"/>
            <ac:picMk id="5" creationId="{DE2C0176-1311-FF41-8774-C40C5AEC30BA}"/>
          </ac:picMkLst>
        </pc:picChg>
        <pc:picChg chg="mod">
          <ac:chgData name="Sokhna Wade" userId="36f6f9e67d24f39a" providerId="LiveId" clId="{9A3AA8BD-81D0-2A46-A337-36CC1301DBAD}" dt="2021-11-04T19:48:50.569" v="1116" actId="14100"/>
          <ac:picMkLst>
            <pc:docMk/>
            <pc:sldMk cId="1274181659" sldId="282"/>
            <ac:picMk id="6" creationId="{B1888070-A648-4DFF-B3CD-ADCE6CC11CE3}"/>
          </ac:picMkLst>
        </pc:picChg>
      </pc:sldChg>
      <pc:sldChg chg="del">
        <pc:chgData name="Sokhna Wade" userId="36f6f9e67d24f39a" providerId="LiveId" clId="{9A3AA8BD-81D0-2A46-A337-36CC1301DBAD}" dt="2021-11-04T19:46:34.789" v="1108" actId="2696"/>
        <pc:sldMkLst>
          <pc:docMk/>
          <pc:sldMk cId="3249350025" sldId="282"/>
        </pc:sldMkLst>
      </pc:sldChg>
      <pc:sldChg chg="add del">
        <pc:chgData name="Sokhna Wade" userId="36f6f9e67d24f39a" providerId="LiveId" clId="{9A3AA8BD-81D0-2A46-A337-36CC1301DBAD}" dt="2021-11-04T19:47:31.901" v="1114" actId="2696"/>
        <pc:sldMkLst>
          <pc:docMk/>
          <pc:sldMk cId="956042937" sldId="283"/>
        </pc:sldMkLst>
      </pc:sldChg>
      <pc:sldChg chg="new del">
        <pc:chgData name="Sokhna Wade" userId="36f6f9e67d24f39a" providerId="LiveId" clId="{9A3AA8BD-81D0-2A46-A337-36CC1301DBAD}" dt="2021-11-04T19:46:30.828" v="1107" actId="2696"/>
        <pc:sldMkLst>
          <pc:docMk/>
          <pc:sldMk cId="989372371" sldId="283"/>
        </pc:sldMkLst>
      </pc:sldChg>
      <pc:sldChg chg="del">
        <pc:chgData name="Sokhna Wade" userId="36f6f9e67d24f39a" providerId="LiveId" clId="{9A3AA8BD-81D0-2A46-A337-36CC1301DBAD}" dt="2021-11-04T19:48:57.089" v="1117" actId="2696"/>
        <pc:sldMkLst>
          <pc:docMk/>
          <pc:sldMk cId="3249350025" sldId="283"/>
        </pc:sldMkLst>
      </pc:sldChg>
      <pc:sldChg chg="addSp delSp modSp mod">
        <pc:chgData name="Sokhna Wade" userId="36f6f9e67d24f39a" providerId="LiveId" clId="{9A3AA8BD-81D0-2A46-A337-36CC1301DBAD}" dt="2021-11-04T19:52:28.121" v="1136" actId="478"/>
        <pc:sldMkLst>
          <pc:docMk/>
          <pc:sldMk cId="4041992521" sldId="283"/>
        </pc:sldMkLst>
        <pc:picChg chg="del">
          <ac:chgData name="Sokhna Wade" userId="36f6f9e67d24f39a" providerId="LiveId" clId="{9A3AA8BD-81D0-2A46-A337-36CC1301DBAD}" dt="2021-11-04T19:50:14.524" v="1118" actId="478"/>
          <ac:picMkLst>
            <pc:docMk/>
            <pc:sldMk cId="4041992521" sldId="283"/>
            <ac:picMk id="3" creationId="{3A6541DD-3C23-4FF8-97BC-409A0EAE6CC2}"/>
          </ac:picMkLst>
        </pc:picChg>
        <pc:picChg chg="add del mod">
          <ac:chgData name="Sokhna Wade" userId="36f6f9e67d24f39a" providerId="LiveId" clId="{9A3AA8BD-81D0-2A46-A337-36CC1301DBAD}" dt="2021-11-04T19:50:21.614" v="1120" actId="478"/>
          <ac:picMkLst>
            <pc:docMk/>
            <pc:sldMk cId="4041992521" sldId="283"/>
            <ac:picMk id="4" creationId="{50DDE8E2-49E9-314B-9D4F-B7240A1B9079}"/>
          </ac:picMkLst>
        </pc:picChg>
        <pc:picChg chg="add del mod">
          <ac:chgData name="Sokhna Wade" userId="36f6f9e67d24f39a" providerId="LiveId" clId="{9A3AA8BD-81D0-2A46-A337-36CC1301DBAD}" dt="2021-11-04T19:51:00.235" v="1127" actId="478"/>
          <ac:picMkLst>
            <pc:docMk/>
            <pc:sldMk cId="4041992521" sldId="283"/>
            <ac:picMk id="5" creationId="{179688EC-AEA6-6D4A-80C9-26E3C541DAAA}"/>
          </ac:picMkLst>
        </pc:picChg>
        <pc:picChg chg="add del mod">
          <ac:chgData name="Sokhna Wade" userId="36f6f9e67d24f39a" providerId="LiveId" clId="{9A3AA8BD-81D0-2A46-A337-36CC1301DBAD}" dt="2021-11-04T19:51:49.826" v="1133" actId="478"/>
          <ac:picMkLst>
            <pc:docMk/>
            <pc:sldMk cId="4041992521" sldId="283"/>
            <ac:picMk id="6" creationId="{DE6A3064-9960-E14E-8261-3D0A43A8C1DF}"/>
          </ac:picMkLst>
        </pc:picChg>
        <pc:picChg chg="add del mod">
          <ac:chgData name="Sokhna Wade" userId="36f6f9e67d24f39a" providerId="LiveId" clId="{9A3AA8BD-81D0-2A46-A337-36CC1301DBAD}" dt="2021-11-04T19:52:28.121" v="1136" actId="478"/>
          <ac:picMkLst>
            <pc:docMk/>
            <pc:sldMk cId="4041992521" sldId="283"/>
            <ac:picMk id="8" creationId="{DD07EDB8-C2B2-DC4B-B3D4-C2BED48A045D}"/>
          </ac:picMkLst>
        </pc:picChg>
      </pc:sldChg>
      <pc:sldChg chg="add del">
        <pc:chgData name="Sokhna Wade" userId="36f6f9e67d24f39a" providerId="LiveId" clId="{9A3AA8BD-81D0-2A46-A337-36CC1301DBAD}" dt="2021-11-04T19:47:29.719" v="1113" actId="2696"/>
        <pc:sldMkLst>
          <pc:docMk/>
          <pc:sldMk cId="1776836574" sldId="284"/>
        </pc:sldMkLst>
      </pc:sldChg>
    </pc:docChg>
  </pc:docChgLst>
  <pc:docChgLst>
    <pc:chgData name="Utilisateur invité" providerId="Windows Live" clId="Web-{A5ECBDA9-7B0F-4C72-94B0-B316768865B0}"/>
    <pc:docChg chg="addSld delSld modSld">
      <pc:chgData name="Utilisateur invité" userId="" providerId="Windows Live" clId="Web-{A5ECBDA9-7B0F-4C72-94B0-B316768865B0}" dt="2021-11-04T16:13:54.148" v="68" actId="20577"/>
      <pc:docMkLst>
        <pc:docMk/>
      </pc:docMkLst>
      <pc:sldChg chg="new del">
        <pc:chgData name="Utilisateur invité" userId="" providerId="Windows Live" clId="Web-{A5ECBDA9-7B0F-4C72-94B0-B316768865B0}" dt="2021-11-04T16:10:26.300" v="2"/>
        <pc:sldMkLst>
          <pc:docMk/>
          <pc:sldMk cId="2432383968" sldId="265"/>
        </pc:sldMkLst>
      </pc:sldChg>
      <pc:sldChg chg="modSp new">
        <pc:chgData name="Utilisateur invité" userId="" providerId="Windows Live" clId="Web-{A5ECBDA9-7B0F-4C72-94B0-B316768865B0}" dt="2021-11-04T16:13:54.148" v="68" actId="20577"/>
        <pc:sldMkLst>
          <pc:docMk/>
          <pc:sldMk cId="425494628" sldId="266"/>
        </pc:sldMkLst>
        <pc:spChg chg="mod">
          <ac:chgData name="Utilisateur invité" userId="" providerId="Windows Live" clId="Web-{A5ECBDA9-7B0F-4C72-94B0-B316768865B0}" dt="2021-11-04T16:10:51.832" v="15" actId="20577"/>
          <ac:spMkLst>
            <pc:docMk/>
            <pc:sldMk cId="425494628" sldId="266"/>
            <ac:spMk id="2" creationId="{008CC084-DE87-444A-A1A8-D07477D85A0B}"/>
          </ac:spMkLst>
        </pc:spChg>
        <pc:spChg chg="mod">
          <ac:chgData name="Utilisateur invité" userId="" providerId="Windows Live" clId="Web-{A5ECBDA9-7B0F-4C72-94B0-B316768865B0}" dt="2021-11-04T16:13:54.148" v="68" actId="20577"/>
          <ac:spMkLst>
            <pc:docMk/>
            <pc:sldMk cId="425494628" sldId="266"/>
            <ac:spMk id="3" creationId="{3FF04ADF-5E69-4986-B5A8-9A496FE8602B}"/>
          </ac:spMkLst>
        </pc:spChg>
      </pc:sldChg>
    </pc:docChg>
  </pc:docChgLst>
  <pc:docChgLst>
    <pc:chgData name="Utilisateur invité" providerId="Windows Live" clId="Web-{87E51A56-8C22-4EF4-B52C-1BEC18B2E184}"/>
    <pc:docChg chg="addSld delSld modSld">
      <pc:chgData name="Utilisateur invité" userId="" providerId="Windows Live" clId="Web-{87E51A56-8C22-4EF4-B52C-1BEC18B2E184}" dt="2021-11-04T18:21:58.732" v="8" actId="14100"/>
      <pc:docMkLst>
        <pc:docMk/>
      </pc:docMkLst>
      <pc:sldChg chg="addSp delSp modSp new">
        <pc:chgData name="Utilisateur invité" userId="" providerId="Windows Live" clId="Web-{87E51A56-8C22-4EF4-B52C-1BEC18B2E184}" dt="2021-11-04T18:21:58.732" v="8" actId="14100"/>
        <pc:sldMkLst>
          <pc:docMk/>
          <pc:sldMk cId="996201386" sldId="272"/>
        </pc:sldMkLst>
        <pc:spChg chg="del">
          <ac:chgData name="Utilisateur invité" userId="" providerId="Windows Live" clId="Web-{87E51A56-8C22-4EF4-B52C-1BEC18B2E184}" dt="2021-11-04T18:21:49.107" v="6"/>
          <ac:spMkLst>
            <pc:docMk/>
            <pc:sldMk cId="996201386" sldId="272"/>
            <ac:spMk id="2" creationId="{21B87107-6803-4E4D-B648-F14E51CFDEC8}"/>
          </ac:spMkLst>
        </pc:spChg>
        <pc:picChg chg="add mod ord modCrop">
          <ac:chgData name="Utilisateur invité" userId="" providerId="Windows Live" clId="Web-{87E51A56-8C22-4EF4-B52C-1BEC18B2E184}" dt="2021-11-04T18:21:58.732" v="8" actId="14100"/>
          <ac:picMkLst>
            <pc:docMk/>
            <pc:sldMk cId="996201386" sldId="272"/>
            <ac:picMk id="6" creationId="{9F6F32D2-0592-46BA-9B61-37EF27BD26C8}"/>
          </ac:picMkLst>
        </pc:picChg>
      </pc:sldChg>
      <pc:sldChg chg="delSp modSp del">
        <pc:chgData name="Utilisateur invité" userId="" providerId="Windows Live" clId="Web-{87E51A56-8C22-4EF4-B52C-1BEC18B2E184}" dt="2021-11-04T18:21:37.919" v="4"/>
        <pc:sldMkLst>
          <pc:docMk/>
          <pc:sldMk cId="3129110017" sldId="272"/>
        </pc:sldMkLst>
        <pc:picChg chg="del">
          <ac:chgData name="Utilisateur invité" userId="" providerId="Windows Live" clId="Web-{87E51A56-8C22-4EF4-B52C-1BEC18B2E184}" dt="2021-11-04T18:20:44.293" v="0"/>
          <ac:picMkLst>
            <pc:docMk/>
            <pc:sldMk cId="3129110017" sldId="272"/>
            <ac:picMk id="6" creationId="{8FE589CA-ECFE-4FDC-BFDA-705C26456EBB}"/>
          </ac:picMkLst>
        </pc:picChg>
        <pc:picChg chg="mod">
          <ac:chgData name="Utilisateur invité" userId="" providerId="Windows Live" clId="Web-{87E51A56-8C22-4EF4-B52C-1BEC18B2E184}" dt="2021-11-04T18:21:11.575" v="3" actId="14100"/>
          <ac:picMkLst>
            <pc:docMk/>
            <pc:sldMk cId="3129110017" sldId="272"/>
            <ac:picMk id="7" creationId="{423CBFE2-4628-47AB-B685-C1F1D1853CF5}"/>
          </ac:picMkLst>
        </pc:picChg>
      </pc:sldChg>
    </pc:docChg>
  </pc:docChgLst>
  <pc:docChgLst>
    <pc:chgData name="Utilisateur invité" providerId="Windows Live" clId="Web-{8910F43D-5772-4F08-8076-81EA1E3F382B}"/>
    <pc:docChg chg="addSld delSld modSld">
      <pc:chgData name="Utilisateur invité" userId="" providerId="Windows Live" clId="Web-{8910F43D-5772-4F08-8076-81EA1E3F382B}" dt="2021-11-04T18:20:09.256" v="72" actId="14100"/>
      <pc:docMkLst>
        <pc:docMk/>
      </pc:docMkLst>
      <pc:sldChg chg="modSp new">
        <pc:chgData name="Utilisateur invité" userId="" providerId="Windows Live" clId="Web-{8910F43D-5772-4F08-8076-81EA1E3F382B}" dt="2021-11-04T16:49:36.146" v="44" actId="20577"/>
        <pc:sldMkLst>
          <pc:docMk/>
          <pc:sldMk cId="2780479196" sldId="271"/>
        </pc:sldMkLst>
        <pc:spChg chg="mod">
          <ac:chgData name="Utilisateur invité" userId="" providerId="Windows Live" clId="Web-{8910F43D-5772-4F08-8076-81EA1E3F382B}" dt="2021-11-04T16:47:39.475" v="17" actId="20577"/>
          <ac:spMkLst>
            <pc:docMk/>
            <pc:sldMk cId="2780479196" sldId="271"/>
            <ac:spMk id="2" creationId="{788A2033-0133-4B22-85EC-86BBDD5D3D54}"/>
          </ac:spMkLst>
        </pc:spChg>
        <pc:spChg chg="mod">
          <ac:chgData name="Utilisateur invité" userId="" providerId="Windows Live" clId="Web-{8910F43D-5772-4F08-8076-81EA1E3F382B}" dt="2021-11-04T16:49:36.146" v="44" actId="20577"/>
          <ac:spMkLst>
            <pc:docMk/>
            <pc:sldMk cId="2780479196" sldId="271"/>
            <ac:spMk id="3" creationId="{C2F06CD6-643A-41D0-80DF-7E1117D85C79}"/>
          </ac:spMkLst>
        </pc:spChg>
      </pc:sldChg>
      <pc:sldChg chg="addSp modSp new">
        <pc:chgData name="Utilisateur invité" userId="" providerId="Windows Live" clId="Web-{8910F43D-5772-4F08-8076-81EA1E3F382B}" dt="2021-11-04T18:20:09.256" v="72" actId="14100"/>
        <pc:sldMkLst>
          <pc:docMk/>
          <pc:sldMk cId="3129110017" sldId="272"/>
        </pc:sldMkLst>
        <pc:spChg chg="mod">
          <ac:chgData name="Utilisateur invité" userId="" providerId="Windows Live" clId="Web-{8910F43D-5772-4F08-8076-81EA1E3F382B}" dt="2021-11-04T18:19:49.881" v="67" actId="20577"/>
          <ac:spMkLst>
            <pc:docMk/>
            <pc:sldMk cId="3129110017" sldId="272"/>
            <ac:spMk id="3" creationId="{156B721E-90F0-41BB-B7BC-B73C4CA8C249}"/>
          </ac:spMkLst>
        </pc:spChg>
        <pc:picChg chg="add mod">
          <ac:chgData name="Utilisateur invité" userId="" providerId="Windows Live" clId="Web-{8910F43D-5772-4F08-8076-81EA1E3F382B}" dt="2021-11-04T18:20:09.256" v="72" actId="14100"/>
          <ac:picMkLst>
            <pc:docMk/>
            <pc:sldMk cId="3129110017" sldId="272"/>
            <ac:picMk id="6" creationId="{8FE589CA-ECFE-4FDC-BFDA-705C26456EBB}"/>
          </ac:picMkLst>
        </pc:picChg>
      </pc:sldChg>
      <pc:sldChg chg="addSp delSp modSp new del">
        <pc:chgData name="Utilisateur invité" userId="" providerId="Windows Live" clId="Web-{8910F43D-5772-4F08-8076-81EA1E3F382B}" dt="2021-11-04T18:18:01.068" v="58"/>
        <pc:sldMkLst>
          <pc:docMk/>
          <pc:sldMk cId="3812374592" sldId="272"/>
        </pc:sldMkLst>
        <pc:spChg chg="del">
          <ac:chgData name="Utilisateur invité" userId="" providerId="Windows Live" clId="Web-{8910F43D-5772-4F08-8076-81EA1E3F382B}" dt="2021-11-04T18:15:08.176" v="46"/>
          <ac:spMkLst>
            <pc:docMk/>
            <pc:sldMk cId="3812374592" sldId="272"/>
            <ac:spMk id="2" creationId="{2A966760-90E7-4CD7-94A1-1117DD147437}"/>
          </ac:spMkLst>
        </pc:spChg>
        <pc:spChg chg="add del mod">
          <ac:chgData name="Utilisateur invité" userId="" providerId="Windows Live" clId="Web-{8910F43D-5772-4F08-8076-81EA1E3F382B}" dt="2021-11-04T18:16:16.177" v="51"/>
          <ac:spMkLst>
            <pc:docMk/>
            <pc:sldMk cId="3812374592" sldId="272"/>
            <ac:spMk id="8" creationId="{CFB644D3-AB75-490F-A664-75C1BB113EC5}"/>
          </ac:spMkLst>
        </pc:spChg>
        <pc:spChg chg="add del mod">
          <ac:chgData name="Utilisateur invité" userId="" providerId="Windows Live" clId="Web-{8910F43D-5772-4F08-8076-81EA1E3F382B}" dt="2021-11-04T18:17:32.380" v="56"/>
          <ac:spMkLst>
            <pc:docMk/>
            <pc:sldMk cId="3812374592" sldId="272"/>
            <ac:spMk id="11" creationId="{338A7431-52EB-4A27-AC34-79FC2CFC4DCB}"/>
          </ac:spMkLst>
        </pc:spChg>
        <pc:picChg chg="add del mod ord modCrop">
          <ac:chgData name="Utilisateur invité" userId="" providerId="Windows Live" clId="Web-{8910F43D-5772-4F08-8076-81EA1E3F382B}" dt="2021-11-04T18:15:24.270" v="50"/>
          <ac:picMkLst>
            <pc:docMk/>
            <pc:sldMk cId="3812374592" sldId="272"/>
            <ac:picMk id="6" creationId="{553A0BE9-91CC-4AF6-84EE-646ED1B6DA64}"/>
          </ac:picMkLst>
        </pc:picChg>
        <pc:picChg chg="add del mod ord modCrop">
          <ac:chgData name="Utilisateur invité" userId="" providerId="Windows Live" clId="Web-{8910F43D-5772-4F08-8076-81EA1E3F382B}" dt="2021-11-04T18:16:33.427" v="55"/>
          <ac:picMkLst>
            <pc:docMk/>
            <pc:sldMk cId="3812374592" sldId="272"/>
            <ac:picMk id="9" creationId="{7FC6E3DB-1A8A-4EA1-A512-6A9566F7D00E}"/>
          </ac:picMkLst>
        </pc:picChg>
        <pc:picChg chg="add mod ord modCrop">
          <ac:chgData name="Utilisateur invité" userId="" providerId="Windows Live" clId="Web-{8910F43D-5772-4F08-8076-81EA1E3F382B}" dt="2021-11-04T18:17:43.396" v="57" actId="1076"/>
          <ac:picMkLst>
            <pc:docMk/>
            <pc:sldMk cId="3812374592" sldId="272"/>
            <ac:picMk id="12" creationId="{947303EE-0F2B-4A32-BDE5-B8080AB745EF}"/>
          </ac:picMkLst>
        </pc:picChg>
      </pc:sldChg>
    </pc:docChg>
  </pc:docChgLst>
  <pc:docChgLst>
    <pc:chgData name="Utilisateur invité" providerId="Windows Live" clId="Web-{1D8A2FD1-C4BB-44F4-B872-6AF4714B25E3}"/>
    <pc:docChg chg="delSld modSld">
      <pc:chgData name="Utilisateur invité" userId="" providerId="Windows Live" clId="Web-{1D8A2FD1-C4BB-44F4-B872-6AF4714B25E3}" dt="2021-11-04T18:29:05.128" v="18"/>
      <pc:docMkLst>
        <pc:docMk/>
      </pc:docMkLst>
      <pc:sldChg chg="addSp delSp modSp del">
        <pc:chgData name="Utilisateur invité" userId="" providerId="Windows Live" clId="Web-{1D8A2FD1-C4BB-44F4-B872-6AF4714B25E3}" dt="2021-11-04T18:29:05.128" v="18"/>
        <pc:sldMkLst>
          <pc:docMk/>
          <pc:sldMk cId="996201386" sldId="272"/>
        </pc:sldMkLst>
        <pc:spChg chg="add mod">
          <ac:chgData name="Utilisateur invité" userId="" providerId="Windows Live" clId="Web-{1D8A2FD1-C4BB-44F4-B872-6AF4714B25E3}" dt="2021-11-04T18:23:19.283" v="2"/>
          <ac:spMkLst>
            <pc:docMk/>
            <pc:sldMk cId="996201386" sldId="272"/>
            <ac:spMk id="7" creationId="{97F2F06D-48C6-4C01-8C81-F275B0E155AF}"/>
          </ac:spMkLst>
        </pc:spChg>
        <pc:picChg chg="del mod">
          <ac:chgData name="Utilisateur invité" userId="" providerId="Windows Live" clId="Web-{1D8A2FD1-C4BB-44F4-B872-6AF4714B25E3}" dt="2021-11-04T18:23:19.283" v="2"/>
          <ac:picMkLst>
            <pc:docMk/>
            <pc:sldMk cId="996201386" sldId="272"/>
            <ac:picMk id="6" creationId="{9F6F32D2-0592-46BA-9B61-37EF27BD26C8}"/>
          </ac:picMkLst>
        </pc:picChg>
      </pc:sldChg>
      <pc:sldChg chg="modSp">
        <pc:chgData name="Utilisateur invité" userId="" providerId="Windows Live" clId="Web-{1D8A2FD1-C4BB-44F4-B872-6AF4714B25E3}" dt="2021-11-04T18:29:00.299" v="17" actId="20577"/>
        <pc:sldMkLst>
          <pc:docMk/>
          <pc:sldMk cId="4209704566" sldId="273"/>
        </pc:sldMkLst>
        <pc:spChg chg="mod">
          <ac:chgData name="Utilisateur invité" userId="" providerId="Windows Live" clId="Web-{1D8A2FD1-C4BB-44F4-B872-6AF4714B25E3}" dt="2021-11-04T18:28:30.595" v="14" actId="20577"/>
          <ac:spMkLst>
            <pc:docMk/>
            <pc:sldMk cId="4209704566" sldId="273"/>
            <ac:spMk id="2" creationId="{A52BEDA5-BAAD-684D-BF38-BD1213E52E4B}"/>
          </ac:spMkLst>
        </pc:spChg>
        <pc:spChg chg="mod">
          <ac:chgData name="Utilisateur invité" userId="" providerId="Windows Live" clId="Web-{1D8A2FD1-C4BB-44F4-B872-6AF4714B25E3}" dt="2021-11-04T18:25:52.509" v="3" actId="14100"/>
          <ac:spMkLst>
            <pc:docMk/>
            <pc:sldMk cId="4209704566" sldId="273"/>
            <ac:spMk id="3" creationId="{3BACE8A7-EB8A-3647-8EE9-142ACD54AFA2}"/>
          </ac:spMkLst>
        </pc:spChg>
        <pc:spChg chg="mod">
          <ac:chgData name="Utilisateur invité" userId="" providerId="Windows Live" clId="Web-{1D8A2FD1-C4BB-44F4-B872-6AF4714B25E3}" dt="2021-11-04T18:29:00.299" v="17" actId="20577"/>
          <ac:spMkLst>
            <pc:docMk/>
            <pc:sldMk cId="4209704566" sldId="273"/>
            <ac:spMk id="4" creationId="{F23DD9B2-13C6-C643-B8AA-0B682CA7018C}"/>
          </ac:spMkLst>
        </pc:spChg>
      </pc:sldChg>
    </pc:docChg>
  </pc:docChgLst>
  <pc:docChgLst>
    <pc:chgData name="Utilisateur invité" providerId="Windows Live" clId="Web-{DF302D97-FE20-4F89-A945-B8C193929A3A}"/>
    <pc:docChg chg="modSld">
      <pc:chgData name="Utilisateur invité" userId="" providerId="Windows Live" clId="Web-{DF302D97-FE20-4F89-A945-B8C193929A3A}" dt="2021-11-04T18:34:13.695" v="1" actId="20577"/>
      <pc:docMkLst>
        <pc:docMk/>
      </pc:docMkLst>
      <pc:sldChg chg="modSp">
        <pc:chgData name="Utilisateur invité" userId="" providerId="Windows Live" clId="Web-{DF302D97-FE20-4F89-A945-B8C193929A3A}" dt="2021-11-04T18:34:13.695" v="1" actId="20577"/>
        <pc:sldMkLst>
          <pc:docMk/>
          <pc:sldMk cId="1029353144" sldId="276"/>
        </pc:sldMkLst>
        <pc:spChg chg="mod">
          <ac:chgData name="Utilisateur invité" userId="" providerId="Windows Live" clId="Web-{DF302D97-FE20-4F89-A945-B8C193929A3A}" dt="2021-11-04T18:34:13.695" v="1" actId="20577"/>
          <ac:spMkLst>
            <pc:docMk/>
            <pc:sldMk cId="1029353144" sldId="276"/>
            <ac:spMk id="4" creationId="{F23DD9B2-13C6-C643-B8AA-0B682CA7018C}"/>
          </ac:spMkLst>
        </pc:spChg>
      </pc:sldChg>
    </pc:docChg>
  </pc:docChgLst>
  <pc:docChgLst>
    <pc:chgData name="Utilisateur invité" providerId="Windows Live" clId="Web-{665CC005-3DA3-4A6F-B169-1B6A2CB4AFFB}"/>
    <pc:docChg chg="modSld">
      <pc:chgData name="Utilisateur invité" userId="" providerId="Windows Live" clId="Web-{665CC005-3DA3-4A6F-B169-1B6A2CB4AFFB}" dt="2021-11-04T18:37:39.038" v="25" actId="20577"/>
      <pc:docMkLst>
        <pc:docMk/>
      </pc:docMkLst>
      <pc:sldChg chg="modSp">
        <pc:chgData name="Utilisateur invité" userId="" providerId="Windows Live" clId="Web-{665CC005-3DA3-4A6F-B169-1B6A2CB4AFFB}" dt="2021-11-04T18:36:55.394" v="19" actId="20577"/>
        <pc:sldMkLst>
          <pc:docMk/>
          <pc:sldMk cId="996201386" sldId="272"/>
        </pc:sldMkLst>
        <pc:spChg chg="mod">
          <ac:chgData name="Utilisateur invité" userId="" providerId="Windows Live" clId="Web-{665CC005-3DA3-4A6F-B169-1B6A2CB4AFFB}" dt="2021-11-04T18:35:43.312" v="9" actId="20577"/>
          <ac:spMkLst>
            <pc:docMk/>
            <pc:sldMk cId="996201386" sldId="272"/>
            <ac:spMk id="11" creationId="{E64300E4-D05E-45D7-8727-42BC8853A1AB}"/>
          </ac:spMkLst>
        </pc:spChg>
        <pc:spChg chg="mod">
          <ac:chgData name="Utilisateur invité" userId="" providerId="Windows Live" clId="Web-{665CC005-3DA3-4A6F-B169-1B6A2CB4AFFB}" dt="2021-11-04T18:36:55.394" v="19" actId="20577"/>
          <ac:spMkLst>
            <pc:docMk/>
            <pc:sldMk cId="996201386" sldId="272"/>
            <ac:spMk id="13" creationId="{27C88174-4DC1-4838-BEF8-FA1BFF3FB89A}"/>
          </ac:spMkLst>
        </pc:spChg>
      </pc:sldChg>
      <pc:sldChg chg="modSp">
        <pc:chgData name="Utilisateur invité" userId="" providerId="Windows Live" clId="Web-{665CC005-3DA3-4A6F-B169-1B6A2CB4AFFB}" dt="2021-11-04T18:37:39.038" v="25" actId="20577"/>
        <pc:sldMkLst>
          <pc:docMk/>
          <pc:sldMk cId="1029353144" sldId="276"/>
        </pc:sldMkLst>
        <pc:spChg chg="mod">
          <ac:chgData name="Utilisateur invité" userId="" providerId="Windows Live" clId="Web-{665CC005-3DA3-4A6F-B169-1B6A2CB4AFFB}" dt="2021-11-04T18:37:39.038" v="25" actId="20577"/>
          <ac:spMkLst>
            <pc:docMk/>
            <pc:sldMk cId="1029353144" sldId="276"/>
            <ac:spMk id="4" creationId="{F23DD9B2-13C6-C643-B8AA-0B682CA7018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" sz="1500" b="1"/>
            <a:t>Définition et Fonctionnemment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" sz="1500" b="1"/>
            <a:t>Avantages et inconvénients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" sz="1500" b="1"/>
            <a:t>Illustration du pattern</a:t>
          </a:r>
        </a:p>
        <a:p>
          <a:pPr>
            <a:lnSpc>
              <a:spcPct val="100000"/>
            </a:lnSpc>
            <a:defRPr cap="all"/>
          </a:pPr>
          <a:endParaRPr lang="fr" sz="1200"/>
        </a:p>
        <a:p>
          <a:pPr>
            <a:lnSpc>
              <a:spcPct val="100000"/>
            </a:lnSpc>
            <a:defRPr cap="all"/>
          </a:pPr>
          <a:endParaRPr lang="fr" sz="1200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NeighborX="-4034" custLinFactNeighborY="-1817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NeighborX="63192" custLinFactNeighborY="3857"/>
      <dgm:spPr/>
    </dgm:pt>
    <dgm:pt modelId="{DB4CA7C4-FCA1-4127-B20A-2A5C031A3CF4}" type="pres">
      <dgm:prSet presAssocID="{49225C73-1633-42F1-AB3B-7CB183E5F8B8}" presName="iconRect" presStyleLbl="node1" presStyleIdx="1" presStyleCnt="3" custLinFactX="12502" custLinFactNeighborX="100000" custLinFactNeighborY="1053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75026" custLinFactNeighborX="72924" custLinFactNeighborY="-18178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ScaleX="81089" custLinFactNeighborX="16357" custLinFactNeighborY="-18178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878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753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0" y="2533744"/>
          <a:ext cx="29812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500" b="1" kern="1200"/>
            <a:t>Définition et Fonctionnemment</a:t>
          </a:r>
        </a:p>
      </dsp:txBody>
      <dsp:txXfrm>
        <a:off x="0" y="2533744"/>
        <a:ext cx="2981250" cy="765000"/>
      </dsp:txXfrm>
    </dsp:sp>
    <dsp:sp modelId="{BCD8CDD9-0C56-4401-ADB1-8B48DAB2C96F}">
      <dsp:nvSpPr>
        <dsp:cNvPr id="0" name=""/>
        <dsp:cNvSpPr/>
      </dsp:nvSpPr>
      <dsp:spPr>
        <a:xfrm>
          <a:off x="5269104" y="357947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5681369" y="78530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5448973" y="2533744"/>
          <a:ext cx="1678116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500" b="1" kern="1200"/>
            <a:t>Avantages et inconvénients</a:t>
          </a:r>
        </a:p>
      </dsp:txBody>
      <dsp:txXfrm>
        <a:off x="5448973" y="2533744"/>
        <a:ext cx="1678116" cy="765000"/>
      </dsp:txXfrm>
    </dsp:sp>
    <dsp:sp modelId="{FF93E135-77D6-48A0-8871-9BC93D705D06}">
      <dsp:nvSpPr>
        <dsp:cNvPr id="0" name=""/>
        <dsp:cNvSpPr/>
      </dsp:nvSpPr>
      <dsp:spPr>
        <a:xfrm>
          <a:off x="7622887" y="2878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753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665552" y="2533744"/>
          <a:ext cx="1960298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500" b="1" kern="1200"/>
            <a:t>Illustration du pattern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fr" sz="1200" kern="120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fr" sz="1200" kern="1200"/>
        </a:p>
      </dsp:txBody>
      <dsp:txXfrm>
        <a:off x="7665552" y="2533744"/>
        <a:ext cx="1960298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2259A9A-53A0-410E-A015-EE93F7C6922C}" type="datetime1">
              <a:rPr lang="fr-FR" smtClean="0"/>
              <a:t>04/11/2021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676556-4840-4F78-9E33-36F47EDCF4DF}" type="datetime1">
              <a:rPr lang="fr-FR" smtClean="0"/>
              <a:t>04/11/2021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ACE86E8-04A7-4DBA-BE22-D9A13061D7DE}" type="datetime1">
              <a:rPr lang="fr-FR" smtClean="0"/>
              <a:t>04/11/2021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41368-83AC-4964-8560-C4E0F7088923}" type="datetime1">
              <a:rPr lang="fr-FR" smtClean="0"/>
              <a:t>04/11/2021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16EFE-37F0-4C6B-A212-0530EDF56C53}" type="datetime1">
              <a:rPr lang="fr-FR" smtClean="0"/>
              <a:t>04/11/2021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312313-1488-4001-A2B0-9600EB349667}" type="datetime1">
              <a:rPr lang="fr-FR" smtClean="0"/>
              <a:t>04/11/2021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3FB0180E-58FE-48D1-BABB-FD7B3A97C2C5}" type="datetime1">
              <a:rPr lang="fr-FR" smtClean="0"/>
              <a:t>04/11/2021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D6B16-A301-43EF-8F86-96A8D0F7F372}" type="datetime1">
              <a:rPr lang="fr-FR" smtClean="0"/>
              <a:t>04/11/2021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712351-47D0-40CA-B091-6B9D634AFE7D}" type="datetime1">
              <a:rPr lang="fr-FR" smtClean="0"/>
              <a:t>04/11/2021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E3E42F-3413-48FC-8ABD-868124523348}" type="datetime1">
              <a:rPr lang="fr-FR" smtClean="0"/>
              <a:t>04/11/2021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3E1A69-49BF-41B1-811D-D4FACAB77534}" type="datetime1">
              <a:rPr lang="fr-FR" smtClean="0"/>
              <a:t>04/11/2021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41D705C-7623-482D-8134-5CB1A0BFDB13}" type="datetime1">
              <a:rPr lang="fr-FR" smtClean="0"/>
              <a:t>04/11/2021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0593BC2-A9F4-46FD-820E-85155ACAAC49}" type="datetime1">
              <a:rPr lang="fr-FR" smtClean="0"/>
              <a:t>04/11/2021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B37FA24-9EE5-4C0D-9F58-C33827ED16F5}" type="datetime1">
              <a:rPr lang="fr-FR" smtClean="0"/>
              <a:t>04/11/2021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87331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Design Pattern visitor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34952"/>
            <a:ext cx="4775075" cy="1231230"/>
          </a:xfrm>
        </p:spPr>
        <p:txBody>
          <a:bodyPr rtlCol="0">
            <a:normAutofit/>
          </a:bodyPr>
          <a:lstStyle/>
          <a:p>
            <a:pPr marL="285750" indent="-285750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" dirty="0">
                <a:solidFill>
                  <a:schemeClr val="tx1"/>
                </a:solidFill>
              </a:rPr>
              <a:t>Sokhna Oumou WADE</a:t>
            </a:r>
          </a:p>
          <a:p>
            <a:pPr marL="285750" indent="-285750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" dirty="0">
                <a:solidFill>
                  <a:schemeClr val="tx1"/>
                </a:solidFill>
              </a:rPr>
              <a:t>Zeinab A</a:t>
            </a:r>
            <a:r>
              <a:rPr lang="fr-SN" dirty="0">
                <a:solidFill>
                  <a:schemeClr val="tx1"/>
                </a:solidFill>
              </a:rPr>
              <a:t>b</a:t>
            </a:r>
            <a:r>
              <a:rPr lang="fr" dirty="0">
                <a:solidFill>
                  <a:schemeClr val="tx1"/>
                </a:solidFill>
              </a:rPr>
              <a:t>ibatou DIALLO</a:t>
            </a:r>
          </a:p>
          <a:p>
            <a:pPr marL="285750" indent="-285750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" dirty="0">
                <a:solidFill>
                  <a:schemeClr val="tx1"/>
                </a:solidFill>
              </a:rPr>
              <a:t>Moustapha Adrien MBOUMBA </a:t>
            </a:r>
          </a:p>
          <a:p>
            <a:pPr marL="285750" indent="-285750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" dirty="0">
              <a:solidFill>
                <a:schemeClr val="tx1"/>
              </a:solidFill>
            </a:endParaRPr>
          </a:p>
          <a:p>
            <a:pPr marL="285750" indent="-285750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D528B-8984-4DDE-B33B-37ED4084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2033-0133-4B22-85EC-86BBDD5D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/>
              <a:t>INCONVENIENTS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06CD6-643A-41D0-80DF-7E1117D8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262626"/>
              </a:buClr>
            </a:pPr>
            <a:r>
              <a:rPr lang="fr-FR" sz="1800"/>
              <a:t>Cela nécessite une nouvelle classe Visiteur pour chaque action. </a:t>
            </a:r>
          </a:p>
          <a:p>
            <a:pPr>
              <a:buClr>
                <a:srgbClr val="262626"/>
              </a:buClr>
            </a:pPr>
            <a:r>
              <a:rPr lang="fr-FR" sz="1800"/>
              <a:t>Les visiteurs n’ont parfois pas les accès nécessaires aux attributs ou méthodes privés des éléments qu’ils sont censés manipuler.</a:t>
            </a:r>
            <a:endParaRPr lang="fr-FR" sz="1800" dirty="0"/>
          </a:p>
          <a:p>
            <a:pPr>
              <a:buClr>
                <a:srgbClr val="262626"/>
              </a:buClr>
            </a:pPr>
            <a:r>
              <a:rPr lang="fr-FR" sz="1800"/>
              <a:t>La mise  à jour des visiteurs chaque fois qu’une classe est ajoutée ou retirée de la hiérarchie des éléments.</a:t>
            </a:r>
            <a:endParaRPr lang="fr-FR" sz="1800" dirty="0"/>
          </a:p>
          <a:p>
            <a:pPr>
              <a:buClr>
                <a:srgbClr val="262626"/>
              </a:buClr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D34C42-8768-4207-9CA8-0744F6F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75F61-9DF9-47FE-8252-4095AAB0C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SN" dirty="0"/>
              <a:t>ILLUSTRATION DU </a:t>
            </a:r>
            <a:r>
              <a:rPr lang="fr-SN"/>
              <a:t>pattern</a:t>
            </a:r>
            <a:endParaRPr lang="fr-SN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10E259-4AC0-408B-AFDA-143858DD6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SN" dirty="0"/>
              <a:t>Code + explication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422982-5631-47EF-944C-4798F19E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5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>
            <a:extLst>
              <a:ext uri="{FF2B5EF4-FFF2-40B4-BE49-F238E27FC236}">
                <a16:creationId xmlns:a16="http://schemas.microsoft.com/office/drawing/2014/main" id="{20A47D34-7FEA-4B9B-BD57-79822B58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26693"/>
            <a:ext cx="9677400" cy="590936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F4373C-444C-4FFA-80E4-04E18533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EDA5-BAAD-684D-BF38-BD1213E5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/>
              <a:t>Explication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E8A7-EB8A-3647-8EE9-142ACD54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7096125" cy="5334000"/>
          </a:xfrm>
        </p:spPr>
        <p:txBody>
          <a:bodyPr/>
          <a:lstStyle/>
          <a:p>
            <a:pPr marL="0" indent="0">
              <a:buNone/>
            </a:pPr>
            <a:r>
              <a:rPr lang="fr-SN" dirty="0"/>
              <a:t>Code</a:t>
            </a:r>
            <a:endParaRPr lang="en-S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DD9B2-13C6-C643-B8AA-0B682CA70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Déclarons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l’interface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CarteBancaireVisitor</a:t>
            </a:r>
            <a:r>
              <a:rPr lang="en-US" dirty="0">
                <a:ea typeface="+mn-lt"/>
                <a:cs typeface="+mn-lt"/>
              </a:rPr>
              <a:t> avec deux </a:t>
            </a:r>
            <a:r>
              <a:rPr lang="en-US" dirty="0" err="1">
                <a:ea typeface="+mn-lt"/>
                <a:cs typeface="+mn-lt"/>
              </a:rPr>
              <a:t>méthodes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visit,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 pour </a:t>
            </a:r>
            <a:r>
              <a:rPr lang="en-US" dirty="0" err="1">
                <a:ea typeface="+mn-lt"/>
                <a:cs typeface="+mn-lt"/>
              </a:rPr>
              <a:t>chaque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fr-FR" dirty="0">
                <a:ea typeface="+mn-lt"/>
                <a:cs typeface="+mn-lt"/>
              </a:rPr>
              <a:t>d’élément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concret</a:t>
            </a:r>
            <a:r>
              <a:rPr lang="en-US" dirty="0">
                <a:ea typeface="+mn-lt"/>
                <a:cs typeface="+mn-lt"/>
              </a:rPr>
              <a:t> qui </a:t>
            </a:r>
            <a:r>
              <a:rPr lang="en-US" dirty="0" err="1">
                <a:ea typeface="+mn-lt"/>
                <a:cs typeface="+mn-lt"/>
              </a:rPr>
              <a:t>existe</a:t>
            </a:r>
            <a:r>
              <a:rPr lang="en-US" dirty="0">
                <a:ea typeface="+mn-lt"/>
                <a:cs typeface="+mn-lt"/>
              </a:rPr>
              <a:t> dans </a:t>
            </a:r>
            <a:r>
              <a:rPr lang="en-US" dirty="0" err="1">
                <a:ea typeface="+mn-lt"/>
                <a:cs typeface="+mn-lt"/>
              </a:rPr>
              <a:t>notre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programme</a:t>
            </a:r>
            <a:r>
              <a:rPr lang="en-US" dirty="0">
                <a:ea typeface="+mn-lt"/>
                <a:cs typeface="+mn-lt"/>
              </a:rPr>
              <a:t>. </a:t>
            </a:r>
            <a:endParaRPr lang="fr-FR" dirty="0"/>
          </a:p>
          <a:p>
            <a:endParaRPr lang="en-SN" dirty="0"/>
          </a:p>
        </p:txBody>
      </p:sp>
      <p:pic>
        <p:nvPicPr>
          <p:cNvPr id="6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177CB644-0FAD-FC43-9628-3D3A3632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36383"/>
            <a:ext cx="6892324" cy="2400833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855075A-B4EF-404A-BEAC-1DBC78DD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0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EDA5-BAAD-684D-BF38-BD1213E5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/>
              <a:t>Explication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E8A7-EB8A-3647-8EE9-142ACD54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7096125" cy="5334000"/>
          </a:xfrm>
        </p:spPr>
        <p:txBody>
          <a:bodyPr/>
          <a:lstStyle/>
          <a:p>
            <a:pPr marL="0" indent="0">
              <a:buNone/>
            </a:pPr>
            <a:r>
              <a:rPr lang="fr-SN"/>
              <a:t>Code</a:t>
            </a:r>
            <a:endParaRPr lang="en-S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DD9B2-13C6-C643-B8AA-0B682CA70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Déclarons</a:t>
            </a:r>
            <a:r>
              <a:rPr lang="en-US">
                <a:ea typeface="+mn-lt"/>
                <a:cs typeface="+mn-lt"/>
              </a:rPr>
              <a:t> interface </a:t>
            </a:r>
            <a:r>
              <a:rPr lang="en-US" b="1">
                <a:ea typeface="+mn-lt"/>
                <a:cs typeface="+mn-lt"/>
              </a:rPr>
              <a:t>Article </a:t>
            </a:r>
            <a:r>
              <a:rPr lang="en-US">
                <a:ea typeface="+mn-lt"/>
                <a:cs typeface="+mn-lt"/>
              </a:rPr>
              <a:t>,avec la méthode « accept ». Cette </a:t>
            </a:r>
            <a:r>
              <a:rPr lang="en-US" err="1">
                <a:ea typeface="+mn-lt"/>
                <a:cs typeface="+mn-lt"/>
              </a:rPr>
              <a:t>méthode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prend</a:t>
            </a:r>
            <a:r>
              <a:rPr lang="en-US">
                <a:ea typeface="+mn-lt"/>
                <a:cs typeface="+mn-lt"/>
              </a:rPr>
              <a:t> un visitor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paramètre</a:t>
            </a:r>
            <a:r>
              <a:rPr lang="en-US">
                <a:ea typeface="+mn-lt"/>
                <a:cs typeface="+mn-lt"/>
              </a:rPr>
              <a:t>.</a:t>
            </a:r>
            <a:endParaRPr lang="fr-FR">
              <a:ea typeface="+mn-lt"/>
              <a:cs typeface="+mn-lt"/>
            </a:endParaRPr>
          </a:p>
          <a:p>
            <a:endParaRPr lang="en-SN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E884E73-ABF2-4438-B42C-3C17CB52A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7" y="1214291"/>
            <a:ext cx="6163777" cy="112250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75F99-E6CA-404E-BFBB-244728D6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E64300E4-D05E-45D7-8727-42BC8853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/>
              <a:t>Explication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C88174-4DC1-4838-BEF8-FA1BFF3FB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85750">
              <a:buFont typeface="Arial"/>
              <a:buChar char="•"/>
            </a:pPr>
            <a:r>
              <a:rPr lang="fr-SN">
                <a:ea typeface="+mn-lt"/>
                <a:cs typeface="+mn-lt"/>
              </a:rPr>
              <a:t>Implémentons la méthode </a:t>
            </a:r>
            <a:r>
              <a:rPr lang="fr-SN" b="1">
                <a:ea typeface="+mn-lt"/>
                <a:cs typeface="+mn-lt"/>
              </a:rPr>
              <a:t>accept </a:t>
            </a:r>
            <a:r>
              <a:rPr lang="fr-SN">
                <a:ea typeface="+mn-lt"/>
                <a:cs typeface="+mn-lt"/>
              </a:rPr>
              <a:t>dans toutes les classes des éléments concrets(Ordinateur et Imprimante dans notre exemple). Cette méthode redirige l’appel vers la méthode de visite de l’objet visiteur qui correspond à la classe de l’élément actuel. </a:t>
            </a:r>
            <a:endParaRPr lang="fr-FR"/>
          </a:p>
          <a:p>
            <a:endParaRPr lang="fr-SN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2B9B6D-7211-4CD3-9B26-D052F242F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837" y="457200"/>
            <a:ext cx="6858000" cy="5046499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BF47754-D791-4F2E-B88E-89F379AA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0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E786-F229-B345-AE10-CD5821A6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Explication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CB689-CD94-A141-A028-ED4731DB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Implémentons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méthode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accept </a:t>
            </a:r>
            <a:r>
              <a:rPr lang="en-US" dirty="0">
                <a:ea typeface="+mn-lt"/>
                <a:cs typeface="+mn-lt"/>
              </a:rPr>
              <a:t>dans </a:t>
            </a:r>
            <a:r>
              <a:rPr lang="en-US" dirty="0" err="1">
                <a:ea typeface="+mn-lt"/>
                <a:cs typeface="+mn-lt"/>
              </a:rPr>
              <a:t>toutes</a:t>
            </a:r>
            <a:r>
              <a:rPr lang="en-US" dirty="0">
                <a:ea typeface="+mn-lt"/>
                <a:cs typeface="+mn-lt"/>
              </a:rPr>
              <a:t> les classes des </a:t>
            </a:r>
            <a:r>
              <a:rPr lang="en-US" dirty="0" err="1">
                <a:ea typeface="+mn-lt"/>
                <a:cs typeface="+mn-lt"/>
              </a:rPr>
              <a:t>éléments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concrets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Ordinateur</a:t>
            </a:r>
            <a:r>
              <a:rPr lang="en-US" dirty="0">
                <a:ea typeface="+mn-lt"/>
                <a:cs typeface="+mn-lt"/>
              </a:rPr>
              <a:t> et </a:t>
            </a:r>
            <a:r>
              <a:rPr lang="en-US" dirty="0" err="1">
                <a:ea typeface="+mn-lt"/>
                <a:cs typeface="+mn-lt"/>
              </a:rPr>
              <a:t>Imprimante</a:t>
            </a:r>
            <a:r>
              <a:rPr lang="en-US" dirty="0">
                <a:ea typeface="+mn-lt"/>
                <a:cs typeface="+mn-lt"/>
              </a:rPr>
              <a:t> dans </a:t>
            </a:r>
            <a:r>
              <a:rPr lang="en-US" dirty="0" err="1">
                <a:ea typeface="+mn-lt"/>
                <a:cs typeface="+mn-lt"/>
              </a:rPr>
              <a:t>notre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exemple</a:t>
            </a:r>
            <a:r>
              <a:rPr lang="en-US" dirty="0">
                <a:ea typeface="+mn-lt"/>
                <a:cs typeface="+mn-lt"/>
              </a:rPr>
              <a:t>). Cete </a:t>
            </a:r>
            <a:r>
              <a:rPr lang="en-US" dirty="0" err="1">
                <a:ea typeface="+mn-lt"/>
                <a:cs typeface="+mn-lt"/>
              </a:rPr>
              <a:t>méthode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redirige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l’appel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vers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méthode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visite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l’objet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visiteur</a:t>
            </a:r>
            <a:r>
              <a:rPr lang="en-US" dirty="0">
                <a:ea typeface="+mn-lt"/>
                <a:cs typeface="+mn-lt"/>
              </a:rPr>
              <a:t> qui correspond à la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l’élément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actuel</a:t>
            </a:r>
            <a:r>
              <a:rPr lang="en-US" dirty="0">
                <a:ea typeface="+mn-lt"/>
                <a:cs typeface="+mn-lt"/>
              </a:rPr>
              <a:t>. </a:t>
            </a:r>
            <a:endParaRPr lang="fr-FR" dirty="0"/>
          </a:p>
          <a:p>
            <a:endParaRPr lang="en-SN" dirty="0"/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2A5240-16C0-4742-9422-7D019F48B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39" y="1161534"/>
            <a:ext cx="7065490" cy="4139513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A4CEF7-99E6-4B4B-BB68-C0539553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E786-F229-B345-AE10-CD5821A6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478262"/>
          </a:xfrm>
        </p:spPr>
        <p:txBody>
          <a:bodyPr>
            <a:normAutofit/>
          </a:bodyPr>
          <a:lstStyle/>
          <a:p>
            <a:r>
              <a:rPr lang="en-SN"/>
              <a:t>Explication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CB689-CD94-A141-A028-ED4731DB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199" y="2465798"/>
            <a:ext cx="3161963" cy="3662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N"/>
              <a:t>La classe </a:t>
            </a:r>
            <a:r>
              <a:rPr lang="en-SN" b="1"/>
              <a:t>Test </a:t>
            </a:r>
            <a:r>
              <a:rPr lang="en-SN"/>
              <a:t>contient deux méthodes </a:t>
            </a:r>
            <a:r>
              <a:rPr lang="en-SN" b="1"/>
              <a:t>visit</a:t>
            </a:r>
            <a:r>
              <a:rPr lang="en-SN"/>
              <a:t> qui représentent les méthodes définies dans l’interface visiteur. Chaque méthode effectue un traitement dans les classes Ordinateur et Imprimante en affichant pour chacune le numéro de série et le prix.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2DD5C58-B689-4A3B-9A19-E67A17F5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7" y="1152171"/>
            <a:ext cx="7076717" cy="388938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B1D1C7-9695-4A58-B533-06F611E8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9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E786-F229-B345-AE10-CD5821A6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/>
              <a:t>Explication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CB689-CD94-A141-A028-ED4731DB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N" dirty="0"/>
              <a:t>La classe Client représente un client qui choisit ses articles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puis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méthode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calculer</a:t>
            </a:r>
            <a:r>
              <a:rPr lang="en-US" b="1" dirty="0">
                <a:ea typeface="+mn-lt"/>
                <a:cs typeface="+mn-lt"/>
              </a:rPr>
              <a:t>() </a:t>
            </a:r>
            <a:r>
              <a:rPr lang="en-US" dirty="0" err="1">
                <a:ea typeface="+mn-lt"/>
                <a:cs typeface="+mn-lt"/>
              </a:rPr>
              <a:t>lui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retourne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somme</a:t>
            </a:r>
            <a:r>
              <a:rPr lang="en-US" dirty="0">
                <a:ea typeface="+mn-lt"/>
                <a:cs typeface="+mn-lt"/>
              </a:rPr>
              <a:t> des </a:t>
            </a:r>
            <a:r>
              <a:rPr lang="en-US" dirty="0" err="1">
                <a:ea typeface="+mn-lt"/>
                <a:cs typeface="+mn-lt"/>
              </a:rPr>
              <a:t>achats</a:t>
            </a:r>
            <a:r>
              <a:rPr lang="en-US" dirty="0">
                <a:ea typeface="+mn-lt"/>
                <a:cs typeface="+mn-lt"/>
              </a:rPr>
              <a:t>.</a:t>
            </a:r>
            <a:endParaRPr lang="en-SN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16670E3-5843-473D-ADCF-2D11DF229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2" y="1101662"/>
            <a:ext cx="7889980" cy="372983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8CED29-851D-44C1-B209-B968275D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A843-FF2E-44AF-A0B0-329C374C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Explication</a:t>
            </a: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23F05E7-57F1-48A1-992A-29457AF4D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166812"/>
            <a:ext cx="5734050" cy="325755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3934F0-27F2-411A-89E1-036BE676E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Résultat obtenu lorsqu'on lance la méthode </a:t>
            </a:r>
            <a:r>
              <a:rPr lang="fr-FR" b="1"/>
              <a:t>main </a:t>
            </a:r>
            <a:r>
              <a:rPr lang="fr-FR"/>
              <a:t>de la classe </a:t>
            </a:r>
            <a:r>
              <a:rPr lang="fr-FR" b="1"/>
              <a:t>Client</a:t>
            </a:r>
            <a:r>
              <a:rPr lang="fr-FR"/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3589CC0-B882-40B7-BA12-8AD5414A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1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Plan de l’exposé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4891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B05497D4-53A5-4446-AA6B-1549C582CF3A}"/>
              </a:ext>
            </a:extLst>
          </p:cNvPr>
          <p:cNvSpPr/>
          <p:nvPr/>
        </p:nvSpPr>
        <p:spPr>
          <a:xfrm>
            <a:off x="3963400" y="2643287"/>
            <a:ext cx="1818562" cy="1818562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Étoile : 4 branches 8">
            <a:extLst>
              <a:ext uri="{FF2B5EF4-FFF2-40B4-BE49-F238E27FC236}">
                <a16:creationId xmlns:a16="http://schemas.microsoft.com/office/drawing/2014/main" id="{A8CC068C-1AF8-4EC2-AECE-94629D81D18F}"/>
              </a:ext>
            </a:extLst>
          </p:cNvPr>
          <p:cNvSpPr/>
          <p:nvPr/>
        </p:nvSpPr>
        <p:spPr>
          <a:xfrm>
            <a:off x="4415481" y="3095368"/>
            <a:ext cx="914400" cy="914400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4E74F0-CCD3-43D5-AB9E-EE9DBBB1AA85}"/>
              </a:ext>
            </a:extLst>
          </p:cNvPr>
          <p:cNvSpPr txBox="1"/>
          <p:nvPr/>
        </p:nvSpPr>
        <p:spPr>
          <a:xfrm>
            <a:off x="4288294" y="4925596"/>
            <a:ext cx="13664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500" b="1"/>
              <a:t>OBJECTIFS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E887DB-A195-4D72-ACFC-74812471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C42017-5E7F-40BA-96F3-7188C14D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20</a:t>
            </a:fld>
            <a:endParaRPr lang="en-US"/>
          </a:p>
        </p:txBody>
      </p:sp>
      <p:pic>
        <p:nvPicPr>
          <p:cNvPr id="7" name="Image 7" descr="Une image contenant stylo, instrument d’écriture, stationnaire&#10;&#10;Description générée automatiquement">
            <a:extLst>
              <a:ext uri="{FF2B5EF4-FFF2-40B4-BE49-F238E27FC236}">
                <a16:creationId xmlns:a16="http://schemas.microsoft.com/office/drawing/2014/main" id="{3464EDCE-C4E4-4E85-A0C6-D7D94229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3" y="371475"/>
            <a:ext cx="11475410" cy="611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9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7B1B2-78AC-45A3-98B7-E45DC120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SN" dirty="0"/>
              <a:t>Définition et fonctionnement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30A5A63-E3CC-4E74-B6D7-94CC900B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9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356BE-D8CC-4EEF-9038-34654117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SN" u="sng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9B5A99-E970-4EFE-A909-3B92D2B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83280"/>
          </a:xfrm>
        </p:spPr>
        <p:txBody>
          <a:bodyPr/>
          <a:lstStyle/>
          <a:p>
            <a:r>
              <a:rPr lang="fr-SN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Le Design Pattern </a:t>
            </a:r>
            <a:r>
              <a:rPr lang="fr-SN" sz="18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Visitor</a:t>
            </a:r>
            <a:r>
              <a:rPr lang="fr-SN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appartient à la famille des patterns </a:t>
            </a:r>
            <a:r>
              <a:rPr lang="fr-SN" sz="18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comportementaux</a:t>
            </a:r>
            <a:r>
              <a:rPr lang="fr-SN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r-SN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La famille des patterns comportementaux s'intéresse principalement aux comportements entre différents objets. </a:t>
            </a:r>
          </a:p>
          <a:p>
            <a:r>
              <a:rPr lang="fr-FR" sz="1800" b="0" i="0" dirty="0">
                <a:effectLst/>
                <a:latin typeface="+mj-lt"/>
              </a:rPr>
              <a:t> </a:t>
            </a:r>
            <a:r>
              <a:rPr lang="fr-FR" sz="1800" b="1" i="0" dirty="0">
                <a:effectLst/>
                <a:latin typeface="+mj-lt"/>
              </a:rPr>
              <a:t>Visitor</a:t>
            </a:r>
            <a:r>
              <a:rPr lang="fr-FR" sz="1800" b="0" i="0" dirty="0">
                <a:effectLst/>
                <a:latin typeface="+mj-lt"/>
              </a:rPr>
              <a:t> est un patron de conception comportemental qui permet d’ajouter de nouveaux comportements à une hiérarchie de classes sans modifier l’existant.</a:t>
            </a:r>
            <a:r>
              <a:rPr lang="fr-SN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fr-FR" sz="1800" b="0" i="0" dirty="0">
                <a:effectLst/>
              </a:rPr>
              <a:t>Le visiteur n’est pas un patron très répandu à cause de sa complexité et de la rareté de ses cas d’utilisation.</a:t>
            </a:r>
            <a:endParaRPr lang="fr-S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SN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65D9ED-DB34-41BA-B406-36AAA1FE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7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CC084-DE87-444A-A1A8-D07477D8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04ADF-5E69-4986-B5A8-9A496FE8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Le Pattern </a:t>
            </a:r>
            <a:r>
              <a:rPr lang="fr-FR" b="1" dirty="0">
                <a:ea typeface="+mn-lt"/>
                <a:cs typeface="+mn-lt"/>
              </a:rPr>
              <a:t>Visitor </a:t>
            </a:r>
            <a:r>
              <a:rPr lang="fr-FR" dirty="0">
                <a:ea typeface="+mn-lt"/>
                <a:cs typeface="+mn-lt"/>
              </a:rPr>
              <a:t>permet de séparer des données et les traitements associés pour ces données. </a:t>
            </a:r>
          </a:p>
          <a:p>
            <a:pPr marL="274320" lvl="1" indent="0">
              <a:buClr>
                <a:srgbClr val="262626"/>
              </a:buClr>
              <a:buNone/>
            </a:pPr>
            <a:r>
              <a:rPr lang="fr-FR" sz="1500" dirty="0">
                <a:ea typeface="+mn-lt"/>
                <a:cs typeface="+mn-lt"/>
              </a:rPr>
              <a:t>permet à une classe externe d'être informée du type exact d'instances d'un ensemble de classes.</a:t>
            </a:r>
            <a:endParaRPr lang="en-US" sz="1500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fr-FR" dirty="0">
                <a:ea typeface="+mn-lt"/>
                <a:cs typeface="+mn-lt"/>
              </a:rPr>
              <a:t>Chaque classe pouvant être </a:t>
            </a:r>
            <a:r>
              <a:rPr lang="fr-FR" b="1" dirty="0">
                <a:ea typeface="+mn-lt"/>
                <a:cs typeface="+mn-lt"/>
              </a:rPr>
              <a:t>« visitée »</a:t>
            </a:r>
            <a:r>
              <a:rPr lang="fr-FR" dirty="0">
                <a:ea typeface="+mn-lt"/>
                <a:cs typeface="+mn-lt"/>
              </a:rPr>
              <a:t> doit mettre à disposition une méthode publique </a:t>
            </a:r>
            <a:r>
              <a:rPr lang="fr-FR" b="1" dirty="0">
                <a:ea typeface="+mn-lt"/>
                <a:cs typeface="+mn-lt"/>
              </a:rPr>
              <a:t>« accepter » </a:t>
            </a:r>
            <a:r>
              <a:rPr lang="fr-FR" dirty="0">
                <a:ea typeface="+mn-lt"/>
                <a:cs typeface="+mn-lt"/>
              </a:rPr>
              <a:t>prenant comme argument un objet du type « visiteur ».</a:t>
            </a:r>
          </a:p>
          <a:p>
            <a:pPr>
              <a:buClr>
                <a:srgbClr val="262626"/>
              </a:buClr>
            </a:pPr>
            <a:r>
              <a:rPr lang="fr-FR" dirty="0">
                <a:ea typeface="+mn-lt"/>
                <a:cs typeface="+mn-lt"/>
              </a:rPr>
              <a:t>La méthode </a:t>
            </a:r>
            <a:r>
              <a:rPr lang="fr-FR" b="1" dirty="0">
                <a:ea typeface="+mn-lt"/>
                <a:cs typeface="+mn-lt"/>
              </a:rPr>
              <a:t>« accepter »</a:t>
            </a:r>
            <a:r>
              <a:rPr lang="fr-FR" dirty="0">
                <a:ea typeface="+mn-lt"/>
                <a:cs typeface="+mn-lt"/>
              </a:rPr>
              <a:t> appellera la méthode</a:t>
            </a:r>
            <a:r>
              <a:rPr lang="fr-FR" b="1" dirty="0">
                <a:ea typeface="+mn-lt"/>
                <a:cs typeface="+mn-lt"/>
              </a:rPr>
              <a:t> « visite »</a:t>
            </a:r>
            <a:r>
              <a:rPr lang="fr-FR" dirty="0">
                <a:ea typeface="+mn-lt"/>
                <a:cs typeface="+mn-lt"/>
              </a:rPr>
              <a:t> de l'objet du type </a:t>
            </a:r>
            <a:r>
              <a:rPr lang="fr-FR" b="1" dirty="0">
                <a:ea typeface="+mn-lt"/>
                <a:cs typeface="+mn-lt"/>
              </a:rPr>
              <a:t>« visiteur »</a:t>
            </a:r>
            <a:r>
              <a:rPr lang="fr-FR" dirty="0">
                <a:ea typeface="+mn-lt"/>
                <a:cs typeface="+mn-lt"/>
              </a:rPr>
              <a:t> avec pour argument l'objet visité.</a:t>
            </a:r>
          </a:p>
          <a:p>
            <a:pPr>
              <a:buClr>
                <a:srgbClr val="262626"/>
              </a:buClr>
            </a:pPr>
            <a:r>
              <a:rPr lang="fr-FR" dirty="0">
                <a:ea typeface="+mn-lt"/>
                <a:cs typeface="+mn-lt"/>
              </a:rPr>
              <a:t>De cette manière, un objet visiteur pourra connaître la </a:t>
            </a:r>
            <a:r>
              <a:rPr lang="fr-FR" b="1">
                <a:ea typeface="+mn-lt"/>
                <a:cs typeface="+mn-lt"/>
              </a:rPr>
              <a:t>référence de l'objet visité</a:t>
            </a:r>
            <a:r>
              <a:rPr lang="fr-FR" dirty="0">
                <a:ea typeface="+mn-lt"/>
                <a:cs typeface="+mn-lt"/>
              </a:rPr>
              <a:t> et appeler ses méthodes publiques pour obtenir les données nécessaires au traitement à effectuer (calcul, affichage, etc.). </a:t>
            </a:r>
          </a:p>
          <a:p>
            <a:pPr marL="274320" lvl="1" indent="0">
              <a:buClr>
                <a:srgbClr val="262626"/>
              </a:buClr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608EED-3779-4452-AC8D-98A610CA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D568F-96B4-479F-ADA4-2B3196788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SN" dirty="0"/>
              <a:t>objectifs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FCDFDF-E2C6-423B-B9C4-B40C9EA1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3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CC084-DE87-444A-A1A8-D07477D8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04ADF-5E69-4986-B5A8-9A496FE8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74320" lvl="1" indent="0">
              <a:buClr>
                <a:srgbClr val="262626"/>
              </a:buClr>
              <a:buNone/>
            </a:pPr>
            <a:endParaRPr lang="fr-FR"/>
          </a:p>
          <a:p>
            <a:pPr lvl="1">
              <a:buClr>
                <a:srgbClr val="262626"/>
              </a:buClr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26A6D-810A-9F46-93EF-FA9B0D5529A0}"/>
              </a:ext>
            </a:extLst>
          </p:cNvPr>
          <p:cNvSpPr/>
          <p:nvPr/>
        </p:nvSpPr>
        <p:spPr>
          <a:xfrm>
            <a:off x="1516609" y="2103120"/>
            <a:ext cx="90046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/>
              <a:t>Séparer </a:t>
            </a:r>
            <a:r>
              <a:rPr lang="fr-FR" dirty="0"/>
              <a:t>les </a:t>
            </a:r>
            <a:r>
              <a:rPr lang="fr-FR"/>
              <a:t>traitements du modèle objet</a:t>
            </a:r>
            <a:r>
              <a:rPr lang="fr-FR" dirty="0"/>
              <a:t>.</a:t>
            </a:r>
          </a:p>
          <a:p>
            <a:r>
              <a:rPr lang="fr-FR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Définir une nouvelle opération sans changer les classes des éléments sur lesquels il opère.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/>
              <a:t>Effectuer une opération dans un groupe de différents types d'objets</a:t>
            </a:r>
          </a:p>
          <a:p>
            <a:endParaRPr lang="fr-FR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Permettre à un objet visiteur de connaître la référence de l’objet visité et appeler ses méthodes publiques pour obtenir les données nécessaires au traitement à effectuer.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SN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E165AC-75E5-4230-B016-962F7D48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B9536-B620-4B82-948B-2F8FE180B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SN" dirty="0"/>
              <a:t>AVANTAGES ET INCONVENIENTS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00649B-2AB8-4454-9BC8-9CC2B6C6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5D373-B2E9-4935-96FB-A7586635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SN" u="sng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807C4-7894-41F5-9028-BE6500C04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Permet d’ajouter des opérations à la structure d’un Composite sans modifier la structure elle-même. </a:t>
            </a:r>
          </a:p>
          <a:p>
            <a:r>
              <a:rPr lang="fr-FR" sz="1800" dirty="0"/>
              <a:t>L’ajout de nouvelles opérations est relativement facile (des fonctionnalités différentes se trouvent dans des visiteurs différents</a:t>
            </a:r>
            <a:r>
              <a:rPr lang="fr-FR" sz="1800"/>
              <a:t>).</a:t>
            </a:r>
            <a:endParaRPr lang="fr-FR" sz="1800" dirty="0"/>
          </a:p>
          <a:p>
            <a:r>
              <a:rPr lang="fr-FR" sz="1800" dirty="0"/>
              <a:t>Le code des opérations exécutées par le Visiteur est centralisé.</a:t>
            </a:r>
          </a:p>
          <a:p>
            <a:r>
              <a:rPr lang="fr-SN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D</a:t>
            </a:r>
            <a:r>
              <a:rPr lang="fr-S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es équipes différentes peuvent travailler sur des fonctionnalités différentes sans gêner les autres équipes</a:t>
            </a:r>
            <a:r>
              <a:rPr lang="fr-SN" sz="18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  <a:endParaRPr lang="fr-SN" sz="1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B9726C-F11B-411E-B992-5E21C926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97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{5AC0847E-A921-4C4D-9F7A-782C675483D1}tf78438558_win32</Template>
  <TotalTime>452</TotalTime>
  <Words>622</Words>
  <Application>Microsoft Office PowerPoint</Application>
  <PresentationFormat>Grand écran</PresentationFormat>
  <Paragraphs>78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Garamond</vt:lpstr>
      <vt:lpstr>SavonVTI</vt:lpstr>
      <vt:lpstr>Design Pattern visitor</vt:lpstr>
      <vt:lpstr>Plan de l’exposé</vt:lpstr>
      <vt:lpstr>Définition et fonctionnement</vt:lpstr>
      <vt:lpstr>Définition</vt:lpstr>
      <vt:lpstr>FONCTIONNEMENT</vt:lpstr>
      <vt:lpstr>objectifs</vt:lpstr>
      <vt:lpstr>OBJECTIFS</vt:lpstr>
      <vt:lpstr>AVANTAGES ET INCONVENIENTS</vt:lpstr>
      <vt:lpstr>AVANTAGES</vt:lpstr>
      <vt:lpstr>INCONVENIENTS</vt:lpstr>
      <vt:lpstr>ILLUSTRATION DU pattern</vt:lpstr>
      <vt:lpstr>Présentation PowerPoint</vt:lpstr>
      <vt:lpstr>Explication</vt:lpstr>
      <vt:lpstr>Explication</vt:lpstr>
      <vt:lpstr>Explication</vt:lpstr>
      <vt:lpstr>Explication</vt:lpstr>
      <vt:lpstr>Explication</vt:lpstr>
      <vt:lpstr>Explication</vt:lpstr>
      <vt:lpstr>Explication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visitor</dc:title>
  <dc:creator>Moustapha Adrien Mboumba</dc:creator>
  <cp:lastModifiedBy>Moustapha Adrien Mboumba</cp:lastModifiedBy>
  <cp:revision>49</cp:revision>
  <dcterms:created xsi:type="dcterms:W3CDTF">2021-11-03T12:28:18Z</dcterms:created>
  <dcterms:modified xsi:type="dcterms:W3CDTF">2021-11-04T19:57:47Z</dcterms:modified>
</cp:coreProperties>
</file>