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8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3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78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1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5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7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057003-F010-45B1-8A29-6A514A4EE47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4A3E2AE-3AE8-42C1-B083-4F7912B9F88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6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نقشه راه مقاله منتخب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نام استاد: دکتر مریم لطفی</a:t>
            </a:r>
          </a:p>
          <a:p>
            <a:pPr algn="r" rtl="1"/>
            <a:r>
              <a:rPr lang="fa-IR" dirty="0" smtClean="0"/>
              <a:t>نام دانشجو: زینب جعفری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/>
              <a:t>هدف </a:t>
            </a:r>
            <a:r>
              <a:rPr lang="fa-IR" b="1" dirty="0" smtClean="0"/>
              <a:t>مقاله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52" y="1846263"/>
            <a:ext cx="5108222" cy="4022725"/>
          </a:xfrm>
        </p:spPr>
      </p:pic>
    </p:spTree>
    <p:extLst>
      <p:ext uri="{BB962C8B-B14F-4D97-AF65-F5344CB8AC3E}">
        <p14:creationId xmlns:p14="http://schemas.microsoft.com/office/powerpoint/2010/main" val="199034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/>
              <a:t>چالش‌های پژوهشی </a:t>
            </a:r>
            <a:r>
              <a:rPr lang="fa-IR" b="1" dirty="0" smtClean="0"/>
              <a:t>اصلی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1" y="1846263"/>
            <a:ext cx="7044084" cy="4022725"/>
          </a:xfrm>
        </p:spPr>
      </p:pic>
    </p:spTree>
    <p:extLst>
      <p:ext uri="{BB962C8B-B14F-4D97-AF65-F5344CB8AC3E}">
        <p14:creationId xmlns:p14="http://schemas.microsoft.com/office/powerpoint/2010/main" val="150145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/>
              <a:t>نتایج کلیدی از مقایسه </a:t>
            </a:r>
            <a:r>
              <a:rPr lang="fa-IR" b="1" dirty="0" smtClean="0"/>
              <a:t>ابزارها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1846263"/>
            <a:ext cx="4200525" cy="4022725"/>
          </a:xfrm>
        </p:spPr>
      </p:pic>
    </p:spTree>
    <p:extLst>
      <p:ext uri="{BB962C8B-B14F-4D97-AF65-F5344CB8AC3E}">
        <p14:creationId xmlns:p14="http://schemas.microsoft.com/office/powerpoint/2010/main" val="2251424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25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Retrospect</vt:lpstr>
      <vt:lpstr>نقشه راه مقاله منتخب</vt:lpstr>
      <vt:lpstr>هدف مقاله</vt:lpstr>
      <vt:lpstr>چالش‌های پژوهشی اصلی</vt:lpstr>
      <vt:lpstr>نتایج کلیدی از مقایسه ابزارها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نقشه راه مقاله منتخب</dc:title>
  <dc:creator>user</dc:creator>
  <cp:lastModifiedBy>user</cp:lastModifiedBy>
  <cp:revision>2</cp:revision>
  <dcterms:created xsi:type="dcterms:W3CDTF">2025-04-22T11:13:49Z</dcterms:created>
  <dcterms:modified xsi:type="dcterms:W3CDTF">2025-04-22T11:18:35Z</dcterms:modified>
</cp:coreProperties>
</file>