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C4953-D664-D5F3-E0CF-5582ADA136D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71925" y="6642100"/>
            <a:ext cx="12287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Ejada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Clinic Digital Transformation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Vision, Mission, Roadmap, and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&amp;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Vision:</a:t>
            </a:r>
          </a:p>
          <a:p>
            <a:r>
              <a:t>Digitize the entire clinic operations (patients, doctors, staff, sessions, materials, devices, rooms, financials) to increase efficiency, reduce errors, and enhance patient experience.</a:t>
            </a:r>
          </a:p>
          <a:p>
            <a:endParaRPr/>
          </a:p>
          <a:p>
            <a:r>
              <a:t>Mission:</a:t>
            </a:r>
          </a:p>
          <a:p>
            <a:r>
              <a:t>Build a comprehensive platform for aesthetic clinics including:</a:t>
            </a:r>
          </a:p>
          <a:p>
            <a:r>
              <a:t>- Session scheduling</a:t>
            </a:r>
          </a:p>
          <a:p>
            <a:r>
              <a:t>- Materials and devices management</a:t>
            </a:r>
          </a:p>
          <a:p>
            <a:r>
              <a:t>- Accurate financial tracking</a:t>
            </a:r>
          </a:p>
          <a:p>
            <a:r>
              <a:t>- Easy interfaces for doctors and staff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0 – Foundation (Month 1)</a:t>
            </a:r>
          </a:p>
          <a:p>
            <a:r>
              <a:t>- Gather requirements, analyze processes, create HLD</a:t>
            </a:r>
          </a:p>
          <a:p>
            <a:endParaRPr/>
          </a:p>
          <a:p>
            <a:r>
              <a:t>Phase 1 – Core System (Months 2-3)</a:t>
            </a:r>
          </a:p>
          <a:p>
            <a:r>
              <a:t>- Patients, Staff, Services, Sessions modules</a:t>
            </a:r>
          </a:p>
          <a:p>
            <a:endParaRPr/>
          </a:p>
          <a:p>
            <a:r>
              <a:t>Phase 2 – Financial &amp; Inventory (Months 4-5)</a:t>
            </a:r>
          </a:p>
          <a:p>
            <a:r>
              <a:t>- Financial tracking, Inventory management, Device usage</a:t>
            </a:r>
          </a:p>
          <a:p>
            <a:endParaRPr/>
          </a:p>
          <a:p>
            <a:r>
              <a:t>Phase 3 – Advanced Features (Months 6-7)</a:t>
            </a:r>
          </a:p>
          <a:p>
            <a:r>
              <a:t>- Dashboards, Notifications, Role-based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Design (HLD)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Entities:</a:t>
            </a:r>
          </a:p>
          <a:p>
            <a:r>
              <a:t>- Patient</a:t>
            </a:r>
          </a:p>
          <a:p>
            <a:r>
              <a:t>- Staff (Doctor, Secretary, Office Boy)</a:t>
            </a:r>
          </a:p>
          <a:p>
            <a:r>
              <a:t>- Service (type, price, materials)</a:t>
            </a:r>
          </a:p>
          <a:p>
            <a:r>
              <a:t>- Device, Room</a:t>
            </a:r>
          </a:p>
          <a:p>
            <a:r>
              <a:t>- Session (patient, doctor, service, device, room)</a:t>
            </a:r>
          </a:p>
          <a:p>
            <a:r>
              <a:t>- Financial (invoice, payment)</a:t>
            </a:r>
          </a:p>
          <a:p>
            <a:r>
              <a:t>- Inventory (materials used in sessions)</a:t>
            </a:r>
          </a:p>
          <a:p>
            <a:endParaRPr/>
          </a:p>
          <a:p>
            <a:r>
              <a:t>Relationships:</a:t>
            </a:r>
          </a:p>
          <a:p>
            <a:r>
              <a:t>Patient ↔ Sessions ↔ Doctor + Service + Device + Room</a:t>
            </a:r>
          </a:p>
          <a:p>
            <a:r>
              <a:t>Service ↔ Materials</a:t>
            </a:r>
          </a:p>
          <a:p>
            <a:r>
              <a:t>Session ↔ Financial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Low-Level Design (LLD)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Database schema (ERD)</a:t>
            </a:r>
          </a:p>
          <a:p>
            <a:r>
              <a:t>- API Contracts (DTOs, Services)</a:t>
            </a:r>
          </a:p>
          <a:p>
            <a:r>
              <a:t>- Angular Components (Forms, Tables, Dashboards)</a:t>
            </a:r>
          </a:p>
          <a:p>
            <a:r>
              <a:t>- Integration with ABP framework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Automation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02121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1800"/>
            </a:pPr>
            <a:r>
              <a:rPr dirty="0"/>
              <a:t>Diagram: Patient Booking → Session Scheduling → </a:t>
            </a:r>
            <a:endParaRPr lang="en-US" dirty="0"/>
          </a:p>
          <a:p>
            <a:pPr algn="ctr">
              <a:defRPr sz="1800"/>
            </a:pPr>
            <a:r>
              <a:rPr dirty="0"/>
              <a:t>Material Allocation → Device/Room Assignment → Financial Tracking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0f1e79fc-1f4d-4187-a67d-c1c5354c13f8}" enabled="1" method="Standard" siteId="{e1304ad9-93ba-4557-8b20-8c1c1143b399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287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Clinic Digital Transformation Roadmap</vt:lpstr>
      <vt:lpstr>Vision &amp; Mission</vt:lpstr>
      <vt:lpstr>Roadmap Overview</vt:lpstr>
      <vt:lpstr>High-Level Design (HLD)</vt:lpstr>
      <vt:lpstr>Low-Level Design (LLD)</vt:lpstr>
      <vt:lpstr>Process Automation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Zeinab Basuony | Ejada Systems</cp:lastModifiedBy>
  <cp:revision>2</cp:revision>
  <dcterms:created xsi:type="dcterms:W3CDTF">2013-01-27T09:14:16Z</dcterms:created>
  <dcterms:modified xsi:type="dcterms:W3CDTF">2025-10-01T18:13:00Z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Ejada Internal Use Only</vt:lpwstr>
  </property>
</Properties>
</file>