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37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3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62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7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91AB-E3B9-498A-BE86-CF5B3FFCB0C1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F9BB-C31C-49D4-8271-4D1A0933AB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36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739778" y="2299256"/>
            <a:ext cx="6480720" cy="1260000"/>
          </a:xfrm>
        </p:spPr>
        <p:txBody>
          <a:bodyPr/>
          <a:lstStyle/>
          <a:p>
            <a:pPr algn="l"/>
            <a:r>
              <a:rPr lang="fr-FR" sz="3900" dirty="0"/>
              <a:t>Enrichissement géomarketing</a:t>
            </a:r>
          </a:p>
        </p:txBody>
      </p:sp>
    </p:spTree>
    <p:extLst>
      <p:ext uri="{BB962C8B-B14F-4D97-AF65-F5344CB8AC3E}">
        <p14:creationId xmlns:p14="http://schemas.microsoft.com/office/powerpoint/2010/main" val="91448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15567" y="0"/>
            <a:ext cx="8208000" cy="554889"/>
          </a:xfrm>
        </p:spPr>
        <p:txBody>
          <a:bodyPr>
            <a:normAutofit fontScale="90000"/>
          </a:bodyPr>
          <a:lstStyle/>
          <a:p>
            <a:r>
              <a:rPr lang="fr-FR" dirty="0"/>
              <a:t>Enrichissement géomarketing</a:t>
            </a: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25940" y="581783"/>
            <a:ext cx="8152593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Méthodologie et objectifs</a:t>
            </a:r>
            <a:endParaRPr lang="fr-FR" dirty="0"/>
          </a:p>
        </p:txBody>
      </p:sp>
      <p:sp>
        <p:nvSpPr>
          <p:cNvPr id="6" name="Espace réservé du contenu 18"/>
          <p:cNvSpPr>
            <a:spLocks noGrp="1"/>
          </p:cNvSpPr>
          <p:nvPr>
            <p:ph idx="1"/>
          </p:nvPr>
        </p:nvSpPr>
        <p:spPr>
          <a:xfrm>
            <a:off x="1993157" y="1055471"/>
            <a:ext cx="8631048" cy="5116624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1900" dirty="0"/>
              <a:t>Inbox a mis en place une méthodologie probabiliste d’enrichissement géomarketing en prenant en compte les critères sociodémographiques de l’individu (âge, sexe…) en plus des critères géographiques</a:t>
            </a:r>
          </a:p>
          <a:p>
            <a:pPr marL="0" indent="0" algn="just">
              <a:spcAft>
                <a:spcPts val="0"/>
              </a:spcAft>
              <a:buNone/>
            </a:pPr>
            <a:endParaRPr lang="fr-FR" sz="1900" dirty="0"/>
          </a:p>
          <a:p>
            <a:pPr algn="just"/>
            <a:r>
              <a:rPr lang="fr-FR" sz="1900" dirty="0"/>
              <a:t>Il permet de qualifier des profils sur 12 critères et d’intégrer ces informations dans votre base</a:t>
            </a:r>
          </a:p>
          <a:p>
            <a:pPr marL="0" indent="0" algn="just">
              <a:spcAft>
                <a:spcPts val="0"/>
              </a:spcAft>
              <a:buNone/>
            </a:pPr>
            <a:endParaRPr lang="fr-FR" sz="1900" dirty="0"/>
          </a:p>
          <a:p>
            <a:pPr algn="just"/>
            <a:r>
              <a:rPr lang="fr-FR" sz="1900" dirty="0"/>
              <a:t>Cet enrichissement géomarketing peut être complété par un score prénom pour déterminer l’âge estimé</a:t>
            </a:r>
          </a:p>
          <a:p>
            <a:pPr marL="0" indent="0" algn="just">
              <a:spcAft>
                <a:spcPts val="0"/>
              </a:spcAft>
              <a:buNone/>
            </a:pPr>
            <a:endParaRPr lang="fr-FR" sz="1900" dirty="0"/>
          </a:p>
          <a:p>
            <a:pPr algn="just"/>
            <a:r>
              <a:rPr lang="fr-FR" sz="1900" dirty="0"/>
              <a:t>Cet enrichissement permet : </a:t>
            </a:r>
          </a:p>
          <a:p>
            <a:pPr lvl="1" algn="just"/>
            <a:r>
              <a:rPr lang="fr-FR" sz="1600" dirty="0"/>
              <a:t>D’apporter des éléments supplémentaires de connaissance client</a:t>
            </a:r>
          </a:p>
          <a:p>
            <a:pPr lvl="1" algn="just"/>
            <a:r>
              <a:rPr lang="fr-FR" sz="1600" dirty="0"/>
              <a:t>De contribuer à l’amélioration des ciblages pour les campagnes marketing</a:t>
            </a:r>
          </a:p>
          <a:p>
            <a:pPr lvl="1" algn="just"/>
            <a:r>
              <a:rPr lang="fr-FR" sz="1600" dirty="0"/>
              <a:t>D’animer les clients de manière plus différenciée</a:t>
            </a:r>
          </a:p>
          <a:p>
            <a:pPr lvl="1" algn="just"/>
            <a:r>
              <a:rPr lang="fr-FR" dirty="0"/>
              <a:t>D</a:t>
            </a:r>
            <a:r>
              <a:rPr lang="fr-FR" sz="1600" dirty="0"/>
              <a:t>e mettre en place une méthode moins coûteuse, plus pragmatique vs achat/location des bases tierces souvent onéreuses</a:t>
            </a:r>
          </a:p>
          <a:p>
            <a:pPr lvl="1" algn="just"/>
            <a:endParaRPr lang="fr-FR" sz="1600" dirty="0"/>
          </a:p>
          <a:p>
            <a:pPr marL="457200" lvl="1" indent="0">
              <a:buNone/>
            </a:pPr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16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715567" y="0"/>
            <a:ext cx="8208000" cy="554889"/>
          </a:xfrm>
        </p:spPr>
        <p:txBody>
          <a:bodyPr>
            <a:normAutofit fontScale="90000"/>
          </a:bodyPr>
          <a:lstStyle/>
          <a:p>
            <a:r>
              <a:rPr lang="fr-FR" dirty="0"/>
              <a:t>Enrichissement géomarketing</a:t>
            </a: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725940" y="581783"/>
            <a:ext cx="8152593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Variables</a:t>
            </a:r>
            <a:endParaRPr lang="fr-FR" dirty="0"/>
          </a:p>
        </p:txBody>
      </p:sp>
      <p:pic>
        <p:nvPicPr>
          <p:cNvPr id="7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01" y="1102683"/>
            <a:ext cx="8516850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725450" y="26894"/>
            <a:ext cx="8208000" cy="432048"/>
          </a:xfrm>
        </p:spPr>
        <p:txBody>
          <a:bodyPr>
            <a:normAutofit fontScale="90000"/>
          </a:bodyPr>
          <a:lstStyle/>
          <a:p>
            <a:r>
              <a:rPr lang="fr-FR" dirty="0"/>
              <a:t>Enrichissement géomarketing</a:t>
            </a:r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725450" y="590649"/>
            <a:ext cx="8152593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Démarche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2027637" y="1196752"/>
            <a:ext cx="8280920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07627F"/>
              </a:buClr>
              <a:buSzPct val="120000"/>
              <a:buFontTx/>
              <a:buBlip>
                <a:blip r:embed="rId2"/>
              </a:buBlip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07627F"/>
              </a:buClr>
              <a:buSzPct val="85000"/>
              <a:buFontTx/>
              <a:buBlip>
                <a:blip r:embed="rId3"/>
              </a:buBlip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07627F"/>
              </a:buClr>
              <a:buSzPct val="90000"/>
              <a:buFontTx/>
              <a:buBlip>
                <a:blip r:embed="rId4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07627F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07627F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dirty="0"/>
              <a:t>Démarche 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fr-FR" sz="1600" dirty="0"/>
              <a:t>Réception et traitement des données. Nous avons besoin du nom et de l’adresse de chacun des contacts pour réaliser cet enrichissement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fr-FR" sz="1600" dirty="0"/>
              <a:t>Enrichissement géomarketing : </a:t>
            </a:r>
          </a:p>
          <a:p>
            <a:pPr lvl="2" algn="just">
              <a:lnSpc>
                <a:spcPct val="120000"/>
              </a:lnSpc>
            </a:pPr>
            <a:r>
              <a:rPr lang="fr-FR" dirty="0"/>
              <a:t>Calcul du score prénom</a:t>
            </a:r>
          </a:p>
          <a:p>
            <a:pPr lvl="2" algn="just">
              <a:lnSpc>
                <a:spcPct val="120000"/>
              </a:lnSpc>
            </a:pPr>
            <a:r>
              <a:rPr lang="fr-FR" dirty="0"/>
              <a:t>Affectation du code Iris (IRIS 2000) à l’ensemble des adresses</a:t>
            </a:r>
          </a:p>
          <a:p>
            <a:pPr lvl="2" algn="just">
              <a:lnSpc>
                <a:spcPct val="120000"/>
              </a:lnSpc>
            </a:pPr>
            <a:r>
              <a:rPr lang="fr-FR" dirty="0"/>
              <a:t>Enrichissement des variables socio démographiques </a:t>
            </a:r>
          </a:p>
          <a:p>
            <a:pPr lvl="2" algn="just">
              <a:lnSpc>
                <a:spcPct val="120000"/>
              </a:lnSpc>
            </a:pPr>
            <a:r>
              <a:rPr lang="fr-FR" dirty="0"/>
              <a:t>Ajustement des données calculées à l’Iris en fonction de l’âge et du sexe de l’individu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fr-FR" sz="1600" dirty="0"/>
              <a:t>Réalisation et livraison des profils : profil de la population et comparaison par rapport à la population générale</a:t>
            </a:r>
          </a:p>
          <a:p>
            <a:pPr marL="457200" lvl="1" indent="0" algn="just">
              <a:buNone/>
            </a:pPr>
            <a:endParaRPr lang="fr-FR" sz="1600" dirty="0"/>
          </a:p>
          <a:p>
            <a:pPr algn="just"/>
            <a:r>
              <a:rPr lang="fr-FR" sz="1900" dirty="0"/>
              <a:t>Nous pouvons également réaliser des profils afin d’avoir une photographie de l’ensemble de votre base et de sous-populations</a:t>
            </a:r>
          </a:p>
        </p:txBody>
      </p:sp>
    </p:spTree>
    <p:extLst>
      <p:ext uri="{BB962C8B-B14F-4D97-AF65-F5344CB8AC3E}">
        <p14:creationId xmlns:p14="http://schemas.microsoft.com/office/powerpoint/2010/main" val="39571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29" y="1081040"/>
            <a:ext cx="4700090" cy="3391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8" y="3078057"/>
            <a:ext cx="4573139" cy="3321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88689" y="496996"/>
            <a:ext cx="5528716" cy="409484"/>
          </a:xfrm>
        </p:spPr>
        <p:txBody>
          <a:bodyPr/>
          <a:lstStyle/>
          <a:p>
            <a:pPr algn="l"/>
            <a:r>
              <a:rPr lang="fr-FR" sz="2000" b="0" i="1" dirty="0"/>
              <a:t>Exemple de livrables - profil</a:t>
            </a:r>
          </a:p>
        </p:txBody>
      </p:sp>
      <p:sp>
        <p:nvSpPr>
          <p:cNvPr id="7" name="Titre 2"/>
          <p:cNvSpPr txBox="1">
            <a:spLocks/>
          </p:cNvSpPr>
          <p:nvPr/>
        </p:nvSpPr>
        <p:spPr>
          <a:xfrm>
            <a:off x="725450" y="26894"/>
            <a:ext cx="8208000" cy="4320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858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rgbClr val="07627F"/>
                </a:solidFill>
              </a:rPr>
              <a:t>Enrichissement géomarketing</a:t>
            </a:r>
          </a:p>
        </p:txBody>
      </p:sp>
    </p:spTree>
    <p:extLst>
      <p:ext uri="{BB962C8B-B14F-4D97-AF65-F5344CB8AC3E}">
        <p14:creationId xmlns:p14="http://schemas.microsoft.com/office/powerpoint/2010/main" val="236999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Enrichissement géomarketing</vt:lpstr>
      <vt:lpstr>Enrichissement géomarketing</vt:lpstr>
      <vt:lpstr>Enrichissement géomarketing</vt:lpstr>
      <vt:lpstr>Enrichissement géomarketing</vt:lpstr>
      <vt:lpstr>Exemple de livrables - profil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Enrichissement géomarketing</dc:title>
  <dc:creator>Omar Abdeddaim</dc:creator>
  <cp:lastModifiedBy>Omar Abdeddaim</cp:lastModifiedBy>
  <cp:revision>2</cp:revision>
  <dcterms:created xsi:type="dcterms:W3CDTF">2024-10-17T12:12:01Z</dcterms:created>
  <dcterms:modified xsi:type="dcterms:W3CDTF">2024-10-17T12:15:14Z</dcterms:modified>
</cp:coreProperties>
</file>