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2"/>
  </p:notesMasterIdLst>
  <p:handoutMasterIdLst>
    <p:handoutMasterId r:id="rId33"/>
  </p:handoutMasterIdLst>
  <p:sldIdLst>
    <p:sldId id="256" r:id="rId5"/>
    <p:sldId id="277" r:id="rId6"/>
    <p:sldId id="266" r:id="rId7"/>
    <p:sldId id="259" r:id="rId8"/>
    <p:sldId id="258" r:id="rId9"/>
    <p:sldId id="261" r:id="rId10"/>
    <p:sldId id="260" r:id="rId11"/>
    <p:sldId id="281" r:id="rId12"/>
    <p:sldId id="280" r:id="rId13"/>
    <p:sldId id="279" r:id="rId14"/>
    <p:sldId id="282" r:id="rId15"/>
    <p:sldId id="283" r:id="rId16"/>
    <p:sldId id="284" r:id="rId17"/>
    <p:sldId id="285" r:id="rId18"/>
    <p:sldId id="286" r:id="rId19"/>
    <p:sldId id="287" r:id="rId20"/>
    <p:sldId id="288" r:id="rId21"/>
    <p:sldId id="289" r:id="rId22"/>
    <p:sldId id="290" r:id="rId23"/>
    <p:sldId id="292" r:id="rId24"/>
    <p:sldId id="291" r:id="rId25"/>
    <p:sldId id="293" r:id="rId26"/>
    <p:sldId id="294" r:id="rId27"/>
    <p:sldId id="295" r:id="rId28"/>
    <p:sldId id="296" r:id="rId29"/>
    <p:sldId id="272" r:id="rId30"/>
    <p:sldId id="262"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04B2C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5033" autoAdjust="0"/>
  </p:normalViewPr>
  <p:slideViewPr>
    <p:cSldViewPr snapToGrid="0">
      <p:cViewPr varScale="1">
        <p:scale>
          <a:sx n="90" d="100"/>
          <a:sy n="90" d="100"/>
        </p:scale>
        <p:origin x="576" y="7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95450C9-30E0-4ACF-BDD1-092463FFFB0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B36ABAD-DFC6-41BB-AF76-77EBFA45689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C79BF0D-A27E-4949-BA05-26DFC7FA342E}" type="datetimeFigureOut">
              <a:rPr lang="en-US" smtClean="0"/>
              <a:t>2/7/2022</a:t>
            </a:fld>
            <a:endParaRPr lang="en-US" dirty="0"/>
          </a:p>
        </p:txBody>
      </p:sp>
      <p:sp>
        <p:nvSpPr>
          <p:cNvPr id="4" name="Footer Placeholder 3">
            <a:extLst>
              <a:ext uri="{FF2B5EF4-FFF2-40B4-BE49-F238E27FC236}">
                <a16:creationId xmlns:a16="http://schemas.microsoft.com/office/drawing/2014/main" id="{EEAC7E56-E390-43F2-A87A-4A200501E4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56FB9EB-179C-4409-A4AF-09861B235A3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5762803-C07A-499E-9504-8ED8734DAF46}" type="slidenum">
              <a:rPr lang="en-US" smtClean="0"/>
              <a:t>‹#›</a:t>
            </a:fld>
            <a:endParaRPr lang="en-US" dirty="0"/>
          </a:p>
        </p:txBody>
      </p:sp>
    </p:spTree>
    <p:extLst>
      <p:ext uri="{BB962C8B-B14F-4D97-AF65-F5344CB8AC3E}">
        <p14:creationId xmlns:p14="http://schemas.microsoft.com/office/powerpoint/2010/main" val="26244692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C4AA30-155C-4903-9267-E3BBFB95FF41}" type="datetimeFigureOut">
              <a:rPr lang="en-US" smtClean="0"/>
              <a:t>2/7/2022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B3F336-7DD2-47CF-A0F3-D1163B2A9C10}" type="slidenum">
              <a:rPr lang="en-US" smtClean="0"/>
              <a:t>‹#›</a:t>
            </a:fld>
            <a:endParaRPr lang="en-US" dirty="0"/>
          </a:p>
        </p:txBody>
      </p:sp>
    </p:spTree>
    <p:extLst>
      <p:ext uri="{BB962C8B-B14F-4D97-AF65-F5344CB8AC3E}">
        <p14:creationId xmlns:p14="http://schemas.microsoft.com/office/powerpoint/2010/main" val="1747130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7343BBF-5896-492F-B293-DE44DE83197D}"/>
              </a:ext>
              <a:ext uri="{C183D7F6-B498-43B3-948B-1728B52AA6E4}">
                <adec:decorative xmlns:adec="http://schemas.microsoft.com/office/drawing/2017/decorative" val="1"/>
              </a:ext>
            </a:extLst>
          </p:cNvPr>
          <p:cNvSpPr/>
          <p:nvPr userDrawn="1"/>
        </p:nvSpPr>
        <p:spPr>
          <a:xfrm>
            <a:off x="3600127" y="5095875"/>
            <a:ext cx="4991747" cy="176212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Picture Placeholder 5">
            <a:extLst>
              <a:ext uri="{FF2B5EF4-FFF2-40B4-BE49-F238E27FC236}">
                <a16:creationId xmlns:a16="http://schemas.microsoft.com/office/drawing/2014/main" id="{28BC4C36-9C93-4585-BF64-797C379471F5}"/>
              </a:ext>
            </a:extLst>
          </p:cNvPr>
          <p:cNvSpPr>
            <a:spLocks noGrp="1"/>
          </p:cNvSpPr>
          <p:nvPr>
            <p:ph type="pic" sz="quarter" idx="10" hasCustomPrompt="1"/>
          </p:nvPr>
        </p:nvSpPr>
        <p:spPr>
          <a:xfrm>
            <a:off x="466725" y="466725"/>
            <a:ext cx="11258550" cy="5924550"/>
          </a:xfrm>
          <a:custGeom>
            <a:avLst/>
            <a:gdLst>
              <a:gd name="connsiteX0" fmla="*/ 0 w 11258550"/>
              <a:gd name="connsiteY0" fmla="*/ 0 h 5924550"/>
              <a:gd name="connsiteX1" fmla="*/ 11258550 w 11258550"/>
              <a:gd name="connsiteY1" fmla="*/ 0 h 5924550"/>
              <a:gd name="connsiteX2" fmla="*/ 11258550 w 11258550"/>
              <a:gd name="connsiteY2" fmla="*/ 5924550 h 5924550"/>
              <a:gd name="connsiteX3" fmla="*/ 8125149 w 11258550"/>
              <a:gd name="connsiteY3" fmla="*/ 5924550 h 5924550"/>
              <a:gd name="connsiteX4" fmla="*/ 8125149 w 11258550"/>
              <a:gd name="connsiteY4" fmla="*/ 4629150 h 5924550"/>
              <a:gd name="connsiteX5" fmla="*/ 3133402 w 11258550"/>
              <a:gd name="connsiteY5" fmla="*/ 4629150 h 5924550"/>
              <a:gd name="connsiteX6" fmla="*/ 3133402 w 11258550"/>
              <a:gd name="connsiteY6" fmla="*/ 5924550 h 5924550"/>
              <a:gd name="connsiteX7" fmla="*/ 0 w 11258550"/>
              <a:gd name="connsiteY7" fmla="*/ 5924550 h 592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58550" h="5924550">
                <a:moveTo>
                  <a:pt x="0" y="0"/>
                </a:moveTo>
                <a:lnTo>
                  <a:pt x="11258550" y="0"/>
                </a:lnTo>
                <a:lnTo>
                  <a:pt x="11258550" y="5924550"/>
                </a:lnTo>
                <a:lnTo>
                  <a:pt x="8125149" y="5924550"/>
                </a:lnTo>
                <a:lnTo>
                  <a:pt x="8125149" y="4629150"/>
                </a:lnTo>
                <a:lnTo>
                  <a:pt x="3133402" y="4629150"/>
                </a:lnTo>
                <a:lnTo>
                  <a:pt x="3133402" y="5924550"/>
                </a:lnTo>
                <a:lnTo>
                  <a:pt x="0" y="5924550"/>
                </a:lnTo>
                <a:close/>
              </a:path>
            </a:pathLst>
          </a:custGeom>
        </p:spPr>
        <p:txBody>
          <a:bodyPr wrap="square">
            <a:noAutofit/>
          </a:bodyPr>
          <a:lstStyle>
            <a:lvl1pPr marL="0" indent="0" algn="ctr">
              <a:buNone/>
              <a:defRPr/>
            </a:lvl1pPr>
          </a:lstStyle>
          <a:p>
            <a:r>
              <a:rPr lang="en-US" dirty="0"/>
              <a:t>Click to add photo</a:t>
            </a:r>
          </a:p>
        </p:txBody>
      </p:sp>
      <p:sp>
        <p:nvSpPr>
          <p:cNvPr id="18" name="Text Placeholder 17">
            <a:extLst>
              <a:ext uri="{FF2B5EF4-FFF2-40B4-BE49-F238E27FC236}">
                <a16:creationId xmlns:a16="http://schemas.microsoft.com/office/drawing/2014/main" id="{7749D11F-03B6-400D-94E7-177EEBC5C7C3}"/>
              </a:ext>
            </a:extLst>
          </p:cNvPr>
          <p:cNvSpPr>
            <a:spLocks noGrp="1"/>
          </p:cNvSpPr>
          <p:nvPr>
            <p:ph type="body" sz="quarter" idx="12" hasCustomPrompt="1"/>
          </p:nvPr>
        </p:nvSpPr>
        <p:spPr>
          <a:xfrm>
            <a:off x="3960921" y="6176266"/>
            <a:ext cx="4270159" cy="339247"/>
          </a:xfrm>
        </p:spPr>
        <p:txBody>
          <a:bodyPr>
            <a:noAutofit/>
          </a:bodyPr>
          <a:lstStyle>
            <a:lvl1pPr marL="0" indent="0" algn="ctr">
              <a:buNone/>
              <a:defRPr sz="2000" spc="100" baseline="0">
                <a:solidFill>
                  <a:schemeClr val="accent6"/>
                </a:solidFill>
              </a:defRPr>
            </a:lvl1pPr>
          </a:lstStyle>
          <a:p>
            <a:pPr lvl="0"/>
            <a:r>
              <a:rPr lang="en-US"/>
              <a:t>Click to add name</a:t>
            </a:r>
          </a:p>
        </p:txBody>
      </p:sp>
      <p:sp>
        <p:nvSpPr>
          <p:cNvPr id="2" name="Title 1">
            <a:extLst>
              <a:ext uri="{FF2B5EF4-FFF2-40B4-BE49-F238E27FC236}">
                <a16:creationId xmlns:a16="http://schemas.microsoft.com/office/drawing/2014/main" id="{984C86F7-04B1-4F1F-B4FB-8A3C2793606D}"/>
              </a:ext>
            </a:extLst>
          </p:cNvPr>
          <p:cNvSpPr>
            <a:spLocks noGrp="1"/>
          </p:cNvSpPr>
          <p:nvPr>
            <p:ph type="title" hasCustomPrompt="1"/>
          </p:nvPr>
        </p:nvSpPr>
        <p:spPr>
          <a:xfrm>
            <a:off x="3960940" y="5489855"/>
            <a:ext cx="4270248" cy="640080"/>
          </a:xfrm>
        </p:spPr>
        <p:txBody>
          <a:bodyPr anchor="t">
            <a:noAutofit/>
          </a:bodyPr>
          <a:lstStyle>
            <a:lvl1pPr algn="ctr">
              <a:lnSpc>
                <a:spcPct val="80000"/>
              </a:lnSpc>
              <a:defRPr sz="5000" cap="all" baseline="0">
                <a:ln w="19050">
                  <a:solidFill>
                    <a:schemeClr val="accent6"/>
                  </a:solidFill>
                </a:ln>
                <a:noFill/>
              </a:defRPr>
            </a:lvl1pPr>
          </a:lstStyle>
          <a:p>
            <a:r>
              <a:rPr lang="en-US" dirty="0"/>
              <a:t>Click to add title</a:t>
            </a:r>
          </a:p>
        </p:txBody>
      </p:sp>
    </p:spTree>
    <p:extLst>
      <p:ext uri="{BB962C8B-B14F-4D97-AF65-F5344CB8AC3E}">
        <p14:creationId xmlns:p14="http://schemas.microsoft.com/office/powerpoint/2010/main" val="3136384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88D0226-3AB8-4591-90BD-C0E6D9A30301}"/>
              </a:ext>
            </a:extLst>
          </p:cNvPr>
          <p:cNvSpPr/>
          <p:nvPr userDrawn="1"/>
        </p:nvSpPr>
        <p:spPr>
          <a:xfrm>
            <a:off x="1780309" y="2761134"/>
            <a:ext cx="2283691" cy="129309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Rectangle 2">
            <a:extLst>
              <a:ext uri="{FF2B5EF4-FFF2-40B4-BE49-F238E27FC236}">
                <a16:creationId xmlns:a16="http://schemas.microsoft.com/office/drawing/2014/main" id="{3D12CA40-DF7D-4358-831F-BC9B8960CBDB}"/>
              </a:ext>
            </a:extLst>
          </p:cNvPr>
          <p:cNvSpPr/>
          <p:nvPr userDrawn="1"/>
        </p:nvSpPr>
        <p:spPr>
          <a:xfrm>
            <a:off x="4979555" y="2761134"/>
            <a:ext cx="2283691" cy="129309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Rectangle 11">
            <a:extLst>
              <a:ext uri="{FF2B5EF4-FFF2-40B4-BE49-F238E27FC236}">
                <a16:creationId xmlns:a16="http://schemas.microsoft.com/office/drawing/2014/main" id="{95E1A6E6-C76B-400D-9A19-F1B09AD38A3E}"/>
              </a:ext>
            </a:extLst>
          </p:cNvPr>
          <p:cNvSpPr/>
          <p:nvPr userDrawn="1"/>
        </p:nvSpPr>
        <p:spPr>
          <a:xfrm>
            <a:off x="8153400" y="2761134"/>
            <a:ext cx="2283691" cy="129309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3" name="Text Placeholder 10">
            <a:extLst>
              <a:ext uri="{FF2B5EF4-FFF2-40B4-BE49-F238E27FC236}">
                <a16:creationId xmlns:a16="http://schemas.microsoft.com/office/drawing/2014/main" id="{E67140AA-40F5-4101-B5AA-DDCDA4906E33}"/>
              </a:ext>
            </a:extLst>
          </p:cNvPr>
          <p:cNvSpPr>
            <a:spLocks noGrp="1"/>
          </p:cNvSpPr>
          <p:nvPr>
            <p:ph type="body" sz="quarter" idx="16" hasCustomPrompt="1"/>
          </p:nvPr>
        </p:nvSpPr>
        <p:spPr>
          <a:xfrm>
            <a:off x="1453428" y="4178539"/>
            <a:ext cx="2937452" cy="968644"/>
          </a:xfrm>
          <a:prstGeom prst="rect">
            <a:avLst/>
          </a:prstGeom>
        </p:spPr>
        <p:txBody>
          <a:bodyPr anchor="t">
            <a:noAutofit/>
          </a:bodyPr>
          <a:lstStyle>
            <a:lvl1pPr marL="0" indent="0" algn="ctr">
              <a:lnSpc>
                <a:spcPct val="125000"/>
              </a:lnSpc>
              <a:spcBef>
                <a:spcPts val="800"/>
              </a:spcBef>
              <a:buNone/>
              <a:defRPr sz="1400" cap="none" spc="100" baseline="0">
                <a:solidFill>
                  <a:schemeClr val="tx1"/>
                </a:solidFill>
                <a:latin typeface="+mn-lt"/>
              </a:defRPr>
            </a:lvl1pPr>
          </a:lstStyle>
          <a:p>
            <a:pPr lvl="0"/>
            <a:r>
              <a:rPr lang="en-US"/>
              <a:t>Click to add text</a:t>
            </a:r>
          </a:p>
        </p:txBody>
      </p:sp>
      <p:sp>
        <p:nvSpPr>
          <p:cNvPr id="14" name="Text Placeholder 10">
            <a:extLst>
              <a:ext uri="{FF2B5EF4-FFF2-40B4-BE49-F238E27FC236}">
                <a16:creationId xmlns:a16="http://schemas.microsoft.com/office/drawing/2014/main" id="{1966AA58-3FAC-4126-8C63-16F104203B6A}"/>
              </a:ext>
            </a:extLst>
          </p:cNvPr>
          <p:cNvSpPr>
            <a:spLocks noGrp="1"/>
          </p:cNvSpPr>
          <p:nvPr>
            <p:ph type="body" sz="quarter" idx="17" hasCustomPrompt="1"/>
          </p:nvPr>
        </p:nvSpPr>
        <p:spPr>
          <a:xfrm>
            <a:off x="2007899" y="2977808"/>
            <a:ext cx="1828510" cy="859743"/>
          </a:xfrm>
          <a:prstGeom prst="rect">
            <a:avLst/>
          </a:prstGeom>
        </p:spPr>
        <p:txBody>
          <a:bodyPr anchor="ctr">
            <a:noAutofit/>
          </a:bodyPr>
          <a:lstStyle>
            <a:lvl1pPr marL="0" indent="0" algn="ctr">
              <a:buNone/>
              <a:defRPr sz="2800" cap="all" spc="100" baseline="0">
                <a:solidFill>
                  <a:schemeClr val="accent6"/>
                </a:solidFill>
                <a:latin typeface="+mj-lt"/>
              </a:defRPr>
            </a:lvl1pPr>
          </a:lstStyle>
          <a:p>
            <a:pPr lvl="0"/>
            <a:r>
              <a:rPr lang="en-US"/>
              <a:t>Click to add subtitle</a:t>
            </a:r>
          </a:p>
        </p:txBody>
      </p:sp>
      <p:sp>
        <p:nvSpPr>
          <p:cNvPr id="15" name="Text Placeholder 10">
            <a:extLst>
              <a:ext uri="{FF2B5EF4-FFF2-40B4-BE49-F238E27FC236}">
                <a16:creationId xmlns:a16="http://schemas.microsoft.com/office/drawing/2014/main" id="{3B430FA7-46C5-4651-8ED7-21284AF01213}"/>
              </a:ext>
            </a:extLst>
          </p:cNvPr>
          <p:cNvSpPr>
            <a:spLocks noGrp="1"/>
          </p:cNvSpPr>
          <p:nvPr>
            <p:ph type="body" sz="quarter" idx="18" hasCustomPrompt="1"/>
          </p:nvPr>
        </p:nvSpPr>
        <p:spPr>
          <a:xfrm>
            <a:off x="4652674" y="4178539"/>
            <a:ext cx="2937452" cy="968644"/>
          </a:xfrm>
          <a:prstGeom prst="rect">
            <a:avLst/>
          </a:prstGeom>
        </p:spPr>
        <p:txBody>
          <a:bodyPr anchor="t">
            <a:noAutofit/>
          </a:bodyPr>
          <a:lstStyle>
            <a:lvl1pPr marL="0" indent="0" algn="ctr">
              <a:lnSpc>
                <a:spcPct val="125000"/>
              </a:lnSpc>
              <a:spcBef>
                <a:spcPts val="800"/>
              </a:spcBef>
              <a:buNone/>
              <a:defRPr sz="1400" cap="none" spc="100" baseline="0">
                <a:solidFill>
                  <a:schemeClr val="tx1"/>
                </a:solidFill>
                <a:latin typeface="+mn-lt"/>
              </a:defRPr>
            </a:lvl1pPr>
          </a:lstStyle>
          <a:p>
            <a:pPr lvl="0"/>
            <a:r>
              <a:rPr lang="en-US"/>
              <a:t>Click to add text</a:t>
            </a:r>
          </a:p>
        </p:txBody>
      </p:sp>
      <p:sp>
        <p:nvSpPr>
          <p:cNvPr id="16" name="Text Placeholder 10">
            <a:extLst>
              <a:ext uri="{FF2B5EF4-FFF2-40B4-BE49-F238E27FC236}">
                <a16:creationId xmlns:a16="http://schemas.microsoft.com/office/drawing/2014/main" id="{1C698088-82D8-4D90-AE73-66B661DFCBC2}"/>
              </a:ext>
            </a:extLst>
          </p:cNvPr>
          <p:cNvSpPr>
            <a:spLocks noGrp="1"/>
          </p:cNvSpPr>
          <p:nvPr>
            <p:ph type="body" sz="quarter" idx="19" hasCustomPrompt="1"/>
          </p:nvPr>
        </p:nvSpPr>
        <p:spPr>
          <a:xfrm>
            <a:off x="5207145" y="2977808"/>
            <a:ext cx="1828510" cy="859743"/>
          </a:xfrm>
          <a:prstGeom prst="rect">
            <a:avLst/>
          </a:prstGeom>
        </p:spPr>
        <p:txBody>
          <a:bodyPr anchor="ctr">
            <a:noAutofit/>
          </a:bodyPr>
          <a:lstStyle>
            <a:lvl1pPr marL="0" indent="0" algn="ctr">
              <a:buNone/>
              <a:defRPr sz="2800" cap="all" spc="100" baseline="0">
                <a:solidFill>
                  <a:schemeClr val="accent6"/>
                </a:solidFill>
                <a:latin typeface="+mj-lt"/>
              </a:defRPr>
            </a:lvl1pPr>
          </a:lstStyle>
          <a:p>
            <a:pPr lvl="0"/>
            <a:r>
              <a:rPr lang="en-US"/>
              <a:t>Click to add subtitle</a:t>
            </a:r>
          </a:p>
        </p:txBody>
      </p:sp>
      <p:sp>
        <p:nvSpPr>
          <p:cNvPr id="17" name="Text Placeholder 10">
            <a:extLst>
              <a:ext uri="{FF2B5EF4-FFF2-40B4-BE49-F238E27FC236}">
                <a16:creationId xmlns:a16="http://schemas.microsoft.com/office/drawing/2014/main" id="{83FF934E-D2F5-409F-B4EB-CD316340BF37}"/>
              </a:ext>
            </a:extLst>
          </p:cNvPr>
          <p:cNvSpPr>
            <a:spLocks noGrp="1"/>
          </p:cNvSpPr>
          <p:nvPr>
            <p:ph type="body" sz="quarter" idx="20" hasCustomPrompt="1"/>
          </p:nvPr>
        </p:nvSpPr>
        <p:spPr>
          <a:xfrm>
            <a:off x="7851920" y="4178539"/>
            <a:ext cx="2937452" cy="968644"/>
          </a:xfrm>
          <a:prstGeom prst="rect">
            <a:avLst/>
          </a:prstGeom>
        </p:spPr>
        <p:txBody>
          <a:bodyPr anchor="t">
            <a:noAutofit/>
          </a:bodyPr>
          <a:lstStyle>
            <a:lvl1pPr marL="0" indent="0" algn="ctr">
              <a:lnSpc>
                <a:spcPct val="125000"/>
              </a:lnSpc>
              <a:spcBef>
                <a:spcPts val="800"/>
              </a:spcBef>
              <a:buNone/>
              <a:defRPr sz="1400" cap="none" spc="100" baseline="0">
                <a:solidFill>
                  <a:schemeClr val="tx1"/>
                </a:solidFill>
                <a:latin typeface="+mn-lt"/>
              </a:defRPr>
            </a:lvl1pPr>
          </a:lstStyle>
          <a:p>
            <a:pPr lvl="0"/>
            <a:r>
              <a:rPr lang="en-US"/>
              <a:t>Click to add text</a:t>
            </a:r>
          </a:p>
        </p:txBody>
      </p:sp>
      <p:sp>
        <p:nvSpPr>
          <p:cNvPr id="18" name="Text Placeholder 10">
            <a:extLst>
              <a:ext uri="{FF2B5EF4-FFF2-40B4-BE49-F238E27FC236}">
                <a16:creationId xmlns:a16="http://schemas.microsoft.com/office/drawing/2014/main" id="{7E006825-EBAA-451B-AD52-683B7109D507}"/>
              </a:ext>
            </a:extLst>
          </p:cNvPr>
          <p:cNvSpPr>
            <a:spLocks noGrp="1"/>
          </p:cNvSpPr>
          <p:nvPr>
            <p:ph type="body" sz="quarter" idx="21" hasCustomPrompt="1"/>
          </p:nvPr>
        </p:nvSpPr>
        <p:spPr>
          <a:xfrm>
            <a:off x="8380990" y="2977808"/>
            <a:ext cx="1828510" cy="859743"/>
          </a:xfrm>
          <a:prstGeom prst="rect">
            <a:avLst/>
          </a:prstGeom>
        </p:spPr>
        <p:txBody>
          <a:bodyPr anchor="ctr">
            <a:noAutofit/>
          </a:bodyPr>
          <a:lstStyle>
            <a:lvl1pPr marL="0" indent="0" algn="ctr">
              <a:buNone/>
              <a:defRPr sz="2800" cap="all" spc="100" baseline="0">
                <a:solidFill>
                  <a:schemeClr val="accent6"/>
                </a:solidFill>
                <a:latin typeface="+mj-lt"/>
              </a:defRPr>
            </a:lvl1pPr>
          </a:lstStyle>
          <a:p>
            <a:pPr lvl="0"/>
            <a:r>
              <a:rPr lang="en-US"/>
              <a:t>Click to add subtitle</a:t>
            </a:r>
          </a:p>
        </p:txBody>
      </p:sp>
      <p:sp>
        <p:nvSpPr>
          <p:cNvPr id="19" name="Date Placeholder 4">
            <a:extLst>
              <a:ext uri="{FF2B5EF4-FFF2-40B4-BE49-F238E27FC236}">
                <a16:creationId xmlns:a16="http://schemas.microsoft.com/office/drawing/2014/main" id="{044D0E17-B284-4856-BBDB-FFF2EBAB974A}"/>
              </a:ext>
            </a:extLst>
          </p:cNvPr>
          <p:cNvSpPr>
            <a:spLocks noGrp="1"/>
          </p:cNvSpPr>
          <p:nvPr>
            <p:ph type="dt" sz="half" idx="10"/>
          </p:nvPr>
        </p:nvSpPr>
        <p:spPr>
          <a:xfrm>
            <a:off x="838200" y="6515753"/>
            <a:ext cx="2743200" cy="205722"/>
          </a:xfrm>
        </p:spPr>
        <p:txBody>
          <a:bodyPr>
            <a:noAutofit/>
          </a:bodyPr>
          <a:lstStyle/>
          <a:p>
            <a:r>
              <a:rPr lang="en-US" dirty="0"/>
              <a:t>8/03/20XX</a:t>
            </a:r>
          </a:p>
        </p:txBody>
      </p:sp>
      <p:sp>
        <p:nvSpPr>
          <p:cNvPr id="20" name="Footer Placeholder 5">
            <a:extLst>
              <a:ext uri="{FF2B5EF4-FFF2-40B4-BE49-F238E27FC236}">
                <a16:creationId xmlns:a16="http://schemas.microsoft.com/office/drawing/2014/main" id="{56B7B285-9E5D-48DB-B740-3FDA433FE99C}"/>
              </a:ext>
            </a:extLst>
          </p:cNvPr>
          <p:cNvSpPr>
            <a:spLocks noGrp="1"/>
          </p:cNvSpPr>
          <p:nvPr>
            <p:ph type="ftr" sz="quarter" idx="11"/>
          </p:nvPr>
        </p:nvSpPr>
        <p:spPr>
          <a:xfrm>
            <a:off x="4038600" y="6515753"/>
            <a:ext cx="4114800" cy="205722"/>
          </a:xfrm>
        </p:spPr>
        <p:txBody>
          <a:bodyPr>
            <a:noAutofit/>
          </a:bodyPr>
          <a:lstStyle/>
          <a:p>
            <a:r>
              <a:rPr lang="en-US" dirty="0"/>
              <a:t>PITCH DECK</a:t>
            </a:r>
          </a:p>
        </p:txBody>
      </p:sp>
      <p:sp>
        <p:nvSpPr>
          <p:cNvPr id="21" name="Slide Number Placeholder 6">
            <a:extLst>
              <a:ext uri="{FF2B5EF4-FFF2-40B4-BE49-F238E27FC236}">
                <a16:creationId xmlns:a16="http://schemas.microsoft.com/office/drawing/2014/main" id="{73D1A241-8F30-495A-8B68-B8A5CAA1F6BB}"/>
              </a:ext>
            </a:extLst>
          </p:cNvPr>
          <p:cNvSpPr>
            <a:spLocks noGrp="1"/>
          </p:cNvSpPr>
          <p:nvPr>
            <p:ph type="sldNum" sz="quarter" idx="12"/>
          </p:nvPr>
        </p:nvSpPr>
        <p:spPr>
          <a:xfrm>
            <a:off x="8610600" y="6515753"/>
            <a:ext cx="2743200" cy="205722"/>
          </a:xfrm>
        </p:spPr>
        <p:txBody>
          <a:bodyPr>
            <a:noAutofit/>
          </a:bodyPr>
          <a:lstStyle/>
          <a:p>
            <a:fld id="{BF860B6F-2FE3-4DE6-9496-980E987E7466}" type="slidenum">
              <a:rPr lang="en-US" smtClean="0"/>
              <a:t>‹#›</a:t>
            </a:fld>
            <a:endParaRPr lang="en-US" dirty="0"/>
          </a:p>
        </p:txBody>
      </p:sp>
      <p:sp>
        <p:nvSpPr>
          <p:cNvPr id="23" name="Rectangle 22">
            <a:extLst>
              <a:ext uri="{FF2B5EF4-FFF2-40B4-BE49-F238E27FC236}">
                <a16:creationId xmlns:a16="http://schemas.microsoft.com/office/drawing/2014/main" id="{CC931C97-3E53-4030-A6E5-50E4DF9A1C34}"/>
              </a:ext>
            </a:extLst>
          </p:cNvPr>
          <p:cNvSpPr/>
          <p:nvPr userDrawn="1"/>
        </p:nvSpPr>
        <p:spPr>
          <a:xfrm rot="5400000">
            <a:off x="9766385" y="-1006534"/>
            <a:ext cx="972645" cy="3924298"/>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 name="Title 3">
            <a:extLst>
              <a:ext uri="{FF2B5EF4-FFF2-40B4-BE49-F238E27FC236}">
                <a16:creationId xmlns:a16="http://schemas.microsoft.com/office/drawing/2014/main" id="{F3F8C40A-9F2A-4E97-956E-E8A1BFB94E15}"/>
              </a:ext>
            </a:extLst>
          </p:cNvPr>
          <p:cNvSpPr>
            <a:spLocks noGrp="1"/>
          </p:cNvSpPr>
          <p:nvPr>
            <p:ph type="title" hasCustomPrompt="1"/>
          </p:nvPr>
        </p:nvSpPr>
        <p:spPr>
          <a:xfrm>
            <a:off x="2891574" y="671808"/>
            <a:ext cx="6408851" cy="639192"/>
          </a:xfrm>
        </p:spPr>
        <p:txBody>
          <a:bodyPr/>
          <a:lstStyle>
            <a:lvl1pPr algn="r">
              <a:defRPr/>
            </a:lvl1pPr>
          </a:lstStyle>
          <a:p>
            <a:r>
              <a:rPr lang="en-US" dirty="0"/>
              <a:t>Click to add title</a:t>
            </a:r>
          </a:p>
        </p:txBody>
      </p:sp>
    </p:spTree>
    <p:extLst>
      <p:ext uri="{BB962C8B-B14F-4D97-AF65-F5344CB8AC3E}">
        <p14:creationId xmlns:p14="http://schemas.microsoft.com/office/powerpoint/2010/main" val="1024192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ur Competi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8E1A5FC-3F83-4927-88B5-5BCBA3EA6843}"/>
              </a:ext>
            </a:extLst>
          </p:cNvPr>
          <p:cNvSpPr>
            <a:spLocks noGrp="1"/>
          </p:cNvSpPr>
          <p:nvPr>
            <p:ph type="pic" sz="quarter" idx="16" hasCustomPrompt="1"/>
          </p:nvPr>
        </p:nvSpPr>
        <p:spPr>
          <a:xfrm>
            <a:off x="7333860" y="466725"/>
            <a:ext cx="4858139" cy="5924550"/>
          </a:xfrm>
        </p:spPr>
        <p:txBody>
          <a:bodyPr>
            <a:noAutofit/>
          </a:bodyPr>
          <a:lstStyle>
            <a:lvl1pPr marL="0" indent="0" algn="ctr">
              <a:buNone/>
              <a:defRPr/>
            </a:lvl1pPr>
          </a:lstStyle>
          <a:p>
            <a:r>
              <a:rPr lang="en-US" dirty="0"/>
              <a:t>Click to add photo</a:t>
            </a:r>
          </a:p>
        </p:txBody>
      </p:sp>
      <p:sp>
        <p:nvSpPr>
          <p:cNvPr id="4" name="Date Placeholder 3">
            <a:extLst>
              <a:ext uri="{FF2B5EF4-FFF2-40B4-BE49-F238E27FC236}">
                <a16:creationId xmlns:a16="http://schemas.microsoft.com/office/drawing/2014/main" id="{4A2EE9FB-42C5-4A09-A4FE-4DDE8CF93548}"/>
              </a:ext>
            </a:extLst>
          </p:cNvPr>
          <p:cNvSpPr>
            <a:spLocks noGrp="1"/>
          </p:cNvSpPr>
          <p:nvPr>
            <p:ph type="dt" sz="half" idx="10"/>
          </p:nvPr>
        </p:nvSpPr>
        <p:spPr/>
        <p:txBody>
          <a:bodyPr>
            <a:noAutofit/>
          </a:bodyPr>
          <a:lstStyle/>
          <a:p>
            <a:r>
              <a:rPr lang="en-US" dirty="0"/>
              <a:t>8/03/20XX</a:t>
            </a:r>
          </a:p>
        </p:txBody>
      </p:sp>
      <p:sp>
        <p:nvSpPr>
          <p:cNvPr id="5" name="Footer Placeholder 4">
            <a:extLst>
              <a:ext uri="{FF2B5EF4-FFF2-40B4-BE49-F238E27FC236}">
                <a16:creationId xmlns:a16="http://schemas.microsoft.com/office/drawing/2014/main" id="{38208DFF-BE58-419E-A8E1-FD94281589CF}"/>
              </a:ext>
            </a:extLst>
          </p:cNvPr>
          <p:cNvSpPr>
            <a:spLocks noGrp="1"/>
          </p:cNvSpPr>
          <p:nvPr>
            <p:ph type="ftr" sz="quarter" idx="11"/>
          </p:nvPr>
        </p:nvSpPr>
        <p:spPr/>
        <p:txBody>
          <a:bodyPr>
            <a:noAutofit/>
          </a:bodyPr>
          <a:lstStyle/>
          <a:p>
            <a:r>
              <a:rPr lang="en-US" dirty="0"/>
              <a:t>PITCH DECK</a:t>
            </a:r>
          </a:p>
        </p:txBody>
      </p:sp>
      <p:sp>
        <p:nvSpPr>
          <p:cNvPr id="6" name="Slide Number Placeholder 5">
            <a:extLst>
              <a:ext uri="{FF2B5EF4-FFF2-40B4-BE49-F238E27FC236}">
                <a16:creationId xmlns:a16="http://schemas.microsoft.com/office/drawing/2014/main" id="{A424A919-F912-4129-B930-D8A078A8C686}"/>
              </a:ext>
            </a:extLst>
          </p:cNvPr>
          <p:cNvSpPr>
            <a:spLocks noGrp="1"/>
          </p:cNvSpPr>
          <p:nvPr>
            <p:ph type="sldNum" sz="quarter" idx="12"/>
          </p:nvPr>
        </p:nvSpPr>
        <p:spPr/>
        <p:txBody>
          <a:bodyPr>
            <a:noAutofit/>
          </a:bodyPr>
          <a:lstStyle/>
          <a:p>
            <a:fld id="{BF860B6F-2FE3-4DE6-9496-980E987E7466}" type="slidenum">
              <a:rPr lang="en-US" smtClean="0"/>
              <a:t>‹#›</a:t>
            </a:fld>
            <a:endParaRPr lang="en-US" dirty="0"/>
          </a:p>
        </p:txBody>
      </p:sp>
      <p:sp>
        <p:nvSpPr>
          <p:cNvPr id="10" name="Text Placeholder 10">
            <a:extLst>
              <a:ext uri="{FF2B5EF4-FFF2-40B4-BE49-F238E27FC236}">
                <a16:creationId xmlns:a16="http://schemas.microsoft.com/office/drawing/2014/main" id="{7CEA9B97-0004-4411-ABB4-A27F463B897A}"/>
              </a:ext>
            </a:extLst>
          </p:cNvPr>
          <p:cNvSpPr>
            <a:spLocks noGrp="1"/>
          </p:cNvSpPr>
          <p:nvPr>
            <p:ph type="body" sz="quarter" idx="13" hasCustomPrompt="1"/>
          </p:nvPr>
        </p:nvSpPr>
        <p:spPr>
          <a:xfrm>
            <a:off x="757045" y="2387634"/>
            <a:ext cx="2824355" cy="3392805"/>
          </a:xfrm>
          <a:prstGeom prst="rect">
            <a:avLst/>
          </a:prstGeom>
        </p:spPr>
        <p:txBody>
          <a:bodyPr anchor="t">
            <a:noAutofit/>
          </a:bodyPr>
          <a:lstStyle>
            <a:lvl1pPr marL="0" indent="0" algn="l">
              <a:lnSpc>
                <a:spcPct val="125000"/>
              </a:lnSpc>
              <a:spcBef>
                <a:spcPts val="1500"/>
              </a:spcBef>
              <a:buNone/>
              <a:defRPr sz="1400" cap="none" spc="100" baseline="0">
                <a:solidFill>
                  <a:schemeClr val="tx1"/>
                </a:solidFill>
                <a:latin typeface="+mn-lt"/>
              </a:defRPr>
            </a:lvl1pPr>
          </a:lstStyle>
          <a:p>
            <a:pPr lvl="0"/>
            <a:r>
              <a:rPr lang="en-US"/>
              <a:t>Click to add text</a:t>
            </a:r>
          </a:p>
        </p:txBody>
      </p:sp>
      <p:sp>
        <p:nvSpPr>
          <p:cNvPr id="11" name="Text Placeholder 10">
            <a:extLst>
              <a:ext uri="{FF2B5EF4-FFF2-40B4-BE49-F238E27FC236}">
                <a16:creationId xmlns:a16="http://schemas.microsoft.com/office/drawing/2014/main" id="{5ED60F60-B501-479A-A75A-8FD1F9796572}"/>
              </a:ext>
            </a:extLst>
          </p:cNvPr>
          <p:cNvSpPr>
            <a:spLocks noGrp="1"/>
          </p:cNvSpPr>
          <p:nvPr>
            <p:ph type="body" sz="quarter" idx="17" hasCustomPrompt="1"/>
          </p:nvPr>
        </p:nvSpPr>
        <p:spPr>
          <a:xfrm>
            <a:off x="757045" y="1804968"/>
            <a:ext cx="2824355"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2" name="Text Placeholder 10">
            <a:extLst>
              <a:ext uri="{FF2B5EF4-FFF2-40B4-BE49-F238E27FC236}">
                <a16:creationId xmlns:a16="http://schemas.microsoft.com/office/drawing/2014/main" id="{9170FD0E-EBE1-4417-BC9D-4CD5F92BFD36}"/>
              </a:ext>
            </a:extLst>
          </p:cNvPr>
          <p:cNvSpPr>
            <a:spLocks noGrp="1"/>
          </p:cNvSpPr>
          <p:nvPr>
            <p:ph type="body" sz="quarter" idx="18" hasCustomPrompt="1"/>
          </p:nvPr>
        </p:nvSpPr>
        <p:spPr>
          <a:xfrm>
            <a:off x="4045452" y="2385650"/>
            <a:ext cx="2824355" cy="3392805"/>
          </a:xfrm>
          <a:prstGeom prst="rect">
            <a:avLst/>
          </a:prstGeom>
        </p:spPr>
        <p:txBody>
          <a:bodyPr anchor="t">
            <a:noAutofit/>
          </a:bodyPr>
          <a:lstStyle>
            <a:lvl1pPr marL="0" indent="0" algn="l">
              <a:lnSpc>
                <a:spcPct val="125000"/>
              </a:lnSpc>
              <a:spcBef>
                <a:spcPts val="1500"/>
              </a:spcBef>
              <a:buNone/>
              <a:defRPr sz="1400" cap="none" spc="100" baseline="0">
                <a:solidFill>
                  <a:schemeClr val="tx1"/>
                </a:solidFill>
                <a:latin typeface="+mn-lt"/>
              </a:defRPr>
            </a:lvl1pPr>
          </a:lstStyle>
          <a:p>
            <a:pPr lvl="0"/>
            <a:r>
              <a:rPr lang="en-US"/>
              <a:t>Click to add text</a:t>
            </a:r>
          </a:p>
        </p:txBody>
      </p:sp>
      <p:sp>
        <p:nvSpPr>
          <p:cNvPr id="13" name="Text Placeholder 10">
            <a:extLst>
              <a:ext uri="{FF2B5EF4-FFF2-40B4-BE49-F238E27FC236}">
                <a16:creationId xmlns:a16="http://schemas.microsoft.com/office/drawing/2014/main" id="{17738676-CB36-4BE1-A9C9-0215DEEECB12}"/>
              </a:ext>
            </a:extLst>
          </p:cNvPr>
          <p:cNvSpPr>
            <a:spLocks noGrp="1"/>
          </p:cNvSpPr>
          <p:nvPr>
            <p:ph type="body" sz="quarter" idx="19" hasCustomPrompt="1"/>
          </p:nvPr>
        </p:nvSpPr>
        <p:spPr>
          <a:xfrm>
            <a:off x="4045452" y="1802984"/>
            <a:ext cx="2824355"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2" name="Title 1">
            <a:extLst>
              <a:ext uri="{FF2B5EF4-FFF2-40B4-BE49-F238E27FC236}">
                <a16:creationId xmlns:a16="http://schemas.microsoft.com/office/drawing/2014/main" id="{CC438544-38E0-4456-B973-6058B99619B8}"/>
              </a:ext>
            </a:extLst>
          </p:cNvPr>
          <p:cNvSpPr>
            <a:spLocks noGrp="1"/>
          </p:cNvSpPr>
          <p:nvPr>
            <p:ph type="title" hasCustomPrompt="1"/>
          </p:nvPr>
        </p:nvSpPr>
        <p:spPr>
          <a:xfrm>
            <a:off x="724203" y="671808"/>
            <a:ext cx="6041907" cy="639192"/>
          </a:xfrm>
        </p:spPr>
        <p:txBody>
          <a:bodyPr/>
          <a:lstStyle>
            <a:lvl1pPr>
              <a:defRPr/>
            </a:lvl1pPr>
          </a:lstStyle>
          <a:p>
            <a:r>
              <a:rPr lang="en-US" dirty="0"/>
              <a:t>Click to add title</a:t>
            </a:r>
          </a:p>
        </p:txBody>
      </p:sp>
    </p:spTree>
    <p:extLst>
      <p:ext uri="{BB962C8B-B14F-4D97-AF65-F5344CB8AC3E}">
        <p14:creationId xmlns:p14="http://schemas.microsoft.com/office/powerpoint/2010/main" val="6008680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ur Competition v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1F3F335-C36A-4214-BC97-BB4C9721814B}"/>
              </a:ext>
            </a:extLst>
          </p:cNvPr>
          <p:cNvSpPr>
            <a:spLocks noGrp="1"/>
          </p:cNvSpPr>
          <p:nvPr>
            <p:ph type="dt" sz="half" idx="10"/>
          </p:nvPr>
        </p:nvSpPr>
        <p:spPr/>
        <p:txBody>
          <a:bodyPr>
            <a:noAutofit/>
          </a:bodyPr>
          <a:lstStyle/>
          <a:p>
            <a:r>
              <a:rPr lang="en-US" dirty="0"/>
              <a:t>8/03/20XX</a:t>
            </a:r>
          </a:p>
        </p:txBody>
      </p:sp>
      <p:sp>
        <p:nvSpPr>
          <p:cNvPr id="4" name="Footer Placeholder 3">
            <a:extLst>
              <a:ext uri="{FF2B5EF4-FFF2-40B4-BE49-F238E27FC236}">
                <a16:creationId xmlns:a16="http://schemas.microsoft.com/office/drawing/2014/main" id="{31CCBA95-53AF-4D84-851A-58323862300D}"/>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4138AEEC-9F28-4200-B5D7-453E32B3B8C5}"/>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cxnSp>
        <p:nvCxnSpPr>
          <p:cNvPr id="45" name="Straight Connector 44">
            <a:extLst>
              <a:ext uri="{FF2B5EF4-FFF2-40B4-BE49-F238E27FC236}">
                <a16:creationId xmlns:a16="http://schemas.microsoft.com/office/drawing/2014/main" id="{0D9967FE-B330-4703-9D6E-CC40B84B1030}"/>
              </a:ext>
            </a:extLst>
          </p:cNvPr>
          <p:cNvCxnSpPr>
            <a:cxnSpLocks/>
          </p:cNvCxnSpPr>
          <p:nvPr userDrawn="1"/>
        </p:nvCxnSpPr>
        <p:spPr>
          <a:xfrm>
            <a:off x="6150567" y="2200739"/>
            <a:ext cx="0" cy="3469926"/>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EBC0FBFA-8000-40C6-8EF3-D30A0A48CBC5}"/>
              </a:ext>
            </a:extLst>
          </p:cNvPr>
          <p:cNvCxnSpPr>
            <a:cxnSpLocks/>
          </p:cNvCxnSpPr>
          <p:nvPr userDrawn="1"/>
        </p:nvCxnSpPr>
        <p:spPr>
          <a:xfrm flipH="1">
            <a:off x="2545167" y="3935702"/>
            <a:ext cx="7101667"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3" name="Text Placeholder 10">
            <a:extLst>
              <a:ext uri="{FF2B5EF4-FFF2-40B4-BE49-F238E27FC236}">
                <a16:creationId xmlns:a16="http://schemas.microsoft.com/office/drawing/2014/main" id="{2DCC767D-316F-42DA-9712-29C185B762F2}"/>
              </a:ext>
            </a:extLst>
          </p:cNvPr>
          <p:cNvSpPr>
            <a:spLocks noGrp="1"/>
          </p:cNvSpPr>
          <p:nvPr>
            <p:ph type="body" sz="quarter" idx="16" hasCustomPrompt="1"/>
          </p:nvPr>
        </p:nvSpPr>
        <p:spPr>
          <a:xfrm>
            <a:off x="5278036" y="1767731"/>
            <a:ext cx="1706966" cy="426393"/>
          </a:xfrm>
          <a:prstGeom prst="rect">
            <a:avLst/>
          </a:prstGeom>
        </p:spPr>
        <p:txBody>
          <a:bodyPr anchor="b">
            <a:noAutofit/>
          </a:bodyPr>
          <a:lstStyle>
            <a:lvl1pPr marL="0" indent="0" algn="ctr">
              <a:buNone/>
              <a:defRPr sz="1400" cap="all" spc="100" baseline="0">
                <a:solidFill>
                  <a:schemeClr val="bg1">
                    <a:lumMod val="50000"/>
                  </a:schemeClr>
                </a:solidFill>
                <a:latin typeface="+mj-lt"/>
              </a:defRPr>
            </a:lvl1pPr>
          </a:lstStyle>
          <a:p>
            <a:pPr lvl="0"/>
            <a:r>
              <a:rPr lang="en-US"/>
              <a:t>Click to add name</a:t>
            </a:r>
          </a:p>
        </p:txBody>
      </p:sp>
      <p:sp>
        <p:nvSpPr>
          <p:cNvPr id="54" name="Text Placeholder 10">
            <a:extLst>
              <a:ext uri="{FF2B5EF4-FFF2-40B4-BE49-F238E27FC236}">
                <a16:creationId xmlns:a16="http://schemas.microsoft.com/office/drawing/2014/main" id="{DC3AF654-39ED-4B70-9A85-34D9DC793D53}"/>
              </a:ext>
            </a:extLst>
          </p:cNvPr>
          <p:cNvSpPr>
            <a:spLocks noGrp="1"/>
          </p:cNvSpPr>
          <p:nvPr>
            <p:ph type="body" sz="quarter" idx="17" hasCustomPrompt="1"/>
          </p:nvPr>
        </p:nvSpPr>
        <p:spPr>
          <a:xfrm>
            <a:off x="5278035" y="5683895"/>
            <a:ext cx="1706966" cy="426393"/>
          </a:xfrm>
          <a:prstGeom prst="rect">
            <a:avLst/>
          </a:prstGeom>
        </p:spPr>
        <p:txBody>
          <a:bodyPr anchor="t">
            <a:noAutofit/>
          </a:bodyPr>
          <a:lstStyle>
            <a:lvl1pPr marL="0" indent="0" algn="ctr">
              <a:buNone/>
              <a:defRPr sz="1400" cap="all" spc="100" baseline="0">
                <a:solidFill>
                  <a:schemeClr val="bg1">
                    <a:lumMod val="50000"/>
                  </a:schemeClr>
                </a:solidFill>
                <a:latin typeface="+mj-lt"/>
              </a:defRPr>
            </a:lvl1pPr>
          </a:lstStyle>
          <a:p>
            <a:pPr lvl="0"/>
            <a:r>
              <a:rPr lang="en-US"/>
              <a:t>Click to add name</a:t>
            </a:r>
          </a:p>
        </p:txBody>
      </p:sp>
      <p:sp>
        <p:nvSpPr>
          <p:cNvPr id="55" name="Text Placeholder 10">
            <a:extLst>
              <a:ext uri="{FF2B5EF4-FFF2-40B4-BE49-F238E27FC236}">
                <a16:creationId xmlns:a16="http://schemas.microsoft.com/office/drawing/2014/main" id="{3E0B0DF9-E558-439A-9B7D-4C600008B0DE}"/>
              </a:ext>
            </a:extLst>
          </p:cNvPr>
          <p:cNvSpPr>
            <a:spLocks noGrp="1"/>
          </p:cNvSpPr>
          <p:nvPr>
            <p:ph type="body" sz="quarter" idx="18" hasCustomPrompt="1"/>
          </p:nvPr>
        </p:nvSpPr>
        <p:spPr>
          <a:xfrm>
            <a:off x="838200" y="3792884"/>
            <a:ext cx="1706966" cy="426393"/>
          </a:xfrm>
          <a:prstGeom prst="rect">
            <a:avLst/>
          </a:prstGeom>
        </p:spPr>
        <p:txBody>
          <a:bodyPr anchor="t">
            <a:noAutofit/>
          </a:bodyPr>
          <a:lstStyle>
            <a:lvl1pPr marL="0" indent="0" algn="r">
              <a:buNone/>
              <a:defRPr sz="1400" cap="all" spc="100" baseline="0">
                <a:solidFill>
                  <a:schemeClr val="bg1">
                    <a:lumMod val="50000"/>
                  </a:schemeClr>
                </a:solidFill>
                <a:latin typeface="+mj-lt"/>
              </a:defRPr>
            </a:lvl1pPr>
          </a:lstStyle>
          <a:p>
            <a:pPr lvl="0"/>
            <a:r>
              <a:rPr lang="en-US"/>
              <a:t>Click to add name</a:t>
            </a:r>
          </a:p>
        </p:txBody>
      </p:sp>
      <p:sp>
        <p:nvSpPr>
          <p:cNvPr id="56" name="Text Placeholder 10">
            <a:extLst>
              <a:ext uri="{FF2B5EF4-FFF2-40B4-BE49-F238E27FC236}">
                <a16:creationId xmlns:a16="http://schemas.microsoft.com/office/drawing/2014/main" id="{6BB9DF13-A501-4465-8844-F8ADFE8BEDA6}"/>
              </a:ext>
            </a:extLst>
          </p:cNvPr>
          <p:cNvSpPr>
            <a:spLocks noGrp="1"/>
          </p:cNvSpPr>
          <p:nvPr>
            <p:ph type="body" sz="quarter" idx="19" hasCustomPrompt="1"/>
          </p:nvPr>
        </p:nvSpPr>
        <p:spPr>
          <a:xfrm>
            <a:off x="9646834" y="3792884"/>
            <a:ext cx="1706966" cy="426393"/>
          </a:xfrm>
          <a:prstGeom prst="rect">
            <a:avLst/>
          </a:prstGeom>
        </p:spPr>
        <p:txBody>
          <a:bodyPr anchor="t">
            <a:noAutofit/>
          </a:bodyPr>
          <a:lstStyle>
            <a:lvl1pPr marL="0" indent="0" algn="l">
              <a:buNone/>
              <a:defRPr sz="1400" cap="all" spc="100" baseline="0">
                <a:solidFill>
                  <a:schemeClr val="bg1">
                    <a:lumMod val="50000"/>
                  </a:schemeClr>
                </a:solidFill>
                <a:latin typeface="+mj-lt"/>
              </a:defRPr>
            </a:lvl1pPr>
          </a:lstStyle>
          <a:p>
            <a:pPr lvl="0"/>
            <a:r>
              <a:rPr lang="en-US"/>
              <a:t>Click to add name</a:t>
            </a:r>
          </a:p>
        </p:txBody>
      </p:sp>
      <p:sp>
        <p:nvSpPr>
          <p:cNvPr id="57" name="Text Placeholder 10">
            <a:extLst>
              <a:ext uri="{FF2B5EF4-FFF2-40B4-BE49-F238E27FC236}">
                <a16:creationId xmlns:a16="http://schemas.microsoft.com/office/drawing/2014/main" id="{D23EF573-9496-4229-ABB9-B58C441687E6}"/>
              </a:ext>
            </a:extLst>
          </p:cNvPr>
          <p:cNvSpPr>
            <a:spLocks noGrp="1"/>
          </p:cNvSpPr>
          <p:nvPr>
            <p:ph type="body" sz="quarter" idx="20" hasCustomPrompt="1"/>
          </p:nvPr>
        </p:nvSpPr>
        <p:spPr>
          <a:xfrm>
            <a:off x="6985000" y="2740969"/>
            <a:ext cx="1929792" cy="426393"/>
          </a:xfrm>
          <a:prstGeom prst="rect">
            <a:avLst/>
          </a:prstGeom>
        </p:spPr>
        <p:txBody>
          <a:bodyPr anchor="ctr">
            <a:noAutofit/>
          </a:bodyPr>
          <a:lstStyle>
            <a:lvl1pPr marL="0" indent="0" algn="ctr">
              <a:lnSpc>
                <a:spcPct val="80000"/>
              </a:lnSpc>
              <a:spcBef>
                <a:spcPts val="0"/>
              </a:spcBef>
              <a:buNone/>
              <a:defRPr sz="2000" cap="all" spc="100" baseline="0">
                <a:solidFill>
                  <a:schemeClr val="bg1"/>
                </a:solidFill>
                <a:latin typeface="+mj-lt"/>
              </a:defRPr>
            </a:lvl1pPr>
          </a:lstStyle>
          <a:p>
            <a:pPr lvl="0"/>
            <a:r>
              <a:rPr lang="en-US"/>
              <a:t>Click to add name</a:t>
            </a:r>
          </a:p>
        </p:txBody>
      </p:sp>
      <p:sp>
        <p:nvSpPr>
          <p:cNvPr id="58" name="Text Placeholder 10">
            <a:extLst>
              <a:ext uri="{FF2B5EF4-FFF2-40B4-BE49-F238E27FC236}">
                <a16:creationId xmlns:a16="http://schemas.microsoft.com/office/drawing/2014/main" id="{6C96D231-4BEB-47C0-BC89-3D69A5E0DD10}"/>
              </a:ext>
            </a:extLst>
          </p:cNvPr>
          <p:cNvSpPr>
            <a:spLocks noGrp="1"/>
          </p:cNvSpPr>
          <p:nvPr>
            <p:ph type="body" sz="quarter" idx="21" hasCustomPrompt="1"/>
          </p:nvPr>
        </p:nvSpPr>
        <p:spPr>
          <a:xfrm>
            <a:off x="4859358" y="4263233"/>
            <a:ext cx="913553" cy="426393"/>
          </a:xfrm>
          <a:prstGeom prst="rect">
            <a:avLst/>
          </a:prstGeom>
        </p:spPr>
        <p:txBody>
          <a:bodyPr anchor="ctr">
            <a:noAutofit/>
          </a:bodyPr>
          <a:lstStyle>
            <a:lvl1pPr marL="0" indent="0" algn="ctr">
              <a:buNone/>
              <a:defRPr sz="1400" cap="all" spc="100" baseline="0">
                <a:solidFill>
                  <a:schemeClr val="bg1"/>
                </a:solidFill>
                <a:latin typeface="+mj-lt"/>
              </a:defRPr>
            </a:lvl1pPr>
          </a:lstStyle>
          <a:p>
            <a:pPr lvl="0"/>
            <a:r>
              <a:rPr lang="en-US"/>
              <a:t>Click to add name</a:t>
            </a:r>
          </a:p>
        </p:txBody>
      </p:sp>
      <p:sp>
        <p:nvSpPr>
          <p:cNvPr id="59" name="Text Placeholder 10">
            <a:extLst>
              <a:ext uri="{FF2B5EF4-FFF2-40B4-BE49-F238E27FC236}">
                <a16:creationId xmlns:a16="http://schemas.microsoft.com/office/drawing/2014/main" id="{18B3BFCC-5202-4CF7-8748-EA1165299B92}"/>
              </a:ext>
            </a:extLst>
          </p:cNvPr>
          <p:cNvSpPr>
            <a:spLocks noGrp="1"/>
          </p:cNvSpPr>
          <p:nvPr>
            <p:ph type="body" sz="quarter" idx="22" hasCustomPrompt="1"/>
          </p:nvPr>
        </p:nvSpPr>
        <p:spPr>
          <a:xfrm>
            <a:off x="3945805" y="5001059"/>
            <a:ext cx="913553" cy="426393"/>
          </a:xfrm>
          <a:prstGeom prst="rect">
            <a:avLst/>
          </a:prstGeom>
        </p:spPr>
        <p:txBody>
          <a:bodyPr anchor="ctr">
            <a:noAutofit/>
          </a:bodyPr>
          <a:lstStyle>
            <a:lvl1pPr marL="0" indent="0" algn="ctr">
              <a:buNone/>
              <a:defRPr sz="1400" cap="all" spc="100" baseline="0">
                <a:solidFill>
                  <a:schemeClr val="bg1"/>
                </a:solidFill>
                <a:latin typeface="+mj-lt"/>
              </a:defRPr>
            </a:lvl1pPr>
          </a:lstStyle>
          <a:p>
            <a:pPr lvl="0"/>
            <a:r>
              <a:rPr lang="en-US"/>
              <a:t>Click to add name</a:t>
            </a:r>
          </a:p>
        </p:txBody>
      </p:sp>
      <p:sp>
        <p:nvSpPr>
          <p:cNvPr id="60" name="Text Placeholder 10">
            <a:extLst>
              <a:ext uri="{FF2B5EF4-FFF2-40B4-BE49-F238E27FC236}">
                <a16:creationId xmlns:a16="http://schemas.microsoft.com/office/drawing/2014/main" id="{0F78A8C0-E488-4B82-A881-BAF70EF5261C}"/>
              </a:ext>
            </a:extLst>
          </p:cNvPr>
          <p:cNvSpPr>
            <a:spLocks noGrp="1"/>
          </p:cNvSpPr>
          <p:nvPr>
            <p:ph type="body" sz="quarter" idx="23" hasCustomPrompt="1"/>
          </p:nvPr>
        </p:nvSpPr>
        <p:spPr>
          <a:xfrm>
            <a:off x="6528224" y="4328700"/>
            <a:ext cx="913553" cy="426393"/>
          </a:xfrm>
          <a:prstGeom prst="rect">
            <a:avLst/>
          </a:prstGeom>
        </p:spPr>
        <p:txBody>
          <a:bodyPr anchor="ctr">
            <a:noAutofit/>
          </a:bodyPr>
          <a:lstStyle>
            <a:lvl1pPr marL="0" indent="0" algn="ctr">
              <a:buNone/>
              <a:defRPr sz="1400" cap="all" spc="100" baseline="0">
                <a:solidFill>
                  <a:schemeClr val="bg1"/>
                </a:solidFill>
                <a:latin typeface="+mj-lt"/>
              </a:defRPr>
            </a:lvl1pPr>
          </a:lstStyle>
          <a:p>
            <a:pPr lvl="0"/>
            <a:r>
              <a:rPr lang="en-US"/>
              <a:t>Click to add name</a:t>
            </a:r>
          </a:p>
        </p:txBody>
      </p:sp>
      <p:sp>
        <p:nvSpPr>
          <p:cNvPr id="61" name="Text Placeholder 10">
            <a:extLst>
              <a:ext uri="{FF2B5EF4-FFF2-40B4-BE49-F238E27FC236}">
                <a16:creationId xmlns:a16="http://schemas.microsoft.com/office/drawing/2014/main" id="{9CBF7863-921B-428D-857E-AC4D195E887A}"/>
              </a:ext>
            </a:extLst>
          </p:cNvPr>
          <p:cNvSpPr>
            <a:spLocks noGrp="1"/>
          </p:cNvSpPr>
          <p:nvPr>
            <p:ph type="body" sz="quarter" idx="24" hasCustomPrompt="1"/>
          </p:nvPr>
        </p:nvSpPr>
        <p:spPr>
          <a:xfrm>
            <a:off x="8464942" y="4956195"/>
            <a:ext cx="913553" cy="426393"/>
          </a:xfrm>
          <a:prstGeom prst="rect">
            <a:avLst/>
          </a:prstGeom>
        </p:spPr>
        <p:txBody>
          <a:bodyPr anchor="ctr">
            <a:noAutofit/>
          </a:bodyPr>
          <a:lstStyle>
            <a:lvl1pPr marL="0" indent="0" algn="ctr">
              <a:buNone/>
              <a:defRPr sz="1400" cap="all" spc="100" baseline="0">
                <a:solidFill>
                  <a:schemeClr val="bg1"/>
                </a:solidFill>
                <a:latin typeface="+mj-lt"/>
              </a:defRPr>
            </a:lvl1pPr>
          </a:lstStyle>
          <a:p>
            <a:pPr lvl="0"/>
            <a:r>
              <a:rPr lang="en-US"/>
              <a:t>Click to add name</a:t>
            </a:r>
          </a:p>
        </p:txBody>
      </p:sp>
      <p:sp>
        <p:nvSpPr>
          <p:cNvPr id="62" name="Text Placeholder 10">
            <a:extLst>
              <a:ext uri="{FF2B5EF4-FFF2-40B4-BE49-F238E27FC236}">
                <a16:creationId xmlns:a16="http://schemas.microsoft.com/office/drawing/2014/main" id="{3818CA49-6F16-4527-9CE5-335D522ECAA7}"/>
              </a:ext>
            </a:extLst>
          </p:cNvPr>
          <p:cNvSpPr>
            <a:spLocks noGrp="1"/>
          </p:cNvSpPr>
          <p:nvPr>
            <p:ph type="body" sz="quarter" idx="25" hasCustomPrompt="1"/>
          </p:nvPr>
        </p:nvSpPr>
        <p:spPr>
          <a:xfrm>
            <a:off x="3696547" y="2870279"/>
            <a:ext cx="913553" cy="426393"/>
          </a:xfrm>
          <a:prstGeom prst="rect">
            <a:avLst/>
          </a:prstGeom>
        </p:spPr>
        <p:txBody>
          <a:bodyPr anchor="ctr">
            <a:noAutofit/>
          </a:bodyPr>
          <a:lstStyle>
            <a:lvl1pPr marL="0" indent="0" algn="ctr">
              <a:buNone/>
              <a:defRPr sz="1400" cap="all" spc="100" baseline="0">
                <a:solidFill>
                  <a:schemeClr val="bg1"/>
                </a:solidFill>
                <a:latin typeface="+mj-lt"/>
              </a:defRPr>
            </a:lvl1pPr>
          </a:lstStyle>
          <a:p>
            <a:pPr lvl="0"/>
            <a:r>
              <a:rPr lang="en-US"/>
              <a:t>Click to add name</a:t>
            </a:r>
          </a:p>
        </p:txBody>
      </p:sp>
      <p:sp>
        <p:nvSpPr>
          <p:cNvPr id="2" name="Title 1">
            <a:extLst>
              <a:ext uri="{FF2B5EF4-FFF2-40B4-BE49-F238E27FC236}">
                <a16:creationId xmlns:a16="http://schemas.microsoft.com/office/drawing/2014/main" id="{EEA8460B-1230-475A-839A-BB0365A3D529}"/>
              </a:ext>
            </a:extLst>
          </p:cNvPr>
          <p:cNvSpPr>
            <a:spLocks noGrp="1"/>
          </p:cNvSpPr>
          <p:nvPr>
            <p:ph type="title" hasCustomPrompt="1"/>
          </p:nvPr>
        </p:nvSpPr>
        <p:spPr>
          <a:xfrm>
            <a:off x="724203" y="671807"/>
            <a:ext cx="10629597" cy="645807"/>
          </a:xfrm>
        </p:spPr>
        <p:txBody>
          <a:bodyPr/>
          <a:lstStyle>
            <a:lvl1pPr>
              <a:defRPr/>
            </a:lvl1pPr>
          </a:lstStyle>
          <a:p>
            <a:r>
              <a:rPr lang="en-US" dirty="0"/>
              <a:t>Click to add title</a:t>
            </a:r>
          </a:p>
        </p:txBody>
      </p:sp>
    </p:spTree>
    <p:extLst>
      <p:ext uri="{BB962C8B-B14F-4D97-AF65-F5344CB8AC3E}">
        <p14:creationId xmlns:p14="http://schemas.microsoft.com/office/powerpoint/2010/main" val="2743895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owth Strategy">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43D11A1-D567-4DE9-AFD4-7A6BC7C300C1}"/>
              </a:ext>
            </a:extLst>
          </p:cNvPr>
          <p:cNvSpPr/>
          <p:nvPr userDrawn="1"/>
        </p:nvSpPr>
        <p:spPr>
          <a:xfrm>
            <a:off x="4483944" y="2406747"/>
            <a:ext cx="3200401" cy="1127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Rectangle 8">
            <a:extLst>
              <a:ext uri="{FF2B5EF4-FFF2-40B4-BE49-F238E27FC236}">
                <a16:creationId xmlns:a16="http://schemas.microsoft.com/office/drawing/2014/main" id="{21398470-6F00-41F0-B63E-42C03BC992F8}"/>
              </a:ext>
            </a:extLst>
          </p:cNvPr>
          <p:cNvSpPr/>
          <p:nvPr userDrawn="1"/>
        </p:nvSpPr>
        <p:spPr>
          <a:xfrm>
            <a:off x="4489659" y="2406748"/>
            <a:ext cx="3191933" cy="318515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Rectangle 10">
            <a:extLst>
              <a:ext uri="{FF2B5EF4-FFF2-40B4-BE49-F238E27FC236}">
                <a16:creationId xmlns:a16="http://schemas.microsoft.com/office/drawing/2014/main" id="{BF06A024-E68E-4F1C-887D-415804C89479}"/>
              </a:ext>
            </a:extLst>
          </p:cNvPr>
          <p:cNvSpPr/>
          <p:nvPr userDrawn="1"/>
        </p:nvSpPr>
        <p:spPr>
          <a:xfrm>
            <a:off x="8284843" y="2406747"/>
            <a:ext cx="3200401" cy="1127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3" name="Rectangle 12">
            <a:extLst>
              <a:ext uri="{FF2B5EF4-FFF2-40B4-BE49-F238E27FC236}">
                <a16:creationId xmlns:a16="http://schemas.microsoft.com/office/drawing/2014/main" id="{0B3C2448-350F-482F-92C0-4F1495265933}"/>
              </a:ext>
            </a:extLst>
          </p:cNvPr>
          <p:cNvSpPr/>
          <p:nvPr userDrawn="1"/>
        </p:nvSpPr>
        <p:spPr>
          <a:xfrm>
            <a:off x="8290558" y="2406748"/>
            <a:ext cx="3191933" cy="318515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6" name="Rectangle 25">
            <a:extLst>
              <a:ext uri="{FF2B5EF4-FFF2-40B4-BE49-F238E27FC236}">
                <a16:creationId xmlns:a16="http://schemas.microsoft.com/office/drawing/2014/main" id="{F1BFB613-F647-4C24-8072-6BA560C2CF35}"/>
              </a:ext>
            </a:extLst>
          </p:cNvPr>
          <p:cNvSpPr/>
          <p:nvPr userDrawn="1"/>
        </p:nvSpPr>
        <p:spPr>
          <a:xfrm rot="5400000">
            <a:off x="9766385" y="-1006534"/>
            <a:ext cx="972645" cy="392429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Date Placeholder 2">
            <a:extLst>
              <a:ext uri="{FF2B5EF4-FFF2-40B4-BE49-F238E27FC236}">
                <a16:creationId xmlns:a16="http://schemas.microsoft.com/office/drawing/2014/main" id="{CA52D8BE-09E0-4B54-871E-627BA3688E32}"/>
              </a:ext>
            </a:extLst>
          </p:cNvPr>
          <p:cNvSpPr>
            <a:spLocks noGrp="1"/>
          </p:cNvSpPr>
          <p:nvPr>
            <p:ph type="dt" sz="half" idx="10"/>
          </p:nvPr>
        </p:nvSpPr>
        <p:spPr/>
        <p:txBody>
          <a:bodyPr>
            <a:noAutofit/>
          </a:bodyPr>
          <a:lstStyle/>
          <a:p>
            <a:r>
              <a:rPr lang="en-US" dirty="0"/>
              <a:t>8/03/20XX</a:t>
            </a:r>
          </a:p>
        </p:txBody>
      </p:sp>
      <p:sp>
        <p:nvSpPr>
          <p:cNvPr id="4" name="Footer Placeholder 3">
            <a:extLst>
              <a:ext uri="{FF2B5EF4-FFF2-40B4-BE49-F238E27FC236}">
                <a16:creationId xmlns:a16="http://schemas.microsoft.com/office/drawing/2014/main" id="{30158535-C39C-4032-BC07-CC7DA7456E17}"/>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CE638FD9-7569-4F67-9902-EA32B7F93F68}"/>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7" name="Text Placeholder 10">
            <a:extLst>
              <a:ext uri="{FF2B5EF4-FFF2-40B4-BE49-F238E27FC236}">
                <a16:creationId xmlns:a16="http://schemas.microsoft.com/office/drawing/2014/main" id="{36849D09-65B8-4E5C-986A-AB5E3748D42E}"/>
              </a:ext>
            </a:extLst>
          </p:cNvPr>
          <p:cNvSpPr>
            <a:spLocks noGrp="1"/>
          </p:cNvSpPr>
          <p:nvPr>
            <p:ph type="body" sz="quarter" idx="16" hasCustomPrompt="1"/>
          </p:nvPr>
        </p:nvSpPr>
        <p:spPr>
          <a:xfrm>
            <a:off x="3181350" y="1221488"/>
            <a:ext cx="5829300" cy="537864"/>
          </a:xfrm>
          <a:prstGeom prst="rect">
            <a:avLst/>
          </a:prstGeom>
        </p:spPr>
        <p:txBody>
          <a:bodyPr anchor="t">
            <a:noAutofit/>
          </a:bodyPr>
          <a:lstStyle>
            <a:lvl1pPr marL="0" indent="0" algn="ctr">
              <a:lnSpc>
                <a:spcPct val="125000"/>
              </a:lnSpc>
              <a:spcBef>
                <a:spcPts val="0"/>
              </a:spcBef>
              <a:buNone/>
              <a:defRPr sz="2000" cap="none" spc="100" baseline="0">
                <a:solidFill>
                  <a:schemeClr val="tx1"/>
                </a:solidFill>
                <a:latin typeface="Seaford" panose="020B0502030303020204" pitchFamily="34" charset="0"/>
              </a:defRPr>
            </a:lvl1pPr>
          </a:lstStyle>
          <a:p>
            <a:pPr lvl="0"/>
            <a:r>
              <a:rPr lang="en-US"/>
              <a:t>Click to add text</a:t>
            </a:r>
          </a:p>
        </p:txBody>
      </p:sp>
      <p:sp>
        <p:nvSpPr>
          <p:cNvPr id="8" name="Rectangle 7">
            <a:extLst>
              <a:ext uri="{FF2B5EF4-FFF2-40B4-BE49-F238E27FC236}">
                <a16:creationId xmlns:a16="http://schemas.microsoft.com/office/drawing/2014/main" id="{23AC480B-19BB-48E2-8BEF-4AA0680D32DE}"/>
              </a:ext>
            </a:extLst>
          </p:cNvPr>
          <p:cNvSpPr/>
          <p:nvPr userDrawn="1"/>
        </p:nvSpPr>
        <p:spPr>
          <a:xfrm>
            <a:off x="691513" y="2406747"/>
            <a:ext cx="3200401" cy="1127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4" name="Rectangle 13">
            <a:extLst>
              <a:ext uri="{FF2B5EF4-FFF2-40B4-BE49-F238E27FC236}">
                <a16:creationId xmlns:a16="http://schemas.microsoft.com/office/drawing/2014/main" id="{82C09E39-FAAE-43BC-8BD6-08DC89C45F5B}"/>
              </a:ext>
            </a:extLst>
          </p:cNvPr>
          <p:cNvSpPr/>
          <p:nvPr userDrawn="1"/>
        </p:nvSpPr>
        <p:spPr>
          <a:xfrm>
            <a:off x="697228" y="2406748"/>
            <a:ext cx="3191933" cy="318515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9" name="Text Placeholder 10">
            <a:extLst>
              <a:ext uri="{FF2B5EF4-FFF2-40B4-BE49-F238E27FC236}">
                <a16:creationId xmlns:a16="http://schemas.microsoft.com/office/drawing/2014/main" id="{07156FBE-72BD-4A64-99F7-1ABAA272A0FA}"/>
              </a:ext>
            </a:extLst>
          </p:cNvPr>
          <p:cNvSpPr>
            <a:spLocks noGrp="1"/>
          </p:cNvSpPr>
          <p:nvPr>
            <p:ph type="body" sz="quarter" idx="17" hasCustomPrompt="1"/>
          </p:nvPr>
        </p:nvSpPr>
        <p:spPr>
          <a:xfrm>
            <a:off x="963928" y="2683198"/>
            <a:ext cx="2667000" cy="609180"/>
          </a:xfrm>
          <a:prstGeom prst="rect">
            <a:avLst/>
          </a:prstGeom>
        </p:spPr>
        <p:txBody>
          <a:bodyPr anchor="ctr">
            <a:noAutofit/>
          </a:bodyPr>
          <a:lstStyle>
            <a:lvl1pPr marL="0" indent="0" algn="ctr">
              <a:lnSpc>
                <a:spcPct val="80000"/>
              </a:lnSpc>
              <a:spcBef>
                <a:spcPts val="0"/>
              </a:spcBef>
              <a:buNone/>
              <a:defRPr sz="2000" cap="all" spc="100" baseline="0">
                <a:solidFill>
                  <a:schemeClr val="accent6"/>
                </a:solidFill>
                <a:latin typeface="+mj-lt"/>
              </a:defRPr>
            </a:lvl1pPr>
          </a:lstStyle>
          <a:p>
            <a:pPr lvl="0"/>
            <a:r>
              <a:rPr lang="en-US"/>
              <a:t>Click to add subtitle</a:t>
            </a:r>
          </a:p>
        </p:txBody>
      </p:sp>
      <p:sp>
        <p:nvSpPr>
          <p:cNvPr id="20" name="Text Placeholder 10">
            <a:extLst>
              <a:ext uri="{FF2B5EF4-FFF2-40B4-BE49-F238E27FC236}">
                <a16:creationId xmlns:a16="http://schemas.microsoft.com/office/drawing/2014/main" id="{0AEE629F-FF1D-44AE-B728-8EA70D72A35B}"/>
              </a:ext>
            </a:extLst>
          </p:cNvPr>
          <p:cNvSpPr>
            <a:spLocks noGrp="1"/>
          </p:cNvSpPr>
          <p:nvPr>
            <p:ph type="body" sz="quarter" idx="18" hasCustomPrompt="1"/>
          </p:nvPr>
        </p:nvSpPr>
        <p:spPr>
          <a:xfrm>
            <a:off x="4750644" y="2683198"/>
            <a:ext cx="2667000" cy="609180"/>
          </a:xfrm>
          <a:prstGeom prst="rect">
            <a:avLst/>
          </a:prstGeom>
        </p:spPr>
        <p:txBody>
          <a:bodyPr anchor="ctr">
            <a:noAutofit/>
          </a:bodyPr>
          <a:lstStyle>
            <a:lvl1pPr marL="0" indent="0" algn="ctr">
              <a:lnSpc>
                <a:spcPct val="80000"/>
              </a:lnSpc>
              <a:spcBef>
                <a:spcPts val="0"/>
              </a:spcBef>
              <a:buNone/>
              <a:defRPr sz="2000" cap="all" spc="100" baseline="0">
                <a:solidFill>
                  <a:schemeClr val="accent6"/>
                </a:solidFill>
                <a:latin typeface="+mj-lt"/>
              </a:defRPr>
            </a:lvl1pPr>
          </a:lstStyle>
          <a:p>
            <a:pPr lvl="0"/>
            <a:r>
              <a:rPr lang="en-US"/>
              <a:t>Click to add subtitle</a:t>
            </a:r>
          </a:p>
        </p:txBody>
      </p:sp>
      <p:sp>
        <p:nvSpPr>
          <p:cNvPr id="21" name="Text Placeholder 10">
            <a:extLst>
              <a:ext uri="{FF2B5EF4-FFF2-40B4-BE49-F238E27FC236}">
                <a16:creationId xmlns:a16="http://schemas.microsoft.com/office/drawing/2014/main" id="{5C4D74F9-C022-4D89-9C64-1A0A5FD3A6EC}"/>
              </a:ext>
            </a:extLst>
          </p:cNvPr>
          <p:cNvSpPr>
            <a:spLocks noGrp="1"/>
          </p:cNvSpPr>
          <p:nvPr>
            <p:ph type="body" sz="quarter" idx="19" hasCustomPrompt="1"/>
          </p:nvPr>
        </p:nvSpPr>
        <p:spPr>
          <a:xfrm>
            <a:off x="8551543" y="2683198"/>
            <a:ext cx="2667000" cy="609180"/>
          </a:xfrm>
          <a:prstGeom prst="rect">
            <a:avLst/>
          </a:prstGeom>
        </p:spPr>
        <p:txBody>
          <a:bodyPr anchor="ctr">
            <a:noAutofit/>
          </a:bodyPr>
          <a:lstStyle>
            <a:lvl1pPr marL="0" indent="0" algn="ctr">
              <a:lnSpc>
                <a:spcPct val="80000"/>
              </a:lnSpc>
              <a:spcBef>
                <a:spcPts val="0"/>
              </a:spcBef>
              <a:buNone/>
              <a:defRPr sz="2000" cap="all" spc="100" baseline="0">
                <a:solidFill>
                  <a:schemeClr val="accent6"/>
                </a:solidFill>
                <a:latin typeface="+mj-lt"/>
              </a:defRPr>
            </a:lvl1pPr>
          </a:lstStyle>
          <a:p>
            <a:pPr lvl="0"/>
            <a:r>
              <a:rPr lang="en-US"/>
              <a:t>Click to add subtitle</a:t>
            </a:r>
          </a:p>
        </p:txBody>
      </p:sp>
      <p:sp>
        <p:nvSpPr>
          <p:cNvPr id="22" name="Text Placeholder 10">
            <a:extLst>
              <a:ext uri="{FF2B5EF4-FFF2-40B4-BE49-F238E27FC236}">
                <a16:creationId xmlns:a16="http://schemas.microsoft.com/office/drawing/2014/main" id="{75D06BD1-5247-47AE-87C4-5720ED5AC7FC}"/>
              </a:ext>
            </a:extLst>
          </p:cNvPr>
          <p:cNvSpPr>
            <a:spLocks noGrp="1"/>
          </p:cNvSpPr>
          <p:nvPr>
            <p:ph type="body" sz="quarter" idx="20" hasCustomPrompt="1"/>
          </p:nvPr>
        </p:nvSpPr>
        <p:spPr>
          <a:xfrm>
            <a:off x="963928" y="3778623"/>
            <a:ext cx="2667000" cy="1558104"/>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23" name="Text Placeholder 10">
            <a:extLst>
              <a:ext uri="{FF2B5EF4-FFF2-40B4-BE49-F238E27FC236}">
                <a16:creationId xmlns:a16="http://schemas.microsoft.com/office/drawing/2014/main" id="{FD3684C2-E9CD-4A2A-993D-ABF39BD30C21}"/>
              </a:ext>
            </a:extLst>
          </p:cNvPr>
          <p:cNvSpPr>
            <a:spLocks noGrp="1"/>
          </p:cNvSpPr>
          <p:nvPr>
            <p:ph type="body" sz="quarter" idx="21" hasCustomPrompt="1"/>
          </p:nvPr>
        </p:nvSpPr>
        <p:spPr>
          <a:xfrm>
            <a:off x="4750644" y="3778623"/>
            <a:ext cx="2667000" cy="1558104"/>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24" name="Text Placeholder 10">
            <a:extLst>
              <a:ext uri="{FF2B5EF4-FFF2-40B4-BE49-F238E27FC236}">
                <a16:creationId xmlns:a16="http://schemas.microsoft.com/office/drawing/2014/main" id="{A960BEA5-C2B5-456D-8982-4C8A8E7EE686}"/>
              </a:ext>
            </a:extLst>
          </p:cNvPr>
          <p:cNvSpPr>
            <a:spLocks noGrp="1"/>
          </p:cNvSpPr>
          <p:nvPr>
            <p:ph type="body" sz="quarter" idx="22" hasCustomPrompt="1"/>
          </p:nvPr>
        </p:nvSpPr>
        <p:spPr>
          <a:xfrm>
            <a:off x="8551543" y="3778623"/>
            <a:ext cx="2667000" cy="1558104"/>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0" name="Title 9">
            <a:extLst>
              <a:ext uri="{FF2B5EF4-FFF2-40B4-BE49-F238E27FC236}">
                <a16:creationId xmlns:a16="http://schemas.microsoft.com/office/drawing/2014/main" id="{8CDC00CA-B925-48D9-91B3-A79A59C280A1}"/>
              </a:ext>
            </a:extLst>
          </p:cNvPr>
          <p:cNvSpPr>
            <a:spLocks noGrp="1"/>
          </p:cNvSpPr>
          <p:nvPr>
            <p:ph type="title" hasCustomPrompt="1"/>
          </p:nvPr>
        </p:nvSpPr>
        <p:spPr>
          <a:xfrm>
            <a:off x="3181350" y="671807"/>
            <a:ext cx="5829300" cy="639192"/>
          </a:xfrm>
        </p:spPr>
        <p:txBody>
          <a:bodyPr/>
          <a:lstStyle>
            <a:lvl1pPr algn="ctr">
              <a:defRPr/>
            </a:lvl1pPr>
          </a:lstStyle>
          <a:p>
            <a:r>
              <a:rPr lang="en-US" dirty="0"/>
              <a:t>Click to add title</a:t>
            </a:r>
          </a:p>
        </p:txBody>
      </p:sp>
    </p:spTree>
    <p:extLst>
      <p:ext uri="{BB962C8B-B14F-4D97-AF65-F5344CB8AC3E}">
        <p14:creationId xmlns:p14="http://schemas.microsoft.com/office/powerpoint/2010/main" val="49746386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action">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C336D74-17F7-4684-B610-18AB1682D138}"/>
              </a:ext>
            </a:extLst>
          </p:cNvPr>
          <p:cNvSpPr>
            <a:spLocks noGrp="1"/>
          </p:cNvSpPr>
          <p:nvPr>
            <p:ph type="dt" sz="half" idx="10"/>
          </p:nvPr>
        </p:nvSpPr>
        <p:spPr/>
        <p:txBody>
          <a:bodyPr>
            <a:noAutofit/>
          </a:bodyPr>
          <a:lstStyle/>
          <a:p>
            <a:r>
              <a:rPr lang="en-US" dirty="0"/>
              <a:t>8/03/20XX</a:t>
            </a:r>
          </a:p>
        </p:txBody>
      </p:sp>
      <p:sp>
        <p:nvSpPr>
          <p:cNvPr id="4" name="Footer Placeholder 3">
            <a:extLst>
              <a:ext uri="{FF2B5EF4-FFF2-40B4-BE49-F238E27FC236}">
                <a16:creationId xmlns:a16="http://schemas.microsoft.com/office/drawing/2014/main" id="{AB1FBB6F-A08B-41AD-8AD2-DC5AE674EE23}"/>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5BFA4285-BB73-4E13-BBDF-3F14D2AD95BA}"/>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8" name="Text Placeholder 10">
            <a:extLst>
              <a:ext uri="{FF2B5EF4-FFF2-40B4-BE49-F238E27FC236}">
                <a16:creationId xmlns:a16="http://schemas.microsoft.com/office/drawing/2014/main" id="{6F28238E-356F-43CD-AA8F-3BC1FA26B6E7}"/>
              </a:ext>
            </a:extLst>
          </p:cNvPr>
          <p:cNvSpPr>
            <a:spLocks noGrp="1"/>
          </p:cNvSpPr>
          <p:nvPr>
            <p:ph type="body" sz="quarter" idx="16" hasCustomPrompt="1"/>
          </p:nvPr>
        </p:nvSpPr>
        <p:spPr>
          <a:xfrm>
            <a:off x="827900" y="1172060"/>
            <a:ext cx="5829300" cy="537864"/>
          </a:xfrm>
          <a:prstGeom prst="rect">
            <a:avLst/>
          </a:prstGeom>
        </p:spPr>
        <p:txBody>
          <a:bodyPr anchor="t">
            <a:noAutofit/>
          </a:bodyPr>
          <a:lstStyle>
            <a:lvl1pPr marL="0" indent="0" algn="l">
              <a:lnSpc>
                <a:spcPct val="125000"/>
              </a:lnSpc>
              <a:spcBef>
                <a:spcPts val="0"/>
              </a:spcBef>
              <a:buNone/>
              <a:defRPr sz="2000" cap="none" spc="100" baseline="0">
                <a:solidFill>
                  <a:schemeClr val="tx1"/>
                </a:solidFill>
                <a:latin typeface="Seaford" panose="020B0502030303020204" pitchFamily="34" charset="0"/>
              </a:defRPr>
            </a:lvl1pPr>
          </a:lstStyle>
          <a:p>
            <a:pPr lvl="0"/>
            <a:r>
              <a:rPr lang="en-US"/>
              <a:t>Click to add text</a:t>
            </a:r>
          </a:p>
        </p:txBody>
      </p:sp>
      <p:sp>
        <p:nvSpPr>
          <p:cNvPr id="36" name="Text Placeholder 10">
            <a:extLst>
              <a:ext uri="{FF2B5EF4-FFF2-40B4-BE49-F238E27FC236}">
                <a16:creationId xmlns:a16="http://schemas.microsoft.com/office/drawing/2014/main" id="{050BF9B7-44D3-43B3-8650-0E38FB9F8025}"/>
              </a:ext>
            </a:extLst>
          </p:cNvPr>
          <p:cNvSpPr>
            <a:spLocks noGrp="1"/>
          </p:cNvSpPr>
          <p:nvPr>
            <p:ph type="body" sz="quarter" idx="25" hasCustomPrompt="1"/>
          </p:nvPr>
        </p:nvSpPr>
        <p:spPr>
          <a:xfrm>
            <a:off x="6785497" y="2172381"/>
            <a:ext cx="4487220" cy="448769"/>
          </a:xfrm>
          <a:prstGeom prst="rect">
            <a:avLst/>
          </a:prstGeom>
        </p:spPr>
        <p:txBody>
          <a:bodyPr>
            <a:noAutofit/>
          </a:bodyPr>
          <a:lstStyle>
            <a:lvl1pPr marL="0" indent="0" algn="ctr">
              <a:buNone/>
              <a:defRPr sz="1800" cap="none" spc="200" baseline="0">
                <a:solidFill>
                  <a:schemeClr val="tx2"/>
                </a:solidFill>
                <a:latin typeface="+mj-lt"/>
              </a:defRPr>
            </a:lvl1pPr>
          </a:lstStyle>
          <a:p>
            <a:pPr lvl="0"/>
            <a:r>
              <a:rPr lang="en-US"/>
              <a:t>Click to add title</a:t>
            </a:r>
          </a:p>
        </p:txBody>
      </p:sp>
      <p:sp>
        <p:nvSpPr>
          <p:cNvPr id="51" name="Text Placeholder 10">
            <a:extLst>
              <a:ext uri="{FF2B5EF4-FFF2-40B4-BE49-F238E27FC236}">
                <a16:creationId xmlns:a16="http://schemas.microsoft.com/office/drawing/2014/main" id="{00A34C87-263B-4C39-95B1-6A3E78FC480B}"/>
              </a:ext>
            </a:extLst>
          </p:cNvPr>
          <p:cNvSpPr>
            <a:spLocks noGrp="1"/>
          </p:cNvSpPr>
          <p:nvPr>
            <p:ph type="body" sz="quarter" idx="34" hasCustomPrompt="1"/>
          </p:nvPr>
        </p:nvSpPr>
        <p:spPr>
          <a:xfrm>
            <a:off x="910838" y="2172381"/>
            <a:ext cx="5007023" cy="448769"/>
          </a:xfrm>
          <a:prstGeom prst="rect">
            <a:avLst/>
          </a:prstGeom>
        </p:spPr>
        <p:txBody>
          <a:bodyPr>
            <a:noAutofit/>
          </a:bodyPr>
          <a:lstStyle>
            <a:lvl1pPr marL="0" indent="0" algn="ctr">
              <a:buNone/>
              <a:defRPr sz="1800" cap="none" spc="200" baseline="0">
                <a:solidFill>
                  <a:schemeClr val="tx2"/>
                </a:solidFill>
                <a:latin typeface="+mj-lt"/>
              </a:defRPr>
            </a:lvl1pPr>
          </a:lstStyle>
          <a:p>
            <a:pPr lvl="0"/>
            <a:r>
              <a:rPr lang="en-US"/>
              <a:t>Click to add title</a:t>
            </a:r>
          </a:p>
        </p:txBody>
      </p:sp>
      <p:sp>
        <p:nvSpPr>
          <p:cNvPr id="10" name="Content Placeholder 9">
            <a:extLst>
              <a:ext uri="{FF2B5EF4-FFF2-40B4-BE49-F238E27FC236}">
                <a16:creationId xmlns:a16="http://schemas.microsoft.com/office/drawing/2014/main" id="{38FDE5E1-CA4F-47D6-B408-560DFA59D301}"/>
              </a:ext>
            </a:extLst>
          </p:cNvPr>
          <p:cNvSpPr>
            <a:spLocks noGrp="1"/>
          </p:cNvSpPr>
          <p:nvPr>
            <p:ph sz="quarter" idx="37"/>
          </p:nvPr>
        </p:nvSpPr>
        <p:spPr>
          <a:xfrm>
            <a:off x="906463" y="2752724"/>
            <a:ext cx="5007022" cy="329247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Content Placeholder 9">
            <a:extLst>
              <a:ext uri="{FF2B5EF4-FFF2-40B4-BE49-F238E27FC236}">
                <a16:creationId xmlns:a16="http://schemas.microsoft.com/office/drawing/2014/main" id="{E8933B94-68E9-4F8A-95B3-C8A867B06FF5}"/>
              </a:ext>
            </a:extLst>
          </p:cNvPr>
          <p:cNvSpPr>
            <a:spLocks noGrp="1"/>
          </p:cNvSpPr>
          <p:nvPr>
            <p:ph sz="quarter" idx="38"/>
          </p:nvPr>
        </p:nvSpPr>
        <p:spPr>
          <a:xfrm>
            <a:off x="6785497" y="2747768"/>
            <a:ext cx="4500041" cy="329247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0">
            <a:extLst>
              <a:ext uri="{FF2B5EF4-FFF2-40B4-BE49-F238E27FC236}">
                <a16:creationId xmlns:a16="http://schemas.microsoft.com/office/drawing/2014/main" id="{9997C22C-C02E-4D5D-866A-A163E2B47034}"/>
              </a:ext>
            </a:extLst>
          </p:cNvPr>
          <p:cNvSpPr>
            <a:spLocks noGrp="1"/>
          </p:cNvSpPr>
          <p:nvPr>
            <p:ph type="title" hasCustomPrompt="1"/>
          </p:nvPr>
        </p:nvSpPr>
        <p:spPr>
          <a:xfrm>
            <a:off x="827900" y="671808"/>
            <a:ext cx="5829300" cy="639192"/>
          </a:xfrm>
        </p:spPr>
        <p:txBody>
          <a:bodyPr/>
          <a:lstStyle>
            <a:lvl1pPr>
              <a:defRPr/>
            </a:lvl1pPr>
          </a:lstStyle>
          <a:p>
            <a:r>
              <a:rPr lang="en-US" dirty="0"/>
              <a:t>Click to add title</a:t>
            </a:r>
          </a:p>
        </p:txBody>
      </p:sp>
    </p:spTree>
    <p:extLst>
      <p:ext uri="{BB962C8B-B14F-4D97-AF65-F5344CB8AC3E}">
        <p14:creationId xmlns:p14="http://schemas.microsoft.com/office/powerpoint/2010/main" val="39678594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Year Action Plan">
    <p:spTree>
      <p:nvGrpSpPr>
        <p:cNvPr id="1" name=""/>
        <p:cNvGrpSpPr/>
        <p:nvPr/>
      </p:nvGrpSpPr>
      <p:grpSpPr>
        <a:xfrm>
          <a:off x="0" y="0"/>
          <a:ext cx="0" cy="0"/>
          <a:chOff x="0" y="0"/>
          <a:chExt cx="0" cy="0"/>
        </a:xfrm>
      </p:grpSpPr>
      <p:sp>
        <p:nvSpPr>
          <p:cNvPr id="100" name="Rectangle 99">
            <a:extLst>
              <a:ext uri="{FF2B5EF4-FFF2-40B4-BE49-F238E27FC236}">
                <a16:creationId xmlns:a16="http://schemas.microsoft.com/office/drawing/2014/main" id="{9A6EC546-1FDF-48B1-BB0F-4069A4AF6B46}"/>
              </a:ext>
            </a:extLst>
          </p:cNvPr>
          <p:cNvSpPr/>
          <p:nvPr userDrawn="1"/>
        </p:nvSpPr>
        <p:spPr>
          <a:xfrm rot="5400000">
            <a:off x="1338026" y="-868210"/>
            <a:ext cx="972645" cy="364765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Date Placeholder 2">
            <a:extLst>
              <a:ext uri="{FF2B5EF4-FFF2-40B4-BE49-F238E27FC236}">
                <a16:creationId xmlns:a16="http://schemas.microsoft.com/office/drawing/2014/main" id="{8F8787A3-6FE4-43A8-B38B-0F6A2EF11D64}"/>
              </a:ext>
            </a:extLst>
          </p:cNvPr>
          <p:cNvSpPr>
            <a:spLocks noGrp="1"/>
          </p:cNvSpPr>
          <p:nvPr>
            <p:ph type="dt" sz="half" idx="10"/>
          </p:nvPr>
        </p:nvSpPr>
        <p:spPr/>
        <p:txBody>
          <a:bodyPr>
            <a:noAutofit/>
          </a:bodyPr>
          <a:lstStyle/>
          <a:p>
            <a:r>
              <a:rPr lang="en-US" dirty="0"/>
              <a:t>8/03/20XX</a:t>
            </a:r>
          </a:p>
        </p:txBody>
      </p:sp>
      <p:sp>
        <p:nvSpPr>
          <p:cNvPr id="4" name="Footer Placeholder 3">
            <a:extLst>
              <a:ext uri="{FF2B5EF4-FFF2-40B4-BE49-F238E27FC236}">
                <a16:creationId xmlns:a16="http://schemas.microsoft.com/office/drawing/2014/main" id="{D1DE0A1E-0F1E-4FFE-B209-3D9679190548}"/>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A8999867-6933-40F9-BEA0-F30FA6975498}"/>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16" name="Text Placeholder 14">
            <a:extLst>
              <a:ext uri="{FF2B5EF4-FFF2-40B4-BE49-F238E27FC236}">
                <a16:creationId xmlns:a16="http://schemas.microsoft.com/office/drawing/2014/main" id="{00E72126-EBC8-4AA7-AA53-38A15FDEC6E3}"/>
              </a:ext>
            </a:extLst>
          </p:cNvPr>
          <p:cNvSpPr>
            <a:spLocks noGrp="1"/>
          </p:cNvSpPr>
          <p:nvPr>
            <p:ph type="body" sz="quarter" idx="17" hasCustomPrompt="1"/>
          </p:nvPr>
        </p:nvSpPr>
        <p:spPr>
          <a:xfrm>
            <a:off x="1712346"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17" name="Text Placeholder 14">
            <a:extLst>
              <a:ext uri="{FF2B5EF4-FFF2-40B4-BE49-F238E27FC236}">
                <a16:creationId xmlns:a16="http://schemas.microsoft.com/office/drawing/2014/main" id="{C44CA5E4-4215-49A0-86F5-2C4847D87E61}"/>
              </a:ext>
            </a:extLst>
          </p:cNvPr>
          <p:cNvSpPr>
            <a:spLocks noGrp="1"/>
          </p:cNvSpPr>
          <p:nvPr>
            <p:ph type="body" sz="quarter" idx="18" hasCustomPrompt="1"/>
          </p:nvPr>
        </p:nvSpPr>
        <p:spPr>
          <a:xfrm>
            <a:off x="2501761"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18" name="Text Placeholder 14">
            <a:extLst>
              <a:ext uri="{FF2B5EF4-FFF2-40B4-BE49-F238E27FC236}">
                <a16:creationId xmlns:a16="http://schemas.microsoft.com/office/drawing/2014/main" id="{735C1917-DDF3-4A5B-AEB9-E0FBD98EC516}"/>
              </a:ext>
            </a:extLst>
          </p:cNvPr>
          <p:cNvSpPr>
            <a:spLocks noGrp="1"/>
          </p:cNvSpPr>
          <p:nvPr>
            <p:ph type="body" sz="quarter" idx="19" hasCustomPrompt="1"/>
          </p:nvPr>
        </p:nvSpPr>
        <p:spPr>
          <a:xfrm>
            <a:off x="3291176"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19" name="Text Placeholder 14">
            <a:extLst>
              <a:ext uri="{FF2B5EF4-FFF2-40B4-BE49-F238E27FC236}">
                <a16:creationId xmlns:a16="http://schemas.microsoft.com/office/drawing/2014/main" id="{D0FF36A3-BF35-4A36-ADAB-547CA8CAED9F}"/>
              </a:ext>
            </a:extLst>
          </p:cNvPr>
          <p:cNvSpPr>
            <a:spLocks noGrp="1"/>
          </p:cNvSpPr>
          <p:nvPr>
            <p:ph type="body" sz="quarter" idx="20" hasCustomPrompt="1"/>
          </p:nvPr>
        </p:nvSpPr>
        <p:spPr>
          <a:xfrm>
            <a:off x="4080591"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0" name="Text Placeholder 14">
            <a:extLst>
              <a:ext uri="{FF2B5EF4-FFF2-40B4-BE49-F238E27FC236}">
                <a16:creationId xmlns:a16="http://schemas.microsoft.com/office/drawing/2014/main" id="{3BE85149-0E6D-4CDC-82B6-EF6894D9C904}"/>
              </a:ext>
            </a:extLst>
          </p:cNvPr>
          <p:cNvSpPr>
            <a:spLocks noGrp="1"/>
          </p:cNvSpPr>
          <p:nvPr>
            <p:ph type="body" sz="quarter" idx="21" hasCustomPrompt="1"/>
          </p:nvPr>
        </p:nvSpPr>
        <p:spPr>
          <a:xfrm>
            <a:off x="4810807" y="3170170"/>
            <a:ext cx="61531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1" name="Text Placeholder 14">
            <a:extLst>
              <a:ext uri="{FF2B5EF4-FFF2-40B4-BE49-F238E27FC236}">
                <a16:creationId xmlns:a16="http://schemas.microsoft.com/office/drawing/2014/main" id="{66E8B6B5-41D1-4EC9-84EF-1989A504B7D6}"/>
              </a:ext>
            </a:extLst>
          </p:cNvPr>
          <p:cNvSpPr>
            <a:spLocks noGrp="1"/>
          </p:cNvSpPr>
          <p:nvPr>
            <p:ph type="body" sz="quarter" idx="22" hasCustomPrompt="1"/>
          </p:nvPr>
        </p:nvSpPr>
        <p:spPr>
          <a:xfrm>
            <a:off x="5659421"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2" name="Text Placeholder 14">
            <a:extLst>
              <a:ext uri="{FF2B5EF4-FFF2-40B4-BE49-F238E27FC236}">
                <a16:creationId xmlns:a16="http://schemas.microsoft.com/office/drawing/2014/main" id="{0F13F401-A13F-4EF3-88FC-D517D7F7BA55}"/>
              </a:ext>
            </a:extLst>
          </p:cNvPr>
          <p:cNvSpPr>
            <a:spLocks noGrp="1"/>
          </p:cNvSpPr>
          <p:nvPr>
            <p:ph type="body" sz="quarter" idx="23" hasCustomPrompt="1"/>
          </p:nvPr>
        </p:nvSpPr>
        <p:spPr>
          <a:xfrm>
            <a:off x="6448836"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3" name="Text Placeholder 14">
            <a:extLst>
              <a:ext uri="{FF2B5EF4-FFF2-40B4-BE49-F238E27FC236}">
                <a16:creationId xmlns:a16="http://schemas.microsoft.com/office/drawing/2014/main" id="{94639D5D-D529-4EF5-9EF8-8C9B3715A28E}"/>
              </a:ext>
            </a:extLst>
          </p:cNvPr>
          <p:cNvSpPr>
            <a:spLocks noGrp="1"/>
          </p:cNvSpPr>
          <p:nvPr>
            <p:ph type="body" sz="quarter" idx="24" hasCustomPrompt="1"/>
          </p:nvPr>
        </p:nvSpPr>
        <p:spPr>
          <a:xfrm>
            <a:off x="7238251"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4" name="Text Placeholder 14">
            <a:extLst>
              <a:ext uri="{FF2B5EF4-FFF2-40B4-BE49-F238E27FC236}">
                <a16:creationId xmlns:a16="http://schemas.microsoft.com/office/drawing/2014/main" id="{45E22B01-C64B-4A03-9118-68BCAECC32FA}"/>
              </a:ext>
            </a:extLst>
          </p:cNvPr>
          <p:cNvSpPr>
            <a:spLocks noGrp="1"/>
          </p:cNvSpPr>
          <p:nvPr>
            <p:ph type="body" sz="quarter" idx="25" hasCustomPrompt="1"/>
          </p:nvPr>
        </p:nvSpPr>
        <p:spPr>
          <a:xfrm>
            <a:off x="8027666"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5" name="Text Placeholder 14">
            <a:extLst>
              <a:ext uri="{FF2B5EF4-FFF2-40B4-BE49-F238E27FC236}">
                <a16:creationId xmlns:a16="http://schemas.microsoft.com/office/drawing/2014/main" id="{04BA50FF-5CC3-4F90-9AA6-5942DF634BAB}"/>
              </a:ext>
            </a:extLst>
          </p:cNvPr>
          <p:cNvSpPr>
            <a:spLocks noGrp="1"/>
          </p:cNvSpPr>
          <p:nvPr>
            <p:ph type="body" sz="quarter" idx="26" hasCustomPrompt="1"/>
          </p:nvPr>
        </p:nvSpPr>
        <p:spPr>
          <a:xfrm>
            <a:off x="8817081"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6" name="Text Placeholder 14">
            <a:extLst>
              <a:ext uri="{FF2B5EF4-FFF2-40B4-BE49-F238E27FC236}">
                <a16:creationId xmlns:a16="http://schemas.microsoft.com/office/drawing/2014/main" id="{5B3EEE7C-67C5-49ED-A602-F8E162B21AA6}"/>
              </a:ext>
            </a:extLst>
          </p:cNvPr>
          <p:cNvSpPr>
            <a:spLocks noGrp="1"/>
          </p:cNvSpPr>
          <p:nvPr>
            <p:ph type="body" sz="quarter" idx="27" hasCustomPrompt="1"/>
          </p:nvPr>
        </p:nvSpPr>
        <p:spPr>
          <a:xfrm>
            <a:off x="9606496"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7" name="Text Placeholder 14">
            <a:extLst>
              <a:ext uri="{FF2B5EF4-FFF2-40B4-BE49-F238E27FC236}">
                <a16:creationId xmlns:a16="http://schemas.microsoft.com/office/drawing/2014/main" id="{EE91B34F-5506-49A1-8594-9259C64066FA}"/>
              </a:ext>
            </a:extLst>
          </p:cNvPr>
          <p:cNvSpPr>
            <a:spLocks noGrp="1"/>
          </p:cNvSpPr>
          <p:nvPr>
            <p:ph type="body" sz="quarter" idx="28" hasCustomPrompt="1"/>
          </p:nvPr>
        </p:nvSpPr>
        <p:spPr>
          <a:xfrm>
            <a:off x="10395907"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8" name="Text Placeholder 14">
            <a:extLst>
              <a:ext uri="{FF2B5EF4-FFF2-40B4-BE49-F238E27FC236}">
                <a16:creationId xmlns:a16="http://schemas.microsoft.com/office/drawing/2014/main" id="{6A7D7592-A438-4BE7-82A5-188EF3B7021B}"/>
              </a:ext>
            </a:extLst>
          </p:cNvPr>
          <p:cNvSpPr>
            <a:spLocks noGrp="1"/>
          </p:cNvSpPr>
          <p:nvPr>
            <p:ph type="body" sz="quarter" idx="29" hasCustomPrompt="1"/>
          </p:nvPr>
        </p:nvSpPr>
        <p:spPr>
          <a:xfrm>
            <a:off x="1712346"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9" name="Text Placeholder 14">
            <a:extLst>
              <a:ext uri="{FF2B5EF4-FFF2-40B4-BE49-F238E27FC236}">
                <a16:creationId xmlns:a16="http://schemas.microsoft.com/office/drawing/2014/main" id="{70F1DE9A-9607-4D77-B1CA-EA7A15A4CACA}"/>
              </a:ext>
            </a:extLst>
          </p:cNvPr>
          <p:cNvSpPr>
            <a:spLocks noGrp="1"/>
          </p:cNvSpPr>
          <p:nvPr>
            <p:ph type="body" sz="quarter" idx="30" hasCustomPrompt="1"/>
          </p:nvPr>
        </p:nvSpPr>
        <p:spPr>
          <a:xfrm>
            <a:off x="2501761"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0" name="Text Placeholder 14">
            <a:extLst>
              <a:ext uri="{FF2B5EF4-FFF2-40B4-BE49-F238E27FC236}">
                <a16:creationId xmlns:a16="http://schemas.microsoft.com/office/drawing/2014/main" id="{FE726AB2-7D79-4CF4-ACA3-327A065CAA16}"/>
              </a:ext>
            </a:extLst>
          </p:cNvPr>
          <p:cNvSpPr>
            <a:spLocks noGrp="1"/>
          </p:cNvSpPr>
          <p:nvPr>
            <p:ph type="body" sz="quarter" idx="31" hasCustomPrompt="1"/>
          </p:nvPr>
        </p:nvSpPr>
        <p:spPr>
          <a:xfrm>
            <a:off x="3291176"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1" name="Text Placeholder 14">
            <a:extLst>
              <a:ext uri="{FF2B5EF4-FFF2-40B4-BE49-F238E27FC236}">
                <a16:creationId xmlns:a16="http://schemas.microsoft.com/office/drawing/2014/main" id="{07991841-3C5D-4E23-ACEF-AC0C7BA2866F}"/>
              </a:ext>
            </a:extLst>
          </p:cNvPr>
          <p:cNvSpPr>
            <a:spLocks noGrp="1"/>
          </p:cNvSpPr>
          <p:nvPr>
            <p:ph type="body" sz="quarter" idx="32" hasCustomPrompt="1"/>
          </p:nvPr>
        </p:nvSpPr>
        <p:spPr>
          <a:xfrm>
            <a:off x="4080591"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2" name="Text Placeholder 14">
            <a:extLst>
              <a:ext uri="{FF2B5EF4-FFF2-40B4-BE49-F238E27FC236}">
                <a16:creationId xmlns:a16="http://schemas.microsoft.com/office/drawing/2014/main" id="{E827F407-DC92-4E39-85F3-56B3405B23A9}"/>
              </a:ext>
            </a:extLst>
          </p:cNvPr>
          <p:cNvSpPr>
            <a:spLocks noGrp="1"/>
          </p:cNvSpPr>
          <p:nvPr>
            <p:ph type="body" sz="quarter" idx="33" hasCustomPrompt="1"/>
          </p:nvPr>
        </p:nvSpPr>
        <p:spPr>
          <a:xfrm>
            <a:off x="4810807" y="4871997"/>
            <a:ext cx="61531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3" name="Text Placeholder 14">
            <a:extLst>
              <a:ext uri="{FF2B5EF4-FFF2-40B4-BE49-F238E27FC236}">
                <a16:creationId xmlns:a16="http://schemas.microsoft.com/office/drawing/2014/main" id="{ADBEC4B1-A92B-4923-B3C2-44570B971C86}"/>
              </a:ext>
            </a:extLst>
          </p:cNvPr>
          <p:cNvSpPr>
            <a:spLocks noGrp="1"/>
          </p:cNvSpPr>
          <p:nvPr>
            <p:ph type="body" sz="quarter" idx="34" hasCustomPrompt="1"/>
          </p:nvPr>
        </p:nvSpPr>
        <p:spPr>
          <a:xfrm>
            <a:off x="5659421"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4" name="Text Placeholder 14">
            <a:extLst>
              <a:ext uri="{FF2B5EF4-FFF2-40B4-BE49-F238E27FC236}">
                <a16:creationId xmlns:a16="http://schemas.microsoft.com/office/drawing/2014/main" id="{32CD6E05-4E76-4ADF-9FC8-4321B2B9600C}"/>
              </a:ext>
            </a:extLst>
          </p:cNvPr>
          <p:cNvSpPr>
            <a:spLocks noGrp="1"/>
          </p:cNvSpPr>
          <p:nvPr>
            <p:ph type="body" sz="quarter" idx="35" hasCustomPrompt="1"/>
          </p:nvPr>
        </p:nvSpPr>
        <p:spPr>
          <a:xfrm>
            <a:off x="6448836"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5" name="Text Placeholder 14">
            <a:extLst>
              <a:ext uri="{FF2B5EF4-FFF2-40B4-BE49-F238E27FC236}">
                <a16:creationId xmlns:a16="http://schemas.microsoft.com/office/drawing/2014/main" id="{3D40BE94-38F8-48B0-9A42-DA1A41975046}"/>
              </a:ext>
            </a:extLst>
          </p:cNvPr>
          <p:cNvSpPr>
            <a:spLocks noGrp="1"/>
          </p:cNvSpPr>
          <p:nvPr>
            <p:ph type="body" sz="quarter" idx="36" hasCustomPrompt="1"/>
          </p:nvPr>
        </p:nvSpPr>
        <p:spPr>
          <a:xfrm>
            <a:off x="7238251"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6" name="Text Placeholder 14">
            <a:extLst>
              <a:ext uri="{FF2B5EF4-FFF2-40B4-BE49-F238E27FC236}">
                <a16:creationId xmlns:a16="http://schemas.microsoft.com/office/drawing/2014/main" id="{CCFECD0B-5901-4EBC-92AA-3DE8CD1132DF}"/>
              </a:ext>
            </a:extLst>
          </p:cNvPr>
          <p:cNvSpPr>
            <a:spLocks noGrp="1"/>
          </p:cNvSpPr>
          <p:nvPr>
            <p:ph type="body" sz="quarter" idx="37" hasCustomPrompt="1"/>
          </p:nvPr>
        </p:nvSpPr>
        <p:spPr>
          <a:xfrm>
            <a:off x="8027666"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7" name="Text Placeholder 14">
            <a:extLst>
              <a:ext uri="{FF2B5EF4-FFF2-40B4-BE49-F238E27FC236}">
                <a16:creationId xmlns:a16="http://schemas.microsoft.com/office/drawing/2014/main" id="{B173BBB1-992E-4C62-B6EF-38E5859DA795}"/>
              </a:ext>
            </a:extLst>
          </p:cNvPr>
          <p:cNvSpPr>
            <a:spLocks noGrp="1"/>
          </p:cNvSpPr>
          <p:nvPr>
            <p:ph type="body" sz="quarter" idx="38" hasCustomPrompt="1"/>
          </p:nvPr>
        </p:nvSpPr>
        <p:spPr>
          <a:xfrm>
            <a:off x="8817081"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8" name="Text Placeholder 14">
            <a:extLst>
              <a:ext uri="{FF2B5EF4-FFF2-40B4-BE49-F238E27FC236}">
                <a16:creationId xmlns:a16="http://schemas.microsoft.com/office/drawing/2014/main" id="{83639117-6091-4743-897D-3E5F4468CCAE}"/>
              </a:ext>
            </a:extLst>
          </p:cNvPr>
          <p:cNvSpPr>
            <a:spLocks noGrp="1"/>
          </p:cNvSpPr>
          <p:nvPr>
            <p:ph type="body" sz="quarter" idx="39" hasCustomPrompt="1"/>
          </p:nvPr>
        </p:nvSpPr>
        <p:spPr>
          <a:xfrm>
            <a:off x="9606496"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9" name="Text Placeholder 14">
            <a:extLst>
              <a:ext uri="{FF2B5EF4-FFF2-40B4-BE49-F238E27FC236}">
                <a16:creationId xmlns:a16="http://schemas.microsoft.com/office/drawing/2014/main" id="{B7A64542-4E5B-4701-845E-5101F87E1102}"/>
              </a:ext>
            </a:extLst>
          </p:cNvPr>
          <p:cNvSpPr>
            <a:spLocks noGrp="1"/>
          </p:cNvSpPr>
          <p:nvPr>
            <p:ph type="body" sz="quarter" idx="40" hasCustomPrompt="1"/>
          </p:nvPr>
        </p:nvSpPr>
        <p:spPr>
          <a:xfrm>
            <a:off x="10395907"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52" name="Text Placeholder 14">
            <a:extLst>
              <a:ext uri="{FF2B5EF4-FFF2-40B4-BE49-F238E27FC236}">
                <a16:creationId xmlns:a16="http://schemas.microsoft.com/office/drawing/2014/main" id="{0F74B4EA-4966-4ABC-8DFD-01157881B81B}"/>
              </a:ext>
            </a:extLst>
          </p:cNvPr>
          <p:cNvSpPr>
            <a:spLocks noGrp="1"/>
          </p:cNvSpPr>
          <p:nvPr>
            <p:ph type="body" sz="quarter" idx="41" hasCustomPrompt="1"/>
          </p:nvPr>
        </p:nvSpPr>
        <p:spPr>
          <a:xfrm>
            <a:off x="696804" y="2720679"/>
            <a:ext cx="1021001" cy="501726"/>
          </a:xfrm>
          <a:prstGeom prst="rect">
            <a:avLst/>
          </a:prstGeom>
        </p:spPr>
        <p:txBody>
          <a:bodyPr anchor="ctr">
            <a:noAutofit/>
          </a:bodyPr>
          <a:lstStyle>
            <a:lvl1pPr marL="0" indent="0" algn="ctr">
              <a:buNone/>
              <a:defRPr sz="2000" cap="none" spc="100" baseline="0">
                <a:solidFill>
                  <a:schemeClr val="accent5">
                    <a:lumMod val="50000"/>
                  </a:schemeClr>
                </a:solidFill>
                <a:latin typeface="+mj-lt"/>
              </a:defRPr>
            </a:lvl1pPr>
          </a:lstStyle>
          <a:p>
            <a:pPr lvl="0"/>
            <a:r>
              <a:rPr lang="en-US" dirty="0"/>
              <a:t>Add year</a:t>
            </a:r>
          </a:p>
        </p:txBody>
      </p:sp>
      <p:sp>
        <p:nvSpPr>
          <p:cNvPr id="53" name="Text Placeholder 14">
            <a:extLst>
              <a:ext uri="{FF2B5EF4-FFF2-40B4-BE49-F238E27FC236}">
                <a16:creationId xmlns:a16="http://schemas.microsoft.com/office/drawing/2014/main" id="{D7536456-E749-466F-8EFA-F33D82812277}"/>
              </a:ext>
            </a:extLst>
          </p:cNvPr>
          <p:cNvSpPr>
            <a:spLocks noGrp="1"/>
          </p:cNvSpPr>
          <p:nvPr>
            <p:ph type="body" sz="quarter" idx="42" hasCustomPrompt="1"/>
          </p:nvPr>
        </p:nvSpPr>
        <p:spPr>
          <a:xfrm>
            <a:off x="696804" y="4418755"/>
            <a:ext cx="1021001" cy="501726"/>
          </a:xfrm>
          <a:prstGeom prst="rect">
            <a:avLst/>
          </a:prstGeom>
        </p:spPr>
        <p:txBody>
          <a:bodyPr anchor="ctr">
            <a:noAutofit/>
          </a:bodyPr>
          <a:lstStyle>
            <a:lvl1pPr marL="0" indent="0" algn="ctr">
              <a:buNone/>
              <a:defRPr sz="2000" cap="none" spc="100" baseline="0">
                <a:solidFill>
                  <a:schemeClr val="accent5">
                    <a:lumMod val="50000"/>
                  </a:schemeClr>
                </a:solidFill>
                <a:latin typeface="+mj-lt"/>
              </a:defRPr>
            </a:lvl1pPr>
          </a:lstStyle>
          <a:p>
            <a:pPr lvl="0"/>
            <a:r>
              <a:rPr lang="en-US"/>
              <a:t>Add year</a:t>
            </a:r>
          </a:p>
        </p:txBody>
      </p:sp>
      <p:sp>
        <p:nvSpPr>
          <p:cNvPr id="54" name="Text Placeholder 14">
            <a:extLst>
              <a:ext uri="{FF2B5EF4-FFF2-40B4-BE49-F238E27FC236}">
                <a16:creationId xmlns:a16="http://schemas.microsoft.com/office/drawing/2014/main" id="{A6C85040-3D7A-4FD1-B96E-3ED738367662}"/>
              </a:ext>
            </a:extLst>
          </p:cNvPr>
          <p:cNvSpPr>
            <a:spLocks noGrp="1"/>
          </p:cNvSpPr>
          <p:nvPr>
            <p:ph type="body" sz="quarter" idx="43" hasCustomPrompt="1"/>
          </p:nvPr>
        </p:nvSpPr>
        <p:spPr>
          <a:xfrm>
            <a:off x="2029367" y="2120620"/>
            <a:ext cx="1440088" cy="549528"/>
          </a:xfrm>
          <a:prstGeom prst="rect">
            <a:avLst/>
          </a:prstGeom>
        </p:spPr>
        <p:txBody>
          <a:bodyPr anchor="ctr">
            <a:noAutofit/>
          </a:bodyPr>
          <a:lstStyle>
            <a:lvl1pPr marL="0" indent="0" algn="ctr">
              <a:lnSpc>
                <a:spcPct val="125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55" name="Text Placeholder 14">
            <a:extLst>
              <a:ext uri="{FF2B5EF4-FFF2-40B4-BE49-F238E27FC236}">
                <a16:creationId xmlns:a16="http://schemas.microsoft.com/office/drawing/2014/main" id="{966941C8-0858-4060-8F85-A63D40D05872}"/>
              </a:ext>
            </a:extLst>
          </p:cNvPr>
          <p:cNvSpPr>
            <a:spLocks noGrp="1"/>
          </p:cNvSpPr>
          <p:nvPr>
            <p:ph type="body" sz="quarter" idx="44" hasCustomPrompt="1"/>
          </p:nvPr>
        </p:nvSpPr>
        <p:spPr>
          <a:xfrm>
            <a:off x="4397612" y="2120620"/>
            <a:ext cx="1440088" cy="549528"/>
          </a:xfrm>
          <a:prstGeom prst="rect">
            <a:avLst/>
          </a:prstGeom>
        </p:spPr>
        <p:txBody>
          <a:bodyPr anchor="ctr">
            <a:noAutofit/>
          </a:bodyPr>
          <a:lstStyle>
            <a:lvl1pPr marL="0" indent="0" algn="ctr">
              <a:lnSpc>
                <a:spcPct val="125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56" name="Text Placeholder 14">
            <a:extLst>
              <a:ext uri="{FF2B5EF4-FFF2-40B4-BE49-F238E27FC236}">
                <a16:creationId xmlns:a16="http://schemas.microsoft.com/office/drawing/2014/main" id="{B66D6339-390D-45A7-BBF7-ADB8D6A0168F}"/>
              </a:ext>
            </a:extLst>
          </p:cNvPr>
          <p:cNvSpPr>
            <a:spLocks noGrp="1"/>
          </p:cNvSpPr>
          <p:nvPr>
            <p:ph type="body" sz="quarter" idx="45" hasCustomPrompt="1"/>
          </p:nvPr>
        </p:nvSpPr>
        <p:spPr>
          <a:xfrm>
            <a:off x="8344687" y="2120620"/>
            <a:ext cx="1440088" cy="549528"/>
          </a:xfrm>
          <a:prstGeom prst="rect">
            <a:avLst/>
          </a:prstGeom>
        </p:spPr>
        <p:txBody>
          <a:bodyPr anchor="ctr">
            <a:noAutofit/>
          </a:bodyPr>
          <a:lstStyle>
            <a:lvl1pPr marL="0" indent="0" algn="ctr">
              <a:lnSpc>
                <a:spcPct val="125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57" name="Text Placeholder 14">
            <a:extLst>
              <a:ext uri="{FF2B5EF4-FFF2-40B4-BE49-F238E27FC236}">
                <a16:creationId xmlns:a16="http://schemas.microsoft.com/office/drawing/2014/main" id="{89C25EC2-6755-441D-BD59-204C60EFD6AE}"/>
              </a:ext>
            </a:extLst>
          </p:cNvPr>
          <p:cNvSpPr>
            <a:spLocks noGrp="1"/>
          </p:cNvSpPr>
          <p:nvPr>
            <p:ph type="body" sz="quarter" idx="46" hasCustomPrompt="1"/>
          </p:nvPr>
        </p:nvSpPr>
        <p:spPr>
          <a:xfrm>
            <a:off x="2029367" y="3854752"/>
            <a:ext cx="1440088" cy="557165"/>
          </a:xfrm>
          <a:prstGeom prst="rect">
            <a:avLst/>
          </a:prstGeom>
        </p:spPr>
        <p:txBody>
          <a:bodyPr anchor="ctr">
            <a:noAutofit/>
          </a:bodyPr>
          <a:lstStyle>
            <a:lvl1pPr marL="0" indent="0" algn="ctr">
              <a:lnSpc>
                <a:spcPct val="125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58" name="Text Placeholder 14">
            <a:extLst>
              <a:ext uri="{FF2B5EF4-FFF2-40B4-BE49-F238E27FC236}">
                <a16:creationId xmlns:a16="http://schemas.microsoft.com/office/drawing/2014/main" id="{5AA552AB-DFEE-4CE4-9596-F63F557FD478}"/>
              </a:ext>
            </a:extLst>
          </p:cNvPr>
          <p:cNvSpPr>
            <a:spLocks noGrp="1"/>
          </p:cNvSpPr>
          <p:nvPr>
            <p:ph type="body" sz="quarter" idx="47" hasCustomPrompt="1"/>
          </p:nvPr>
        </p:nvSpPr>
        <p:spPr>
          <a:xfrm>
            <a:off x="5976442" y="3854752"/>
            <a:ext cx="1440088" cy="557165"/>
          </a:xfrm>
          <a:prstGeom prst="rect">
            <a:avLst/>
          </a:prstGeom>
        </p:spPr>
        <p:txBody>
          <a:bodyPr anchor="ctr">
            <a:noAutofit/>
          </a:bodyPr>
          <a:lstStyle>
            <a:lvl1pPr marL="0" indent="0" algn="ctr">
              <a:lnSpc>
                <a:spcPct val="100000"/>
              </a:lnSpc>
              <a:spcBef>
                <a:spcPts val="0"/>
              </a:spcBef>
              <a:buNone/>
              <a:defRPr sz="1400" b="1" cap="none" spc="100" baseline="0">
                <a:solidFill>
                  <a:schemeClr val="accent4"/>
                </a:solidFill>
                <a:latin typeface="+mn-lt"/>
              </a:defRPr>
            </a:lvl1pPr>
          </a:lstStyle>
          <a:p>
            <a:pPr lvl="0"/>
            <a:r>
              <a:rPr lang="en-US"/>
              <a:t>Click to add text</a:t>
            </a:r>
          </a:p>
        </p:txBody>
      </p:sp>
      <p:sp>
        <p:nvSpPr>
          <p:cNvPr id="59" name="Text Placeholder 14">
            <a:extLst>
              <a:ext uri="{FF2B5EF4-FFF2-40B4-BE49-F238E27FC236}">
                <a16:creationId xmlns:a16="http://schemas.microsoft.com/office/drawing/2014/main" id="{8AA79F31-661A-42DB-97E9-B3633BF6622E}"/>
              </a:ext>
            </a:extLst>
          </p:cNvPr>
          <p:cNvSpPr>
            <a:spLocks noGrp="1"/>
          </p:cNvSpPr>
          <p:nvPr>
            <p:ph type="body" sz="quarter" idx="48" hasCustomPrompt="1"/>
          </p:nvPr>
        </p:nvSpPr>
        <p:spPr>
          <a:xfrm>
            <a:off x="9923517" y="3854752"/>
            <a:ext cx="1440088" cy="557165"/>
          </a:xfrm>
          <a:prstGeom prst="rect">
            <a:avLst/>
          </a:prstGeom>
        </p:spPr>
        <p:txBody>
          <a:bodyPr anchor="ctr">
            <a:noAutofit/>
          </a:bodyPr>
          <a:lstStyle>
            <a:lvl1pPr marL="0" indent="0" algn="ctr">
              <a:lnSpc>
                <a:spcPct val="125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 name="Title 1">
            <a:extLst>
              <a:ext uri="{FF2B5EF4-FFF2-40B4-BE49-F238E27FC236}">
                <a16:creationId xmlns:a16="http://schemas.microsoft.com/office/drawing/2014/main" id="{5171E1E5-ACAD-4ED5-AAF2-539AF0733FC8}"/>
              </a:ext>
            </a:extLst>
          </p:cNvPr>
          <p:cNvSpPr>
            <a:spLocks noGrp="1"/>
          </p:cNvSpPr>
          <p:nvPr>
            <p:ph type="title" hasCustomPrompt="1"/>
          </p:nvPr>
        </p:nvSpPr>
        <p:spPr>
          <a:xfrm>
            <a:off x="838200" y="671808"/>
            <a:ext cx="10515600" cy="661924"/>
          </a:xfrm>
        </p:spPr>
        <p:txBody>
          <a:bodyPr/>
          <a:lstStyle>
            <a:lvl1pPr>
              <a:defRPr/>
            </a:lvl1pPr>
          </a:lstStyle>
          <a:p>
            <a:r>
              <a:rPr lang="en-US" dirty="0"/>
              <a:t>Click to add title</a:t>
            </a:r>
          </a:p>
        </p:txBody>
      </p:sp>
    </p:spTree>
    <p:extLst>
      <p:ext uri="{BB962C8B-B14F-4D97-AF65-F5344CB8AC3E}">
        <p14:creationId xmlns:p14="http://schemas.microsoft.com/office/powerpoint/2010/main" val="1808358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inancials">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1DFB87B-D4AD-42B4-8993-D5BD0311CFF4}"/>
              </a:ext>
            </a:extLst>
          </p:cNvPr>
          <p:cNvSpPr>
            <a:spLocks noGrp="1"/>
          </p:cNvSpPr>
          <p:nvPr>
            <p:ph type="dt" sz="half" idx="10"/>
          </p:nvPr>
        </p:nvSpPr>
        <p:spPr/>
        <p:txBody>
          <a:bodyPr>
            <a:noAutofit/>
          </a:bodyPr>
          <a:lstStyle>
            <a:lvl1pPr>
              <a:defRPr>
                <a:solidFill>
                  <a:schemeClr val="bg2">
                    <a:lumMod val="50000"/>
                  </a:schemeClr>
                </a:solidFill>
              </a:defRPr>
            </a:lvl1pPr>
          </a:lstStyle>
          <a:p>
            <a:r>
              <a:rPr lang="en-US" dirty="0"/>
              <a:t>8/03/20XX</a:t>
            </a:r>
          </a:p>
        </p:txBody>
      </p:sp>
      <p:sp>
        <p:nvSpPr>
          <p:cNvPr id="4" name="Footer Placeholder 3">
            <a:extLst>
              <a:ext uri="{FF2B5EF4-FFF2-40B4-BE49-F238E27FC236}">
                <a16:creationId xmlns:a16="http://schemas.microsoft.com/office/drawing/2014/main" id="{DEBDA0E7-08C2-442E-A8B3-F1218B69F28B}"/>
              </a:ext>
            </a:extLst>
          </p:cNvPr>
          <p:cNvSpPr>
            <a:spLocks noGrp="1"/>
          </p:cNvSpPr>
          <p:nvPr>
            <p:ph type="ftr" sz="quarter" idx="11"/>
          </p:nvPr>
        </p:nvSpPr>
        <p:spPr/>
        <p:txBody>
          <a:bodyPr>
            <a:noAutofit/>
          </a:bodyPr>
          <a:lstStyle>
            <a:lvl1pPr>
              <a:defRPr>
                <a:solidFill>
                  <a:schemeClr val="bg2">
                    <a:lumMod val="50000"/>
                  </a:schemeClr>
                </a:solidFill>
              </a:defRPr>
            </a:lvl1pPr>
          </a:lstStyle>
          <a:p>
            <a:r>
              <a:rPr lang="en-US" dirty="0"/>
              <a:t>PITCH DECK</a:t>
            </a:r>
          </a:p>
        </p:txBody>
      </p:sp>
      <p:sp>
        <p:nvSpPr>
          <p:cNvPr id="5" name="Slide Number Placeholder 4">
            <a:extLst>
              <a:ext uri="{FF2B5EF4-FFF2-40B4-BE49-F238E27FC236}">
                <a16:creationId xmlns:a16="http://schemas.microsoft.com/office/drawing/2014/main" id="{869842E0-2E48-4C5C-9EC5-429BF2DA44B5}"/>
              </a:ext>
            </a:extLst>
          </p:cNvPr>
          <p:cNvSpPr>
            <a:spLocks noGrp="1"/>
          </p:cNvSpPr>
          <p:nvPr>
            <p:ph type="sldNum" sz="quarter" idx="12"/>
          </p:nvPr>
        </p:nvSpPr>
        <p:spPr/>
        <p:txBody>
          <a:bodyPr>
            <a:noAutofit/>
          </a:bodyPr>
          <a:lstStyle>
            <a:lvl1pPr>
              <a:defRPr>
                <a:solidFill>
                  <a:schemeClr val="bg2">
                    <a:lumMod val="50000"/>
                  </a:schemeClr>
                </a:solidFill>
              </a:defRPr>
            </a:lvl1pPr>
          </a:lstStyle>
          <a:p>
            <a:fld id="{BF860B6F-2FE3-4DE6-9496-980E987E7466}" type="slidenum">
              <a:rPr lang="en-US" smtClean="0"/>
              <a:pPr/>
              <a:t>‹#›</a:t>
            </a:fld>
            <a:endParaRPr lang="en-US" dirty="0"/>
          </a:p>
        </p:txBody>
      </p:sp>
      <p:sp>
        <p:nvSpPr>
          <p:cNvPr id="2" name="Rectangle 1">
            <a:extLst>
              <a:ext uri="{FF2B5EF4-FFF2-40B4-BE49-F238E27FC236}">
                <a16:creationId xmlns:a16="http://schemas.microsoft.com/office/drawing/2014/main" id="{AA3808EC-BC22-46D4-895E-0A67F6EE1907}"/>
              </a:ext>
            </a:extLst>
          </p:cNvPr>
          <p:cNvSpPr/>
          <p:nvPr userDrawn="1"/>
        </p:nvSpPr>
        <p:spPr>
          <a:xfrm>
            <a:off x="9393543" y="0"/>
            <a:ext cx="1855263" cy="445995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Title 5">
            <a:extLst>
              <a:ext uri="{FF2B5EF4-FFF2-40B4-BE49-F238E27FC236}">
                <a16:creationId xmlns:a16="http://schemas.microsoft.com/office/drawing/2014/main" id="{6783E2FE-F5EA-4C43-BC5B-23330B11D446}"/>
              </a:ext>
            </a:extLst>
          </p:cNvPr>
          <p:cNvSpPr>
            <a:spLocks noGrp="1"/>
          </p:cNvSpPr>
          <p:nvPr>
            <p:ph type="title" hasCustomPrompt="1"/>
          </p:nvPr>
        </p:nvSpPr>
        <p:spPr>
          <a:xfrm rot="5400000">
            <a:off x="8333552" y="3930709"/>
            <a:ext cx="3975244" cy="996551"/>
          </a:xfrm>
        </p:spPr>
        <p:txBody>
          <a:bodyPr/>
          <a:lstStyle>
            <a:lvl1pPr>
              <a:defRPr/>
            </a:lvl1pPr>
          </a:lstStyle>
          <a:p>
            <a:r>
              <a:rPr lang="en-US" dirty="0"/>
              <a:t>Click to add title</a:t>
            </a:r>
          </a:p>
        </p:txBody>
      </p:sp>
    </p:spTree>
    <p:extLst>
      <p:ext uri="{BB962C8B-B14F-4D97-AF65-F5344CB8AC3E}">
        <p14:creationId xmlns:p14="http://schemas.microsoft.com/office/powerpoint/2010/main" val="5785927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Meet The Team 4-Up">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40F7723-F5B1-4A97-921F-93E42B12D62B}"/>
              </a:ext>
            </a:extLst>
          </p:cNvPr>
          <p:cNvSpPr/>
          <p:nvPr userDrawn="1"/>
        </p:nvSpPr>
        <p:spPr>
          <a:xfrm>
            <a:off x="4659086" y="0"/>
            <a:ext cx="753291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Date Placeholder 2">
            <a:extLst>
              <a:ext uri="{FF2B5EF4-FFF2-40B4-BE49-F238E27FC236}">
                <a16:creationId xmlns:a16="http://schemas.microsoft.com/office/drawing/2014/main" id="{E1670FDF-6533-4E3F-94A4-2548DA2F9C6C}"/>
              </a:ext>
            </a:extLst>
          </p:cNvPr>
          <p:cNvSpPr>
            <a:spLocks noGrp="1"/>
          </p:cNvSpPr>
          <p:nvPr>
            <p:ph type="dt" sz="half" idx="10"/>
          </p:nvPr>
        </p:nvSpPr>
        <p:spPr/>
        <p:txBody>
          <a:bodyPr>
            <a:noAutofit/>
          </a:bodyPr>
          <a:lstStyle/>
          <a:p>
            <a:r>
              <a:rPr lang="en-US" dirty="0"/>
              <a:t>8/03/20XX</a:t>
            </a:r>
          </a:p>
        </p:txBody>
      </p:sp>
      <p:sp>
        <p:nvSpPr>
          <p:cNvPr id="4" name="Footer Placeholder 3">
            <a:extLst>
              <a:ext uri="{FF2B5EF4-FFF2-40B4-BE49-F238E27FC236}">
                <a16:creationId xmlns:a16="http://schemas.microsoft.com/office/drawing/2014/main" id="{DFDB69DE-3108-4A10-8EDD-EC2EF3F52F04}"/>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C49B337B-1B07-4B9D-9563-C5E433F8395A}"/>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9" name="Picture Placeholder 9">
            <a:extLst>
              <a:ext uri="{FF2B5EF4-FFF2-40B4-BE49-F238E27FC236}">
                <a16:creationId xmlns:a16="http://schemas.microsoft.com/office/drawing/2014/main" id="{FA44B00A-A50E-49C2-AE8C-E243734442AF}"/>
              </a:ext>
            </a:extLst>
          </p:cNvPr>
          <p:cNvSpPr>
            <a:spLocks noGrp="1"/>
          </p:cNvSpPr>
          <p:nvPr>
            <p:ph type="pic" sz="quarter" idx="14" hasCustomPrompt="1"/>
          </p:nvPr>
        </p:nvSpPr>
        <p:spPr>
          <a:xfrm>
            <a:off x="6031913" y="671944"/>
            <a:ext cx="2013133" cy="1697455"/>
          </a:xfrm>
          <a:prstGeom prst="rect">
            <a:avLst/>
          </a:prstGeom>
        </p:spPr>
        <p:txBody>
          <a:bodyPr>
            <a:noAutofit/>
          </a:bodyPr>
          <a:lstStyle>
            <a:lvl1pPr marL="0" indent="0" algn="ctr">
              <a:buNone/>
              <a:defRPr/>
            </a:lvl1pPr>
          </a:lstStyle>
          <a:p>
            <a:r>
              <a:rPr lang="en-US" dirty="0"/>
              <a:t>Click to add photo</a:t>
            </a:r>
          </a:p>
        </p:txBody>
      </p:sp>
      <p:sp>
        <p:nvSpPr>
          <p:cNvPr id="10" name="Text Placeholder 10">
            <a:extLst>
              <a:ext uri="{FF2B5EF4-FFF2-40B4-BE49-F238E27FC236}">
                <a16:creationId xmlns:a16="http://schemas.microsoft.com/office/drawing/2014/main" id="{300A1A7F-BD7F-4CB8-A8BD-C7DDCD62C9A8}"/>
              </a:ext>
            </a:extLst>
          </p:cNvPr>
          <p:cNvSpPr>
            <a:spLocks noGrp="1"/>
          </p:cNvSpPr>
          <p:nvPr>
            <p:ph type="body" sz="quarter" idx="18" hasCustomPrompt="1"/>
          </p:nvPr>
        </p:nvSpPr>
        <p:spPr>
          <a:xfrm>
            <a:off x="5794627" y="2426760"/>
            <a:ext cx="2487705" cy="411277"/>
          </a:xfrm>
          <a:prstGeom prst="rect">
            <a:avLst/>
          </a:prstGeom>
        </p:spPr>
        <p:txBody>
          <a:bodyPr anchor="b">
            <a:noAutofit/>
          </a:bodyPr>
          <a:lstStyle>
            <a:lvl1pPr marL="0" indent="0" algn="ctr">
              <a:buNone/>
              <a:defRPr sz="1600" cap="all" spc="100" baseline="0">
                <a:solidFill>
                  <a:schemeClr val="accent1"/>
                </a:solidFill>
                <a:latin typeface="+mj-lt"/>
              </a:defRPr>
            </a:lvl1pPr>
          </a:lstStyle>
          <a:p>
            <a:pPr lvl="0"/>
            <a:r>
              <a:rPr lang="en-US" dirty="0"/>
              <a:t>Add name</a:t>
            </a:r>
          </a:p>
        </p:txBody>
      </p:sp>
      <p:sp>
        <p:nvSpPr>
          <p:cNvPr id="11" name="Text Placeholder 10">
            <a:extLst>
              <a:ext uri="{FF2B5EF4-FFF2-40B4-BE49-F238E27FC236}">
                <a16:creationId xmlns:a16="http://schemas.microsoft.com/office/drawing/2014/main" id="{C4253CF9-87EA-4162-8CBD-63E10EBEB6E6}"/>
              </a:ext>
            </a:extLst>
          </p:cNvPr>
          <p:cNvSpPr>
            <a:spLocks noGrp="1"/>
          </p:cNvSpPr>
          <p:nvPr>
            <p:ph type="body" sz="quarter" idx="19" hasCustomPrompt="1"/>
          </p:nvPr>
        </p:nvSpPr>
        <p:spPr>
          <a:xfrm>
            <a:off x="5794627" y="2801755"/>
            <a:ext cx="2487705" cy="435631"/>
          </a:xfrm>
          <a:prstGeom prst="rect">
            <a:avLst/>
          </a:prstGeom>
        </p:spPr>
        <p:txBody>
          <a:bodyPr anchor="t">
            <a:noAutofit/>
          </a:bodyPr>
          <a:lstStyle>
            <a:lvl1pPr marL="0" indent="0" algn="ctr">
              <a:buNone/>
              <a:defRPr sz="1400" cap="none" spc="100" baseline="0">
                <a:solidFill>
                  <a:schemeClr val="accent1"/>
                </a:solidFill>
                <a:latin typeface="+mn-lt"/>
              </a:defRPr>
            </a:lvl1pPr>
          </a:lstStyle>
          <a:p>
            <a:pPr lvl="0"/>
            <a:r>
              <a:rPr lang="en-US"/>
              <a:t>Add title</a:t>
            </a:r>
          </a:p>
        </p:txBody>
      </p:sp>
      <p:sp>
        <p:nvSpPr>
          <p:cNvPr id="24" name="Picture Placeholder 9">
            <a:extLst>
              <a:ext uri="{FF2B5EF4-FFF2-40B4-BE49-F238E27FC236}">
                <a16:creationId xmlns:a16="http://schemas.microsoft.com/office/drawing/2014/main" id="{F099E8E6-E766-4B5B-8E98-7D92E8F91A95}"/>
              </a:ext>
            </a:extLst>
          </p:cNvPr>
          <p:cNvSpPr>
            <a:spLocks noGrp="1"/>
          </p:cNvSpPr>
          <p:nvPr>
            <p:ph type="pic" sz="quarter" idx="23" hasCustomPrompt="1"/>
          </p:nvPr>
        </p:nvSpPr>
        <p:spPr>
          <a:xfrm>
            <a:off x="9038065" y="671944"/>
            <a:ext cx="2013133" cy="1697455"/>
          </a:xfrm>
          <a:prstGeom prst="rect">
            <a:avLst/>
          </a:prstGeom>
        </p:spPr>
        <p:txBody>
          <a:bodyPr>
            <a:noAutofit/>
          </a:bodyPr>
          <a:lstStyle>
            <a:lvl1pPr marL="0" indent="0" algn="ctr">
              <a:buNone/>
              <a:defRPr/>
            </a:lvl1pPr>
          </a:lstStyle>
          <a:p>
            <a:r>
              <a:rPr lang="en-US" dirty="0"/>
              <a:t>Click to add photo</a:t>
            </a:r>
          </a:p>
        </p:txBody>
      </p:sp>
      <p:sp>
        <p:nvSpPr>
          <p:cNvPr id="30" name="Text Placeholder 10">
            <a:extLst>
              <a:ext uri="{FF2B5EF4-FFF2-40B4-BE49-F238E27FC236}">
                <a16:creationId xmlns:a16="http://schemas.microsoft.com/office/drawing/2014/main" id="{A3AC6007-1F43-4D93-842F-2E1F01D19B20}"/>
              </a:ext>
            </a:extLst>
          </p:cNvPr>
          <p:cNvSpPr>
            <a:spLocks noGrp="1"/>
          </p:cNvSpPr>
          <p:nvPr>
            <p:ph type="body" sz="quarter" idx="29" hasCustomPrompt="1"/>
          </p:nvPr>
        </p:nvSpPr>
        <p:spPr>
          <a:xfrm>
            <a:off x="8800779" y="2426197"/>
            <a:ext cx="2487705" cy="411277"/>
          </a:xfrm>
          <a:prstGeom prst="rect">
            <a:avLst/>
          </a:prstGeom>
        </p:spPr>
        <p:txBody>
          <a:bodyPr anchor="b">
            <a:noAutofit/>
          </a:bodyPr>
          <a:lstStyle>
            <a:lvl1pPr marL="0" indent="0" algn="ctr">
              <a:buNone/>
              <a:defRPr sz="1600" cap="all" spc="100" baseline="0">
                <a:solidFill>
                  <a:schemeClr val="accent1"/>
                </a:solidFill>
                <a:latin typeface="+mj-lt"/>
              </a:defRPr>
            </a:lvl1pPr>
          </a:lstStyle>
          <a:p>
            <a:pPr lvl="0"/>
            <a:r>
              <a:rPr lang="en-US"/>
              <a:t>Add name</a:t>
            </a:r>
          </a:p>
        </p:txBody>
      </p:sp>
      <p:sp>
        <p:nvSpPr>
          <p:cNvPr id="31" name="Text Placeholder 10">
            <a:extLst>
              <a:ext uri="{FF2B5EF4-FFF2-40B4-BE49-F238E27FC236}">
                <a16:creationId xmlns:a16="http://schemas.microsoft.com/office/drawing/2014/main" id="{85EC4308-1195-47F4-A415-8637701ADF8A}"/>
              </a:ext>
            </a:extLst>
          </p:cNvPr>
          <p:cNvSpPr>
            <a:spLocks noGrp="1"/>
          </p:cNvSpPr>
          <p:nvPr>
            <p:ph type="body" sz="quarter" idx="30" hasCustomPrompt="1"/>
          </p:nvPr>
        </p:nvSpPr>
        <p:spPr>
          <a:xfrm>
            <a:off x="8800779" y="2801192"/>
            <a:ext cx="2487705" cy="435631"/>
          </a:xfrm>
          <a:prstGeom prst="rect">
            <a:avLst/>
          </a:prstGeom>
        </p:spPr>
        <p:txBody>
          <a:bodyPr anchor="t">
            <a:noAutofit/>
          </a:bodyPr>
          <a:lstStyle>
            <a:lvl1pPr marL="0" indent="0" algn="ctr">
              <a:buNone/>
              <a:defRPr sz="1400" cap="none" spc="100" baseline="0">
                <a:solidFill>
                  <a:schemeClr val="accent1"/>
                </a:solidFill>
                <a:latin typeface="+mn-lt"/>
              </a:defRPr>
            </a:lvl1pPr>
          </a:lstStyle>
          <a:p>
            <a:pPr lvl="0"/>
            <a:r>
              <a:rPr lang="en-US"/>
              <a:t>Add title</a:t>
            </a:r>
          </a:p>
        </p:txBody>
      </p:sp>
      <p:sp>
        <p:nvSpPr>
          <p:cNvPr id="38" name="Picture Placeholder 9">
            <a:extLst>
              <a:ext uri="{FF2B5EF4-FFF2-40B4-BE49-F238E27FC236}">
                <a16:creationId xmlns:a16="http://schemas.microsoft.com/office/drawing/2014/main" id="{8E583185-DBE3-45E6-B367-B88C50A91CEA}"/>
              </a:ext>
            </a:extLst>
          </p:cNvPr>
          <p:cNvSpPr>
            <a:spLocks noGrp="1"/>
          </p:cNvSpPr>
          <p:nvPr>
            <p:ph type="pic" sz="quarter" idx="31" hasCustomPrompt="1"/>
          </p:nvPr>
        </p:nvSpPr>
        <p:spPr>
          <a:xfrm>
            <a:off x="6031913" y="3494316"/>
            <a:ext cx="2013133" cy="1697455"/>
          </a:xfrm>
          <a:prstGeom prst="rect">
            <a:avLst/>
          </a:prstGeom>
        </p:spPr>
        <p:txBody>
          <a:bodyPr>
            <a:noAutofit/>
          </a:bodyPr>
          <a:lstStyle>
            <a:lvl1pPr marL="0" indent="0" algn="ctr">
              <a:buNone/>
              <a:defRPr/>
            </a:lvl1pPr>
          </a:lstStyle>
          <a:p>
            <a:r>
              <a:rPr lang="en-US" dirty="0"/>
              <a:t>Click to add photo</a:t>
            </a:r>
          </a:p>
        </p:txBody>
      </p:sp>
      <p:sp>
        <p:nvSpPr>
          <p:cNvPr id="39" name="Text Placeholder 10">
            <a:extLst>
              <a:ext uri="{FF2B5EF4-FFF2-40B4-BE49-F238E27FC236}">
                <a16:creationId xmlns:a16="http://schemas.microsoft.com/office/drawing/2014/main" id="{0B472BE4-F051-416A-AFCF-53E847C3E546}"/>
              </a:ext>
            </a:extLst>
          </p:cNvPr>
          <p:cNvSpPr>
            <a:spLocks noGrp="1"/>
          </p:cNvSpPr>
          <p:nvPr>
            <p:ph type="body" sz="quarter" idx="32" hasCustomPrompt="1"/>
          </p:nvPr>
        </p:nvSpPr>
        <p:spPr>
          <a:xfrm>
            <a:off x="5794627" y="5249132"/>
            <a:ext cx="2487705" cy="411277"/>
          </a:xfrm>
          <a:prstGeom prst="rect">
            <a:avLst/>
          </a:prstGeom>
        </p:spPr>
        <p:txBody>
          <a:bodyPr anchor="b">
            <a:noAutofit/>
          </a:bodyPr>
          <a:lstStyle>
            <a:lvl1pPr marL="0" indent="0" algn="ctr">
              <a:buNone/>
              <a:defRPr sz="1600" cap="all" spc="100" baseline="0">
                <a:solidFill>
                  <a:schemeClr val="accent1"/>
                </a:solidFill>
                <a:latin typeface="+mj-lt"/>
              </a:defRPr>
            </a:lvl1pPr>
          </a:lstStyle>
          <a:p>
            <a:pPr lvl="0"/>
            <a:r>
              <a:rPr lang="en-US"/>
              <a:t>Add name</a:t>
            </a:r>
          </a:p>
        </p:txBody>
      </p:sp>
      <p:sp>
        <p:nvSpPr>
          <p:cNvPr id="40" name="Text Placeholder 10">
            <a:extLst>
              <a:ext uri="{FF2B5EF4-FFF2-40B4-BE49-F238E27FC236}">
                <a16:creationId xmlns:a16="http://schemas.microsoft.com/office/drawing/2014/main" id="{FF4A7512-D4D0-4D2E-A300-C5EE0AC2EC89}"/>
              </a:ext>
            </a:extLst>
          </p:cNvPr>
          <p:cNvSpPr>
            <a:spLocks noGrp="1"/>
          </p:cNvSpPr>
          <p:nvPr>
            <p:ph type="body" sz="quarter" idx="33" hasCustomPrompt="1"/>
          </p:nvPr>
        </p:nvSpPr>
        <p:spPr>
          <a:xfrm>
            <a:off x="5794627" y="5624127"/>
            <a:ext cx="2487705" cy="435631"/>
          </a:xfrm>
          <a:prstGeom prst="rect">
            <a:avLst/>
          </a:prstGeom>
        </p:spPr>
        <p:txBody>
          <a:bodyPr anchor="t">
            <a:noAutofit/>
          </a:bodyPr>
          <a:lstStyle>
            <a:lvl1pPr marL="0" indent="0" algn="ctr">
              <a:buNone/>
              <a:defRPr sz="1400" cap="none" spc="100" baseline="0">
                <a:solidFill>
                  <a:schemeClr val="accent1"/>
                </a:solidFill>
                <a:latin typeface="+mn-lt"/>
              </a:defRPr>
            </a:lvl1pPr>
          </a:lstStyle>
          <a:p>
            <a:pPr lvl="0"/>
            <a:r>
              <a:rPr lang="en-US"/>
              <a:t>Add title</a:t>
            </a:r>
          </a:p>
        </p:txBody>
      </p:sp>
      <p:sp>
        <p:nvSpPr>
          <p:cNvPr id="41" name="Picture Placeholder 9">
            <a:extLst>
              <a:ext uri="{FF2B5EF4-FFF2-40B4-BE49-F238E27FC236}">
                <a16:creationId xmlns:a16="http://schemas.microsoft.com/office/drawing/2014/main" id="{7CBE80F1-F6E2-416E-9F4A-EBE15E0F94A5}"/>
              </a:ext>
            </a:extLst>
          </p:cNvPr>
          <p:cNvSpPr>
            <a:spLocks noGrp="1"/>
          </p:cNvSpPr>
          <p:nvPr>
            <p:ph type="pic" sz="quarter" idx="34" hasCustomPrompt="1"/>
          </p:nvPr>
        </p:nvSpPr>
        <p:spPr>
          <a:xfrm>
            <a:off x="9038065" y="3494316"/>
            <a:ext cx="2013133" cy="1697455"/>
          </a:xfrm>
          <a:prstGeom prst="rect">
            <a:avLst/>
          </a:prstGeom>
        </p:spPr>
        <p:txBody>
          <a:bodyPr>
            <a:noAutofit/>
          </a:bodyPr>
          <a:lstStyle>
            <a:lvl1pPr marL="0" indent="0" algn="ctr">
              <a:buNone/>
              <a:defRPr/>
            </a:lvl1pPr>
          </a:lstStyle>
          <a:p>
            <a:r>
              <a:rPr lang="en-US" dirty="0"/>
              <a:t>Click to add photo</a:t>
            </a:r>
          </a:p>
        </p:txBody>
      </p:sp>
      <p:sp>
        <p:nvSpPr>
          <p:cNvPr id="42" name="Text Placeholder 10">
            <a:extLst>
              <a:ext uri="{FF2B5EF4-FFF2-40B4-BE49-F238E27FC236}">
                <a16:creationId xmlns:a16="http://schemas.microsoft.com/office/drawing/2014/main" id="{B9A76D07-863C-4818-9D9C-99B8F83B8F41}"/>
              </a:ext>
            </a:extLst>
          </p:cNvPr>
          <p:cNvSpPr>
            <a:spLocks noGrp="1"/>
          </p:cNvSpPr>
          <p:nvPr>
            <p:ph type="body" sz="quarter" idx="35" hasCustomPrompt="1"/>
          </p:nvPr>
        </p:nvSpPr>
        <p:spPr>
          <a:xfrm>
            <a:off x="8800779" y="5248569"/>
            <a:ext cx="2487705" cy="411277"/>
          </a:xfrm>
          <a:prstGeom prst="rect">
            <a:avLst/>
          </a:prstGeom>
        </p:spPr>
        <p:txBody>
          <a:bodyPr anchor="b">
            <a:noAutofit/>
          </a:bodyPr>
          <a:lstStyle>
            <a:lvl1pPr marL="0" indent="0" algn="ctr">
              <a:buNone/>
              <a:defRPr sz="1600" cap="all" spc="100" baseline="0">
                <a:solidFill>
                  <a:schemeClr val="accent1"/>
                </a:solidFill>
                <a:latin typeface="+mj-lt"/>
              </a:defRPr>
            </a:lvl1pPr>
          </a:lstStyle>
          <a:p>
            <a:pPr lvl="0"/>
            <a:r>
              <a:rPr lang="en-US"/>
              <a:t>Add name</a:t>
            </a:r>
          </a:p>
        </p:txBody>
      </p:sp>
      <p:sp>
        <p:nvSpPr>
          <p:cNvPr id="43" name="Text Placeholder 10">
            <a:extLst>
              <a:ext uri="{FF2B5EF4-FFF2-40B4-BE49-F238E27FC236}">
                <a16:creationId xmlns:a16="http://schemas.microsoft.com/office/drawing/2014/main" id="{822CAEC7-C513-41B6-9F77-3D5481F849EE}"/>
              </a:ext>
            </a:extLst>
          </p:cNvPr>
          <p:cNvSpPr>
            <a:spLocks noGrp="1"/>
          </p:cNvSpPr>
          <p:nvPr>
            <p:ph type="body" sz="quarter" idx="36" hasCustomPrompt="1"/>
          </p:nvPr>
        </p:nvSpPr>
        <p:spPr>
          <a:xfrm>
            <a:off x="8800779" y="5623564"/>
            <a:ext cx="2487705" cy="435631"/>
          </a:xfrm>
          <a:prstGeom prst="rect">
            <a:avLst/>
          </a:prstGeom>
        </p:spPr>
        <p:txBody>
          <a:bodyPr anchor="t">
            <a:noAutofit/>
          </a:bodyPr>
          <a:lstStyle>
            <a:lvl1pPr marL="0" indent="0" algn="ctr">
              <a:buNone/>
              <a:defRPr sz="1400" cap="none" spc="100" baseline="0">
                <a:solidFill>
                  <a:schemeClr val="accent1"/>
                </a:solidFill>
                <a:latin typeface="+mn-lt"/>
              </a:defRPr>
            </a:lvl1pPr>
          </a:lstStyle>
          <a:p>
            <a:pPr lvl="0"/>
            <a:r>
              <a:rPr lang="en-US"/>
              <a:t>Add title</a:t>
            </a:r>
          </a:p>
        </p:txBody>
      </p:sp>
      <p:sp>
        <p:nvSpPr>
          <p:cNvPr id="2" name="Title 1">
            <a:extLst>
              <a:ext uri="{FF2B5EF4-FFF2-40B4-BE49-F238E27FC236}">
                <a16:creationId xmlns:a16="http://schemas.microsoft.com/office/drawing/2014/main" id="{2CC03895-E987-4148-AB13-798D65CB7B03}"/>
              </a:ext>
            </a:extLst>
          </p:cNvPr>
          <p:cNvSpPr>
            <a:spLocks noGrp="1"/>
          </p:cNvSpPr>
          <p:nvPr>
            <p:ph type="title" hasCustomPrompt="1"/>
          </p:nvPr>
        </p:nvSpPr>
        <p:spPr>
          <a:xfrm rot="16200000">
            <a:off x="2238083" y="2746661"/>
            <a:ext cx="4907372" cy="1076155"/>
          </a:xfrm>
        </p:spPr>
        <p:txBody>
          <a:bodyPr/>
          <a:lstStyle>
            <a:lvl1pPr algn="ctr">
              <a:defRPr/>
            </a:lvl1pPr>
          </a:lstStyle>
          <a:p>
            <a:r>
              <a:rPr lang="en-US" dirty="0"/>
              <a:t>Click to add title</a:t>
            </a:r>
          </a:p>
        </p:txBody>
      </p:sp>
    </p:spTree>
    <p:extLst>
      <p:ext uri="{BB962C8B-B14F-4D97-AF65-F5344CB8AC3E}">
        <p14:creationId xmlns:p14="http://schemas.microsoft.com/office/powerpoint/2010/main" val="22897451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eet The Team 8-Up">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A64182B-9BBA-4B44-BC53-045107E9371D}"/>
              </a:ext>
            </a:extLst>
          </p:cNvPr>
          <p:cNvSpPr/>
          <p:nvPr userDrawn="1"/>
        </p:nvSpPr>
        <p:spPr>
          <a:xfrm>
            <a:off x="2754086" y="0"/>
            <a:ext cx="943791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Date Placeholder 2">
            <a:extLst>
              <a:ext uri="{FF2B5EF4-FFF2-40B4-BE49-F238E27FC236}">
                <a16:creationId xmlns:a16="http://schemas.microsoft.com/office/drawing/2014/main" id="{07DA1795-FD62-4E99-989E-A14C0571A741}"/>
              </a:ext>
            </a:extLst>
          </p:cNvPr>
          <p:cNvSpPr>
            <a:spLocks noGrp="1"/>
          </p:cNvSpPr>
          <p:nvPr>
            <p:ph type="dt" sz="half" idx="10"/>
          </p:nvPr>
        </p:nvSpPr>
        <p:spPr/>
        <p:txBody>
          <a:bodyPr>
            <a:noAutofit/>
          </a:bodyPr>
          <a:lstStyle/>
          <a:p>
            <a:r>
              <a:rPr lang="en-US" dirty="0"/>
              <a:t>8/03/20XX</a:t>
            </a:r>
          </a:p>
        </p:txBody>
      </p:sp>
      <p:sp>
        <p:nvSpPr>
          <p:cNvPr id="4" name="Footer Placeholder 3">
            <a:extLst>
              <a:ext uri="{FF2B5EF4-FFF2-40B4-BE49-F238E27FC236}">
                <a16:creationId xmlns:a16="http://schemas.microsoft.com/office/drawing/2014/main" id="{0F25EE35-717E-4E9F-A75B-366341B39E7B}"/>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43C606A6-DC50-4DDF-8621-3D530D52B5E4}"/>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8" name="Picture Placeholder 9">
            <a:extLst>
              <a:ext uri="{FF2B5EF4-FFF2-40B4-BE49-F238E27FC236}">
                <a16:creationId xmlns:a16="http://schemas.microsoft.com/office/drawing/2014/main" id="{9DE112EE-5EA4-49AF-8AF9-754D30C1448E}"/>
              </a:ext>
            </a:extLst>
          </p:cNvPr>
          <p:cNvSpPr>
            <a:spLocks noGrp="1"/>
          </p:cNvSpPr>
          <p:nvPr>
            <p:ph type="pic" sz="quarter" idx="14" hasCustomPrompt="1"/>
          </p:nvPr>
        </p:nvSpPr>
        <p:spPr>
          <a:xfrm>
            <a:off x="3758452" y="1190975"/>
            <a:ext cx="1415744" cy="1193742"/>
          </a:xfrm>
          <a:prstGeom prst="rect">
            <a:avLst/>
          </a:prstGeom>
        </p:spPr>
        <p:txBody>
          <a:bodyPr>
            <a:noAutofit/>
          </a:bodyPr>
          <a:lstStyle>
            <a:lvl1pPr marL="0" indent="0" algn="ctr">
              <a:buNone/>
              <a:defRPr/>
            </a:lvl1pPr>
          </a:lstStyle>
          <a:p>
            <a:r>
              <a:rPr lang="en-US" dirty="0"/>
              <a:t>Click to add photo</a:t>
            </a:r>
          </a:p>
        </p:txBody>
      </p:sp>
      <p:sp>
        <p:nvSpPr>
          <p:cNvPr id="9" name="Text Placeholder 10">
            <a:extLst>
              <a:ext uri="{FF2B5EF4-FFF2-40B4-BE49-F238E27FC236}">
                <a16:creationId xmlns:a16="http://schemas.microsoft.com/office/drawing/2014/main" id="{63210BF0-55FD-4D41-9458-4492BAD292AE}"/>
              </a:ext>
            </a:extLst>
          </p:cNvPr>
          <p:cNvSpPr>
            <a:spLocks noGrp="1"/>
          </p:cNvSpPr>
          <p:nvPr>
            <p:ph type="body" sz="quarter" idx="18" hasCustomPrompt="1"/>
          </p:nvPr>
        </p:nvSpPr>
        <p:spPr>
          <a:xfrm>
            <a:off x="3474958" y="2442078"/>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10" name="Text Placeholder 10">
            <a:extLst>
              <a:ext uri="{FF2B5EF4-FFF2-40B4-BE49-F238E27FC236}">
                <a16:creationId xmlns:a16="http://schemas.microsoft.com/office/drawing/2014/main" id="{A739369F-4EDD-4B19-8395-084759667B62}"/>
              </a:ext>
            </a:extLst>
          </p:cNvPr>
          <p:cNvSpPr>
            <a:spLocks noGrp="1"/>
          </p:cNvSpPr>
          <p:nvPr>
            <p:ph type="body" sz="quarter" idx="19" hasCustomPrompt="1"/>
          </p:nvPr>
        </p:nvSpPr>
        <p:spPr>
          <a:xfrm>
            <a:off x="3474958" y="2746735"/>
            <a:ext cx="1982733" cy="617787"/>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17" name="Picture Placeholder 9">
            <a:extLst>
              <a:ext uri="{FF2B5EF4-FFF2-40B4-BE49-F238E27FC236}">
                <a16:creationId xmlns:a16="http://schemas.microsoft.com/office/drawing/2014/main" id="{A72E3657-9D29-484E-819B-67EA4ADC474B}"/>
              </a:ext>
            </a:extLst>
          </p:cNvPr>
          <p:cNvSpPr>
            <a:spLocks noGrp="1"/>
          </p:cNvSpPr>
          <p:nvPr>
            <p:ph type="pic" sz="quarter" idx="20" hasCustomPrompt="1"/>
          </p:nvPr>
        </p:nvSpPr>
        <p:spPr>
          <a:xfrm>
            <a:off x="5858792" y="1190975"/>
            <a:ext cx="1415744" cy="1193742"/>
          </a:xfrm>
          <a:prstGeom prst="rect">
            <a:avLst/>
          </a:prstGeom>
        </p:spPr>
        <p:txBody>
          <a:bodyPr>
            <a:noAutofit/>
          </a:bodyPr>
          <a:lstStyle>
            <a:lvl1pPr marL="0" indent="0" algn="ctr">
              <a:buNone/>
              <a:defRPr/>
            </a:lvl1pPr>
          </a:lstStyle>
          <a:p>
            <a:r>
              <a:rPr lang="en-US" dirty="0"/>
              <a:t>Click to add photo</a:t>
            </a:r>
          </a:p>
        </p:txBody>
      </p:sp>
      <p:sp>
        <p:nvSpPr>
          <p:cNvPr id="18" name="Text Placeholder 10">
            <a:extLst>
              <a:ext uri="{FF2B5EF4-FFF2-40B4-BE49-F238E27FC236}">
                <a16:creationId xmlns:a16="http://schemas.microsoft.com/office/drawing/2014/main" id="{3E59867B-1A93-4A9B-9C2E-AE7B5FCF5109}"/>
              </a:ext>
            </a:extLst>
          </p:cNvPr>
          <p:cNvSpPr>
            <a:spLocks noGrp="1"/>
          </p:cNvSpPr>
          <p:nvPr>
            <p:ph type="body" sz="quarter" idx="21" hasCustomPrompt="1"/>
          </p:nvPr>
        </p:nvSpPr>
        <p:spPr>
          <a:xfrm>
            <a:off x="5575298" y="2442078"/>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19" name="Text Placeholder 10">
            <a:extLst>
              <a:ext uri="{FF2B5EF4-FFF2-40B4-BE49-F238E27FC236}">
                <a16:creationId xmlns:a16="http://schemas.microsoft.com/office/drawing/2014/main" id="{690192BD-CD3C-44D3-9A9A-8782B80F765D}"/>
              </a:ext>
            </a:extLst>
          </p:cNvPr>
          <p:cNvSpPr>
            <a:spLocks noGrp="1"/>
          </p:cNvSpPr>
          <p:nvPr>
            <p:ph type="body" sz="quarter" idx="22" hasCustomPrompt="1"/>
          </p:nvPr>
        </p:nvSpPr>
        <p:spPr>
          <a:xfrm>
            <a:off x="5575298" y="2746735"/>
            <a:ext cx="1982733" cy="617787"/>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20" name="Picture Placeholder 9">
            <a:extLst>
              <a:ext uri="{FF2B5EF4-FFF2-40B4-BE49-F238E27FC236}">
                <a16:creationId xmlns:a16="http://schemas.microsoft.com/office/drawing/2014/main" id="{75E378BE-4D71-48F2-BA16-CCF8158EF7E8}"/>
              </a:ext>
            </a:extLst>
          </p:cNvPr>
          <p:cNvSpPr>
            <a:spLocks noGrp="1"/>
          </p:cNvSpPr>
          <p:nvPr>
            <p:ph type="pic" sz="quarter" idx="23" hasCustomPrompt="1"/>
          </p:nvPr>
        </p:nvSpPr>
        <p:spPr>
          <a:xfrm>
            <a:off x="7959132" y="1190975"/>
            <a:ext cx="1415744" cy="1193742"/>
          </a:xfrm>
          <a:prstGeom prst="rect">
            <a:avLst/>
          </a:prstGeom>
        </p:spPr>
        <p:txBody>
          <a:bodyPr>
            <a:noAutofit/>
          </a:bodyPr>
          <a:lstStyle>
            <a:lvl1pPr marL="0" indent="0" algn="ctr">
              <a:buNone/>
              <a:defRPr/>
            </a:lvl1pPr>
          </a:lstStyle>
          <a:p>
            <a:r>
              <a:rPr lang="en-US" dirty="0"/>
              <a:t>Click to add photo</a:t>
            </a:r>
          </a:p>
        </p:txBody>
      </p:sp>
      <p:sp>
        <p:nvSpPr>
          <p:cNvPr id="21" name="Text Placeholder 10">
            <a:extLst>
              <a:ext uri="{FF2B5EF4-FFF2-40B4-BE49-F238E27FC236}">
                <a16:creationId xmlns:a16="http://schemas.microsoft.com/office/drawing/2014/main" id="{80F28DC9-C26A-4D42-8BFA-540BB696E04D}"/>
              </a:ext>
            </a:extLst>
          </p:cNvPr>
          <p:cNvSpPr>
            <a:spLocks noGrp="1"/>
          </p:cNvSpPr>
          <p:nvPr>
            <p:ph type="body" sz="quarter" idx="24" hasCustomPrompt="1"/>
          </p:nvPr>
        </p:nvSpPr>
        <p:spPr>
          <a:xfrm>
            <a:off x="7675638" y="2442078"/>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22" name="Text Placeholder 10">
            <a:extLst>
              <a:ext uri="{FF2B5EF4-FFF2-40B4-BE49-F238E27FC236}">
                <a16:creationId xmlns:a16="http://schemas.microsoft.com/office/drawing/2014/main" id="{9642AD6D-085C-424D-B340-7731A4F95D4A}"/>
              </a:ext>
            </a:extLst>
          </p:cNvPr>
          <p:cNvSpPr>
            <a:spLocks noGrp="1"/>
          </p:cNvSpPr>
          <p:nvPr>
            <p:ph type="body" sz="quarter" idx="25" hasCustomPrompt="1"/>
          </p:nvPr>
        </p:nvSpPr>
        <p:spPr>
          <a:xfrm>
            <a:off x="7675638" y="2746735"/>
            <a:ext cx="1982733" cy="617787"/>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23" name="Picture Placeholder 9">
            <a:extLst>
              <a:ext uri="{FF2B5EF4-FFF2-40B4-BE49-F238E27FC236}">
                <a16:creationId xmlns:a16="http://schemas.microsoft.com/office/drawing/2014/main" id="{9CD02B3D-3B05-4CE4-98EF-4772E813751D}"/>
              </a:ext>
            </a:extLst>
          </p:cNvPr>
          <p:cNvSpPr>
            <a:spLocks noGrp="1"/>
          </p:cNvSpPr>
          <p:nvPr>
            <p:ph type="pic" sz="quarter" idx="26" hasCustomPrompt="1"/>
          </p:nvPr>
        </p:nvSpPr>
        <p:spPr>
          <a:xfrm>
            <a:off x="10059471" y="1190975"/>
            <a:ext cx="1415744" cy="1193742"/>
          </a:xfrm>
          <a:prstGeom prst="rect">
            <a:avLst/>
          </a:prstGeom>
        </p:spPr>
        <p:txBody>
          <a:bodyPr>
            <a:noAutofit/>
          </a:bodyPr>
          <a:lstStyle>
            <a:lvl1pPr marL="0" indent="0" algn="ctr">
              <a:buNone/>
              <a:defRPr/>
            </a:lvl1pPr>
          </a:lstStyle>
          <a:p>
            <a:r>
              <a:rPr lang="en-US" dirty="0"/>
              <a:t>Click to add photo</a:t>
            </a:r>
          </a:p>
        </p:txBody>
      </p:sp>
      <p:sp>
        <p:nvSpPr>
          <p:cNvPr id="24" name="Text Placeholder 10">
            <a:extLst>
              <a:ext uri="{FF2B5EF4-FFF2-40B4-BE49-F238E27FC236}">
                <a16:creationId xmlns:a16="http://schemas.microsoft.com/office/drawing/2014/main" id="{758AF150-35C5-4E99-97F8-798A80E52A7C}"/>
              </a:ext>
            </a:extLst>
          </p:cNvPr>
          <p:cNvSpPr>
            <a:spLocks noGrp="1"/>
          </p:cNvSpPr>
          <p:nvPr>
            <p:ph type="body" sz="quarter" idx="27" hasCustomPrompt="1"/>
          </p:nvPr>
        </p:nvSpPr>
        <p:spPr>
          <a:xfrm>
            <a:off x="9775977" y="2442078"/>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25" name="Text Placeholder 10">
            <a:extLst>
              <a:ext uri="{FF2B5EF4-FFF2-40B4-BE49-F238E27FC236}">
                <a16:creationId xmlns:a16="http://schemas.microsoft.com/office/drawing/2014/main" id="{B02EB253-A55A-4EC6-A5A8-ABACCF75D015}"/>
              </a:ext>
            </a:extLst>
          </p:cNvPr>
          <p:cNvSpPr>
            <a:spLocks noGrp="1"/>
          </p:cNvSpPr>
          <p:nvPr>
            <p:ph type="body" sz="quarter" idx="28" hasCustomPrompt="1"/>
          </p:nvPr>
        </p:nvSpPr>
        <p:spPr>
          <a:xfrm>
            <a:off x="9775977" y="2746735"/>
            <a:ext cx="1982733" cy="617787"/>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26" name="Picture Placeholder 9">
            <a:extLst>
              <a:ext uri="{FF2B5EF4-FFF2-40B4-BE49-F238E27FC236}">
                <a16:creationId xmlns:a16="http://schemas.microsoft.com/office/drawing/2014/main" id="{1A02BB49-28DB-48E5-8959-D36C9840302C}"/>
              </a:ext>
            </a:extLst>
          </p:cNvPr>
          <p:cNvSpPr>
            <a:spLocks noGrp="1"/>
          </p:cNvSpPr>
          <p:nvPr>
            <p:ph type="pic" sz="quarter" idx="29" hasCustomPrompt="1"/>
          </p:nvPr>
        </p:nvSpPr>
        <p:spPr>
          <a:xfrm>
            <a:off x="3758452" y="3742368"/>
            <a:ext cx="1415744" cy="1193742"/>
          </a:xfrm>
          <a:prstGeom prst="rect">
            <a:avLst/>
          </a:prstGeom>
        </p:spPr>
        <p:txBody>
          <a:bodyPr>
            <a:noAutofit/>
          </a:bodyPr>
          <a:lstStyle>
            <a:lvl1pPr marL="0" indent="0" algn="ctr">
              <a:buNone/>
              <a:defRPr/>
            </a:lvl1pPr>
          </a:lstStyle>
          <a:p>
            <a:r>
              <a:rPr lang="en-US" dirty="0"/>
              <a:t>Click to add photo</a:t>
            </a:r>
          </a:p>
        </p:txBody>
      </p:sp>
      <p:sp>
        <p:nvSpPr>
          <p:cNvPr id="27" name="Text Placeholder 10">
            <a:extLst>
              <a:ext uri="{FF2B5EF4-FFF2-40B4-BE49-F238E27FC236}">
                <a16:creationId xmlns:a16="http://schemas.microsoft.com/office/drawing/2014/main" id="{03C6BE33-794C-464D-886A-DB31DC137B0D}"/>
              </a:ext>
            </a:extLst>
          </p:cNvPr>
          <p:cNvSpPr>
            <a:spLocks noGrp="1"/>
          </p:cNvSpPr>
          <p:nvPr>
            <p:ph type="body" sz="quarter" idx="30" hasCustomPrompt="1"/>
          </p:nvPr>
        </p:nvSpPr>
        <p:spPr>
          <a:xfrm>
            <a:off x="3474958" y="4993471"/>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28" name="Text Placeholder 10">
            <a:extLst>
              <a:ext uri="{FF2B5EF4-FFF2-40B4-BE49-F238E27FC236}">
                <a16:creationId xmlns:a16="http://schemas.microsoft.com/office/drawing/2014/main" id="{51088B84-C9AE-4E0F-BE0B-7691872F7898}"/>
              </a:ext>
            </a:extLst>
          </p:cNvPr>
          <p:cNvSpPr>
            <a:spLocks noGrp="1"/>
          </p:cNvSpPr>
          <p:nvPr>
            <p:ph type="body" sz="quarter" idx="31" hasCustomPrompt="1"/>
          </p:nvPr>
        </p:nvSpPr>
        <p:spPr>
          <a:xfrm>
            <a:off x="3474958" y="5298128"/>
            <a:ext cx="1982733" cy="580994"/>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29" name="Picture Placeholder 9">
            <a:extLst>
              <a:ext uri="{FF2B5EF4-FFF2-40B4-BE49-F238E27FC236}">
                <a16:creationId xmlns:a16="http://schemas.microsoft.com/office/drawing/2014/main" id="{EC807298-9742-4D0C-86D4-A25C5ED3069C}"/>
              </a:ext>
            </a:extLst>
          </p:cNvPr>
          <p:cNvSpPr>
            <a:spLocks noGrp="1"/>
          </p:cNvSpPr>
          <p:nvPr>
            <p:ph type="pic" sz="quarter" idx="32" hasCustomPrompt="1"/>
          </p:nvPr>
        </p:nvSpPr>
        <p:spPr>
          <a:xfrm>
            <a:off x="5858792" y="3742368"/>
            <a:ext cx="1415744" cy="1193742"/>
          </a:xfrm>
          <a:prstGeom prst="rect">
            <a:avLst/>
          </a:prstGeom>
        </p:spPr>
        <p:txBody>
          <a:bodyPr>
            <a:noAutofit/>
          </a:bodyPr>
          <a:lstStyle>
            <a:lvl1pPr marL="0" indent="0" algn="ctr">
              <a:buNone/>
              <a:defRPr/>
            </a:lvl1pPr>
          </a:lstStyle>
          <a:p>
            <a:r>
              <a:rPr lang="en-US" dirty="0"/>
              <a:t>Click to add photo</a:t>
            </a:r>
          </a:p>
        </p:txBody>
      </p:sp>
      <p:sp>
        <p:nvSpPr>
          <p:cNvPr id="30" name="Text Placeholder 10">
            <a:extLst>
              <a:ext uri="{FF2B5EF4-FFF2-40B4-BE49-F238E27FC236}">
                <a16:creationId xmlns:a16="http://schemas.microsoft.com/office/drawing/2014/main" id="{7B94081A-B2B7-439C-B7CA-91A63FB88DF1}"/>
              </a:ext>
            </a:extLst>
          </p:cNvPr>
          <p:cNvSpPr>
            <a:spLocks noGrp="1"/>
          </p:cNvSpPr>
          <p:nvPr>
            <p:ph type="body" sz="quarter" idx="33" hasCustomPrompt="1"/>
          </p:nvPr>
        </p:nvSpPr>
        <p:spPr>
          <a:xfrm>
            <a:off x="5575298" y="4993471"/>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31" name="Text Placeholder 10">
            <a:extLst>
              <a:ext uri="{FF2B5EF4-FFF2-40B4-BE49-F238E27FC236}">
                <a16:creationId xmlns:a16="http://schemas.microsoft.com/office/drawing/2014/main" id="{875898E2-098E-4BDE-8BA8-C1D0755D7EB9}"/>
              </a:ext>
            </a:extLst>
          </p:cNvPr>
          <p:cNvSpPr>
            <a:spLocks noGrp="1"/>
          </p:cNvSpPr>
          <p:nvPr>
            <p:ph type="body" sz="quarter" idx="34" hasCustomPrompt="1"/>
          </p:nvPr>
        </p:nvSpPr>
        <p:spPr>
          <a:xfrm>
            <a:off x="5575298" y="5298128"/>
            <a:ext cx="1982733" cy="580994"/>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32" name="Picture Placeholder 9">
            <a:extLst>
              <a:ext uri="{FF2B5EF4-FFF2-40B4-BE49-F238E27FC236}">
                <a16:creationId xmlns:a16="http://schemas.microsoft.com/office/drawing/2014/main" id="{EEB78526-379C-43C5-ABE7-2F184FC309A1}"/>
              </a:ext>
            </a:extLst>
          </p:cNvPr>
          <p:cNvSpPr>
            <a:spLocks noGrp="1"/>
          </p:cNvSpPr>
          <p:nvPr>
            <p:ph type="pic" sz="quarter" idx="35" hasCustomPrompt="1"/>
          </p:nvPr>
        </p:nvSpPr>
        <p:spPr>
          <a:xfrm>
            <a:off x="7959132" y="3742368"/>
            <a:ext cx="1415744" cy="1193742"/>
          </a:xfrm>
          <a:prstGeom prst="rect">
            <a:avLst/>
          </a:prstGeom>
        </p:spPr>
        <p:txBody>
          <a:bodyPr>
            <a:noAutofit/>
          </a:bodyPr>
          <a:lstStyle>
            <a:lvl1pPr marL="0" indent="0" algn="ctr">
              <a:buNone/>
              <a:defRPr/>
            </a:lvl1pPr>
          </a:lstStyle>
          <a:p>
            <a:r>
              <a:rPr lang="en-US" dirty="0"/>
              <a:t>Click to add photo</a:t>
            </a:r>
          </a:p>
        </p:txBody>
      </p:sp>
      <p:sp>
        <p:nvSpPr>
          <p:cNvPr id="33" name="Text Placeholder 10">
            <a:extLst>
              <a:ext uri="{FF2B5EF4-FFF2-40B4-BE49-F238E27FC236}">
                <a16:creationId xmlns:a16="http://schemas.microsoft.com/office/drawing/2014/main" id="{FAA9378E-4336-4D84-9033-052E57D5470C}"/>
              </a:ext>
            </a:extLst>
          </p:cNvPr>
          <p:cNvSpPr>
            <a:spLocks noGrp="1"/>
          </p:cNvSpPr>
          <p:nvPr>
            <p:ph type="body" sz="quarter" idx="36" hasCustomPrompt="1"/>
          </p:nvPr>
        </p:nvSpPr>
        <p:spPr>
          <a:xfrm>
            <a:off x="7675638" y="4993471"/>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34" name="Text Placeholder 10">
            <a:extLst>
              <a:ext uri="{FF2B5EF4-FFF2-40B4-BE49-F238E27FC236}">
                <a16:creationId xmlns:a16="http://schemas.microsoft.com/office/drawing/2014/main" id="{4AF0D6AA-392E-489E-8457-370F653057E9}"/>
              </a:ext>
            </a:extLst>
          </p:cNvPr>
          <p:cNvSpPr>
            <a:spLocks noGrp="1"/>
          </p:cNvSpPr>
          <p:nvPr>
            <p:ph type="body" sz="quarter" idx="37" hasCustomPrompt="1"/>
          </p:nvPr>
        </p:nvSpPr>
        <p:spPr>
          <a:xfrm>
            <a:off x="7675638" y="5298128"/>
            <a:ext cx="1982733" cy="580994"/>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35" name="Picture Placeholder 9">
            <a:extLst>
              <a:ext uri="{FF2B5EF4-FFF2-40B4-BE49-F238E27FC236}">
                <a16:creationId xmlns:a16="http://schemas.microsoft.com/office/drawing/2014/main" id="{515D701A-667D-41D8-B25B-72B088C7E9E4}"/>
              </a:ext>
            </a:extLst>
          </p:cNvPr>
          <p:cNvSpPr>
            <a:spLocks noGrp="1"/>
          </p:cNvSpPr>
          <p:nvPr>
            <p:ph type="pic" sz="quarter" idx="38" hasCustomPrompt="1"/>
          </p:nvPr>
        </p:nvSpPr>
        <p:spPr>
          <a:xfrm>
            <a:off x="10059471" y="3742368"/>
            <a:ext cx="1415744" cy="1193742"/>
          </a:xfrm>
          <a:prstGeom prst="rect">
            <a:avLst/>
          </a:prstGeom>
        </p:spPr>
        <p:txBody>
          <a:bodyPr>
            <a:noAutofit/>
          </a:bodyPr>
          <a:lstStyle>
            <a:lvl1pPr marL="0" indent="0" algn="ctr">
              <a:buNone/>
              <a:defRPr/>
            </a:lvl1pPr>
          </a:lstStyle>
          <a:p>
            <a:r>
              <a:rPr lang="en-US" dirty="0"/>
              <a:t>Click to add photo</a:t>
            </a:r>
          </a:p>
        </p:txBody>
      </p:sp>
      <p:sp>
        <p:nvSpPr>
          <p:cNvPr id="36" name="Text Placeholder 10">
            <a:extLst>
              <a:ext uri="{FF2B5EF4-FFF2-40B4-BE49-F238E27FC236}">
                <a16:creationId xmlns:a16="http://schemas.microsoft.com/office/drawing/2014/main" id="{D0AB2C67-89B8-459B-BB18-3655BA5AB355}"/>
              </a:ext>
            </a:extLst>
          </p:cNvPr>
          <p:cNvSpPr>
            <a:spLocks noGrp="1"/>
          </p:cNvSpPr>
          <p:nvPr>
            <p:ph type="body" sz="quarter" idx="39" hasCustomPrompt="1"/>
          </p:nvPr>
        </p:nvSpPr>
        <p:spPr>
          <a:xfrm>
            <a:off x="9775977" y="4993471"/>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37" name="Text Placeholder 10">
            <a:extLst>
              <a:ext uri="{FF2B5EF4-FFF2-40B4-BE49-F238E27FC236}">
                <a16:creationId xmlns:a16="http://schemas.microsoft.com/office/drawing/2014/main" id="{88DB254D-C387-4A49-A475-DA300A713177}"/>
              </a:ext>
            </a:extLst>
          </p:cNvPr>
          <p:cNvSpPr>
            <a:spLocks noGrp="1"/>
          </p:cNvSpPr>
          <p:nvPr>
            <p:ph type="body" sz="quarter" idx="40" hasCustomPrompt="1"/>
          </p:nvPr>
        </p:nvSpPr>
        <p:spPr>
          <a:xfrm>
            <a:off x="9775977" y="5298128"/>
            <a:ext cx="1982733" cy="580994"/>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38" name="Title 1">
            <a:extLst>
              <a:ext uri="{FF2B5EF4-FFF2-40B4-BE49-F238E27FC236}">
                <a16:creationId xmlns:a16="http://schemas.microsoft.com/office/drawing/2014/main" id="{3C00339E-E516-47A3-98FD-7904488645B5}"/>
              </a:ext>
            </a:extLst>
          </p:cNvPr>
          <p:cNvSpPr>
            <a:spLocks noGrp="1"/>
          </p:cNvSpPr>
          <p:nvPr>
            <p:ph type="title" hasCustomPrompt="1"/>
          </p:nvPr>
        </p:nvSpPr>
        <p:spPr>
          <a:xfrm rot="16200000">
            <a:off x="332219" y="2746661"/>
            <a:ext cx="4907372" cy="1076155"/>
          </a:xfrm>
        </p:spPr>
        <p:txBody>
          <a:bodyPr/>
          <a:lstStyle>
            <a:lvl1pPr algn="ctr">
              <a:defRPr/>
            </a:lvl1pPr>
          </a:lstStyle>
          <a:p>
            <a:r>
              <a:rPr lang="en-US" dirty="0"/>
              <a:t>Click to add title</a:t>
            </a:r>
          </a:p>
        </p:txBody>
      </p:sp>
    </p:spTree>
    <p:extLst>
      <p:ext uri="{BB962C8B-B14F-4D97-AF65-F5344CB8AC3E}">
        <p14:creationId xmlns:p14="http://schemas.microsoft.com/office/powerpoint/2010/main" val="7101103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E516B3E-BF5D-4CBE-AA15-FEAD2B0B9811}"/>
              </a:ext>
            </a:extLst>
          </p:cNvPr>
          <p:cNvSpPr>
            <a:spLocks noGrp="1"/>
          </p:cNvSpPr>
          <p:nvPr>
            <p:ph type="dt" sz="half" idx="10"/>
          </p:nvPr>
        </p:nvSpPr>
        <p:spPr/>
        <p:txBody>
          <a:bodyPr>
            <a:noAutofit/>
          </a:bodyPr>
          <a:lstStyle/>
          <a:p>
            <a:r>
              <a:rPr lang="en-US" dirty="0"/>
              <a:t>8/03/20XX</a:t>
            </a:r>
          </a:p>
        </p:txBody>
      </p:sp>
      <p:sp>
        <p:nvSpPr>
          <p:cNvPr id="4" name="Footer Placeholder 3">
            <a:extLst>
              <a:ext uri="{FF2B5EF4-FFF2-40B4-BE49-F238E27FC236}">
                <a16:creationId xmlns:a16="http://schemas.microsoft.com/office/drawing/2014/main" id="{9AC6F15C-2031-4B28-91FF-8532EFEE84D6}"/>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12847681-AA55-4F94-8741-812FB362831F}"/>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26" name="Rectangle 25">
            <a:extLst>
              <a:ext uri="{FF2B5EF4-FFF2-40B4-BE49-F238E27FC236}">
                <a16:creationId xmlns:a16="http://schemas.microsoft.com/office/drawing/2014/main" id="{0FB5880F-F841-4DE6-B266-C373510AF249}"/>
              </a:ext>
            </a:extLst>
          </p:cNvPr>
          <p:cNvSpPr/>
          <p:nvPr userDrawn="1"/>
        </p:nvSpPr>
        <p:spPr>
          <a:xfrm rot="5400000">
            <a:off x="9766385" y="-1006534"/>
            <a:ext cx="972645" cy="3924298"/>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8" name="Text Placeholder 10">
            <a:extLst>
              <a:ext uri="{FF2B5EF4-FFF2-40B4-BE49-F238E27FC236}">
                <a16:creationId xmlns:a16="http://schemas.microsoft.com/office/drawing/2014/main" id="{388B7164-58B7-4BB5-998B-0E7F664D9290}"/>
              </a:ext>
            </a:extLst>
          </p:cNvPr>
          <p:cNvSpPr>
            <a:spLocks noGrp="1"/>
          </p:cNvSpPr>
          <p:nvPr>
            <p:ph type="body" sz="quarter" idx="25" hasCustomPrompt="1"/>
          </p:nvPr>
        </p:nvSpPr>
        <p:spPr>
          <a:xfrm rot="16200000">
            <a:off x="562550" y="3063183"/>
            <a:ext cx="2387816" cy="448769"/>
          </a:xfrm>
          <a:prstGeom prst="rect">
            <a:avLst/>
          </a:prstGeom>
        </p:spPr>
        <p:txBody>
          <a:bodyPr anchor="b">
            <a:noAutofit/>
          </a:bodyPr>
          <a:lstStyle>
            <a:lvl1pPr marL="0" indent="0" algn="l">
              <a:lnSpc>
                <a:spcPct val="80000"/>
              </a:lnSpc>
              <a:buNone/>
              <a:defRPr sz="2400" cap="all" spc="200" baseline="0">
                <a:solidFill>
                  <a:schemeClr val="accent1"/>
                </a:solidFill>
                <a:latin typeface="+mj-lt"/>
              </a:defRPr>
            </a:lvl1pPr>
          </a:lstStyle>
          <a:p>
            <a:pPr lvl="0"/>
            <a:r>
              <a:rPr lang="en-US"/>
              <a:t>Click to add title</a:t>
            </a:r>
          </a:p>
        </p:txBody>
      </p:sp>
      <p:sp>
        <p:nvSpPr>
          <p:cNvPr id="29" name="Text Placeholder 10">
            <a:extLst>
              <a:ext uri="{FF2B5EF4-FFF2-40B4-BE49-F238E27FC236}">
                <a16:creationId xmlns:a16="http://schemas.microsoft.com/office/drawing/2014/main" id="{4CB6F5B2-F117-4AD5-9C54-96006D152F19}"/>
              </a:ext>
            </a:extLst>
          </p:cNvPr>
          <p:cNvSpPr>
            <a:spLocks noGrp="1"/>
          </p:cNvSpPr>
          <p:nvPr>
            <p:ph type="body" sz="quarter" idx="26" hasCustomPrompt="1"/>
          </p:nvPr>
        </p:nvSpPr>
        <p:spPr>
          <a:xfrm rot="16200000">
            <a:off x="3226739" y="3063183"/>
            <a:ext cx="2387816" cy="448769"/>
          </a:xfrm>
          <a:prstGeom prst="rect">
            <a:avLst/>
          </a:prstGeom>
        </p:spPr>
        <p:txBody>
          <a:bodyPr anchor="b">
            <a:noAutofit/>
          </a:bodyPr>
          <a:lstStyle>
            <a:lvl1pPr marL="0" indent="0" algn="l">
              <a:lnSpc>
                <a:spcPct val="80000"/>
              </a:lnSpc>
              <a:buNone/>
              <a:defRPr sz="2400" cap="all" spc="200" baseline="0">
                <a:solidFill>
                  <a:schemeClr val="accent1"/>
                </a:solidFill>
                <a:latin typeface="+mj-lt"/>
              </a:defRPr>
            </a:lvl1pPr>
          </a:lstStyle>
          <a:p>
            <a:pPr lvl="0"/>
            <a:r>
              <a:rPr lang="en-US"/>
              <a:t>Click to add title</a:t>
            </a:r>
          </a:p>
        </p:txBody>
      </p:sp>
      <p:sp>
        <p:nvSpPr>
          <p:cNvPr id="30" name="Text Placeholder 10">
            <a:extLst>
              <a:ext uri="{FF2B5EF4-FFF2-40B4-BE49-F238E27FC236}">
                <a16:creationId xmlns:a16="http://schemas.microsoft.com/office/drawing/2014/main" id="{60636773-D205-448C-8DD8-8BBC3AFC2568}"/>
              </a:ext>
            </a:extLst>
          </p:cNvPr>
          <p:cNvSpPr>
            <a:spLocks noGrp="1"/>
          </p:cNvSpPr>
          <p:nvPr>
            <p:ph type="body" sz="quarter" idx="27" hasCustomPrompt="1"/>
          </p:nvPr>
        </p:nvSpPr>
        <p:spPr>
          <a:xfrm rot="16200000">
            <a:off x="5857430" y="3063181"/>
            <a:ext cx="2387816" cy="448769"/>
          </a:xfrm>
          <a:prstGeom prst="rect">
            <a:avLst/>
          </a:prstGeom>
        </p:spPr>
        <p:txBody>
          <a:bodyPr anchor="b">
            <a:noAutofit/>
          </a:bodyPr>
          <a:lstStyle>
            <a:lvl1pPr marL="0" indent="0" algn="l">
              <a:lnSpc>
                <a:spcPct val="80000"/>
              </a:lnSpc>
              <a:buNone/>
              <a:defRPr sz="2400" cap="all" spc="200" baseline="0">
                <a:solidFill>
                  <a:schemeClr val="accent1"/>
                </a:solidFill>
                <a:latin typeface="+mj-lt"/>
              </a:defRPr>
            </a:lvl1pPr>
          </a:lstStyle>
          <a:p>
            <a:pPr lvl="0"/>
            <a:r>
              <a:rPr lang="en-US"/>
              <a:t>Click to add title</a:t>
            </a:r>
          </a:p>
        </p:txBody>
      </p:sp>
      <p:sp>
        <p:nvSpPr>
          <p:cNvPr id="31" name="Text Placeholder 10">
            <a:extLst>
              <a:ext uri="{FF2B5EF4-FFF2-40B4-BE49-F238E27FC236}">
                <a16:creationId xmlns:a16="http://schemas.microsoft.com/office/drawing/2014/main" id="{6CD4F0A7-B003-44EA-AD28-A4B13CCE892C}"/>
              </a:ext>
            </a:extLst>
          </p:cNvPr>
          <p:cNvSpPr>
            <a:spLocks noGrp="1"/>
          </p:cNvSpPr>
          <p:nvPr>
            <p:ph type="body" sz="quarter" idx="28" hasCustomPrompt="1"/>
          </p:nvPr>
        </p:nvSpPr>
        <p:spPr>
          <a:xfrm rot="16200000">
            <a:off x="8520742" y="3063180"/>
            <a:ext cx="2387816" cy="448769"/>
          </a:xfrm>
          <a:prstGeom prst="rect">
            <a:avLst/>
          </a:prstGeom>
        </p:spPr>
        <p:txBody>
          <a:bodyPr anchor="b">
            <a:noAutofit/>
          </a:bodyPr>
          <a:lstStyle>
            <a:lvl1pPr marL="0" indent="0" algn="l">
              <a:lnSpc>
                <a:spcPct val="80000"/>
              </a:lnSpc>
              <a:buNone/>
              <a:defRPr sz="2400" cap="all" spc="200" baseline="0">
                <a:solidFill>
                  <a:schemeClr val="accent1"/>
                </a:solidFill>
                <a:latin typeface="+mj-lt"/>
              </a:defRPr>
            </a:lvl1pPr>
          </a:lstStyle>
          <a:p>
            <a:pPr lvl="0"/>
            <a:r>
              <a:rPr lang="en-US"/>
              <a:t>Click to add title</a:t>
            </a:r>
          </a:p>
        </p:txBody>
      </p:sp>
      <p:sp>
        <p:nvSpPr>
          <p:cNvPr id="32" name="Text Placeholder 10">
            <a:extLst>
              <a:ext uri="{FF2B5EF4-FFF2-40B4-BE49-F238E27FC236}">
                <a16:creationId xmlns:a16="http://schemas.microsoft.com/office/drawing/2014/main" id="{3CEEA233-6913-4525-8B47-39C2814EEF45}"/>
              </a:ext>
            </a:extLst>
          </p:cNvPr>
          <p:cNvSpPr>
            <a:spLocks noGrp="1"/>
          </p:cNvSpPr>
          <p:nvPr>
            <p:ph type="body" sz="quarter" idx="16" hasCustomPrompt="1"/>
          </p:nvPr>
        </p:nvSpPr>
        <p:spPr>
          <a:xfrm>
            <a:off x="838200" y="5154557"/>
            <a:ext cx="2449286" cy="1003155"/>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33" name="Text Placeholder 10">
            <a:extLst>
              <a:ext uri="{FF2B5EF4-FFF2-40B4-BE49-F238E27FC236}">
                <a16:creationId xmlns:a16="http://schemas.microsoft.com/office/drawing/2014/main" id="{718C63E6-2425-4D8D-99C9-99B35F978A8F}"/>
              </a:ext>
            </a:extLst>
          </p:cNvPr>
          <p:cNvSpPr>
            <a:spLocks noGrp="1"/>
          </p:cNvSpPr>
          <p:nvPr>
            <p:ph type="body" sz="quarter" idx="17" hasCustomPrompt="1"/>
          </p:nvPr>
        </p:nvSpPr>
        <p:spPr>
          <a:xfrm>
            <a:off x="838200" y="4525420"/>
            <a:ext cx="2449286" cy="639192"/>
          </a:xfrm>
          <a:prstGeom prst="rect">
            <a:avLst/>
          </a:prstGeom>
        </p:spPr>
        <p:txBody>
          <a:bodyPr anchor="b">
            <a:noAutofit/>
          </a:bodyPr>
          <a:lstStyle>
            <a:lvl1pPr marL="0" indent="0" algn="ctr">
              <a:lnSpc>
                <a:spcPct val="100000"/>
              </a:lnSpc>
              <a:spcBef>
                <a:spcPts val="0"/>
              </a:spcBef>
              <a:buNone/>
              <a:defRPr sz="1600" cap="all" spc="100" baseline="0">
                <a:solidFill>
                  <a:schemeClr val="accent1"/>
                </a:solidFill>
                <a:latin typeface="+mj-lt"/>
              </a:defRPr>
            </a:lvl1pPr>
          </a:lstStyle>
          <a:p>
            <a:pPr lvl="0"/>
            <a:r>
              <a:rPr lang="en-US"/>
              <a:t>Click to add subtitle</a:t>
            </a:r>
          </a:p>
        </p:txBody>
      </p:sp>
      <p:sp>
        <p:nvSpPr>
          <p:cNvPr id="34" name="Text Placeholder 10">
            <a:extLst>
              <a:ext uri="{FF2B5EF4-FFF2-40B4-BE49-F238E27FC236}">
                <a16:creationId xmlns:a16="http://schemas.microsoft.com/office/drawing/2014/main" id="{AEB3CF35-C4EC-42DA-B265-89015DF03501}"/>
              </a:ext>
            </a:extLst>
          </p:cNvPr>
          <p:cNvSpPr>
            <a:spLocks noGrp="1"/>
          </p:cNvSpPr>
          <p:nvPr>
            <p:ph type="body" sz="quarter" idx="29" hasCustomPrompt="1"/>
          </p:nvPr>
        </p:nvSpPr>
        <p:spPr>
          <a:xfrm>
            <a:off x="3536069" y="5154557"/>
            <a:ext cx="2449286" cy="1003155"/>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35" name="Text Placeholder 10">
            <a:extLst>
              <a:ext uri="{FF2B5EF4-FFF2-40B4-BE49-F238E27FC236}">
                <a16:creationId xmlns:a16="http://schemas.microsoft.com/office/drawing/2014/main" id="{A1B05A3F-5647-4FA8-AAB1-0438B6F6DD11}"/>
              </a:ext>
            </a:extLst>
          </p:cNvPr>
          <p:cNvSpPr>
            <a:spLocks noGrp="1"/>
          </p:cNvSpPr>
          <p:nvPr>
            <p:ph type="body" sz="quarter" idx="30" hasCustomPrompt="1"/>
          </p:nvPr>
        </p:nvSpPr>
        <p:spPr>
          <a:xfrm>
            <a:off x="3536069" y="4525420"/>
            <a:ext cx="2449286" cy="639192"/>
          </a:xfrm>
          <a:prstGeom prst="rect">
            <a:avLst/>
          </a:prstGeom>
        </p:spPr>
        <p:txBody>
          <a:bodyPr anchor="b">
            <a:noAutofit/>
          </a:bodyPr>
          <a:lstStyle>
            <a:lvl1pPr marL="0" indent="0" algn="ctr">
              <a:lnSpc>
                <a:spcPct val="100000"/>
              </a:lnSpc>
              <a:spcBef>
                <a:spcPts val="0"/>
              </a:spcBef>
              <a:buNone/>
              <a:defRPr sz="1600" cap="all" spc="100" baseline="0">
                <a:solidFill>
                  <a:schemeClr val="accent1"/>
                </a:solidFill>
                <a:latin typeface="+mj-lt"/>
              </a:defRPr>
            </a:lvl1pPr>
          </a:lstStyle>
          <a:p>
            <a:pPr lvl="0"/>
            <a:r>
              <a:rPr lang="en-US"/>
              <a:t>Click to add subtitle</a:t>
            </a:r>
          </a:p>
        </p:txBody>
      </p:sp>
      <p:sp>
        <p:nvSpPr>
          <p:cNvPr id="36" name="Text Placeholder 10">
            <a:extLst>
              <a:ext uri="{FF2B5EF4-FFF2-40B4-BE49-F238E27FC236}">
                <a16:creationId xmlns:a16="http://schemas.microsoft.com/office/drawing/2014/main" id="{67059F7A-88D8-4E2F-A6F4-6CF5F194D54E}"/>
              </a:ext>
            </a:extLst>
          </p:cNvPr>
          <p:cNvSpPr>
            <a:spLocks noGrp="1"/>
          </p:cNvSpPr>
          <p:nvPr>
            <p:ph type="body" sz="quarter" idx="31" hasCustomPrompt="1"/>
          </p:nvPr>
        </p:nvSpPr>
        <p:spPr>
          <a:xfrm>
            <a:off x="6211909" y="5154557"/>
            <a:ext cx="2449286" cy="1003155"/>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37" name="Text Placeholder 10">
            <a:extLst>
              <a:ext uri="{FF2B5EF4-FFF2-40B4-BE49-F238E27FC236}">
                <a16:creationId xmlns:a16="http://schemas.microsoft.com/office/drawing/2014/main" id="{CB25228C-31FC-4E25-80B1-8FAD0909BE75}"/>
              </a:ext>
            </a:extLst>
          </p:cNvPr>
          <p:cNvSpPr>
            <a:spLocks noGrp="1"/>
          </p:cNvSpPr>
          <p:nvPr>
            <p:ph type="body" sz="quarter" idx="32" hasCustomPrompt="1"/>
          </p:nvPr>
        </p:nvSpPr>
        <p:spPr>
          <a:xfrm>
            <a:off x="6211909" y="4525420"/>
            <a:ext cx="2449286" cy="639192"/>
          </a:xfrm>
          <a:prstGeom prst="rect">
            <a:avLst/>
          </a:prstGeom>
        </p:spPr>
        <p:txBody>
          <a:bodyPr anchor="b">
            <a:noAutofit/>
          </a:bodyPr>
          <a:lstStyle>
            <a:lvl1pPr marL="0" indent="0" algn="ctr">
              <a:lnSpc>
                <a:spcPct val="100000"/>
              </a:lnSpc>
              <a:spcBef>
                <a:spcPts val="0"/>
              </a:spcBef>
              <a:buNone/>
              <a:defRPr sz="1600" cap="all" spc="100" baseline="0">
                <a:solidFill>
                  <a:schemeClr val="accent1"/>
                </a:solidFill>
                <a:latin typeface="+mj-lt"/>
              </a:defRPr>
            </a:lvl1pPr>
          </a:lstStyle>
          <a:p>
            <a:pPr lvl="0"/>
            <a:r>
              <a:rPr lang="en-US"/>
              <a:t>Click to add subtitle</a:t>
            </a:r>
          </a:p>
        </p:txBody>
      </p:sp>
      <p:sp>
        <p:nvSpPr>
          <p:cNvPr id="38" name="Text Placeholder 10">
            <a:extLst>
              <a:ext uri="{FF2B5EF4-FFF2-40B4-BE49-F238E27FC236}">
                <a16:creationId xmlns:a16="http://schemas.microsoft.com/office/drawing/2014/main" id="{E3BCA350-B685-4ADC-9FC8-231807297673}"/>
              </a:ext>
            </a:extLst>
          </p:cNvPr>
          <p:cNvSpPr>
            <a:spLocks noGrp="1"/>
          </p:cNvSpPr>
          <p:nvPr>
            <p:ph type="body" sz="quarter" idx="33" hasCustomPrompt="1"/>
          </p:nvPr>
        </p:nvSpPr>
        <p:spPr>
          <a:xfrm>
            <a:off x="8904516" y="5154557"/>
            <a:ext cx="2449286" cy="1003155"/>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39" name="Text Placeholder 10">
            <a:extLst>
              <a:ext uri="{FF2B5EF4-FFF2-40B4-BE49-F238E27FC236}">
                <a16:creationId xmlns:a16="http://schemas.microsoft.com/office/drawing/2014/main" id="{F75319BC-EF3B-4B55-9663-E04ED5DBC88C}"/>
              </a:ext>
            </a:extLst>
          </p:cNvPr>
          <p:cNvSpPr>
            <a:spLocks noGrp="1"/>
          </p:cNvSpPr>
          <p:nvPr>
            <p:ph type="body" sz="quarter" idx="34" hasCustomPrompt="1"/>
          </p:nvPr>
        </p:nvSpPr>
        <p:spPr>
          <a:xfrm>
            <a:off x="8904516" y="4525420"/>
            <a:ext cx="2449286" cy="639192"/>
          </a:xfrm>
          <a:prstGeom prst="rect">
            <a:avLst/>
          </a:prstGeom>
        </p:spPr>
        <p:txBody>
          <a:bodyPr anchor="b">
            <a:noAutofit/>
          </a:bodyPr>
          <a:lstStyle>
            <a:lvl1pPr marL="0" indent="0" algn="ctr">
              <a:lnSpc>
                <a:spcPct val="100000"/>
              </a:lnSpc>
              <a:spcBef>
                <a:spcPts val="0"/>
              </a:spcBef>
              <a:buNone/>
              <a:defRPr sz="1600" cap="all" spc="100" baseline="0">
                <a:solidFill>
                  <a:schemeClr val="accent1"/>
                </a:solidFill>
                <a:latin typeface="+mj-lt"/>
              </a:defRPr>
            </a:lvl1pPr>
          </a:lstStyle>
          <a:p>
            <a:pPr lvl="0"/>
            <a:r>
              <a:rPr lang="en-US"/>
              <a:t>Click to add subtitle</a:t>
            </a:r>
          </a:p>
        </p:txBody>
      </p:sp>
      <p:sp>
        <p:nvSpPr>
          <p:cNvPr id="19" name="Title 1">
            <a:extLst>
              <a:ext uri="{FF2B5EF4-FFF2-40B4-BE49-F238E27FC236}">
                <a16:creationId xmlns:a16="http://schemas.microsoft.com/office/drawing/2014/main" id="{FE10C144-C9A1-43BD-9C8A-183A065E24FD}"/>
              </a:ext>
            </a:extLst>
          </p:cNvPr>
          <p:cNvSpPr>
            <a:spLocks noGrp="1"/>
          </p:cNvSpPr>
          <p:nvPr>
            <p:ph type="title" hasCustomPrompt="1"/>
          </p:nvPr>
        </p:nvSpPr>
        <p:spPr>
          <a:xfrm>
            <a:off x="5827694" y="658420"/>
            <a:ext cx="3472731" cy="665965"/>
          </a:xfrm>
        </p:spPr>
        <p:txBody>
          <a:bodyPr/>
          <a:lstStyle>
            <a:lvl1pPr algn="r">
              <a:defRPr/>
            </a:lvl1pPr>
          </a:lstStyle>
          <a:p>
            <a:r>
              <a:rPr lang="en-US" dirty="0"/>
              <a:t>Click to add title</a:t>
            </a:r>
          </a:p>
        </p:txBody>
      </p:sp>
    </p:spTree>
    <p:extLst>
      <p:ext uri="{BB962C8B-B14F-4D97-AF65-F5344CB8AC3E}">
        <p14:creationId xmlns:p14="http://schemas.microsoft.com/office/powerpoint/2010/main" val="1786022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96E7A44-0539-4C8E-ABEB-E56B131C44E7}"/>
              </a:ext>
              <a:ext uri="{C183D7F6-B498-43B3-948B-1728B52AA6E4}">
                <adec:decorative xmlns:adec="http://schemas.microsoft.com/office/drawing/2017/decorative" val="1"/>
              </a:ext>
            </a:extLst>
          </p:cNvPr>
          <p:cNvSpPr/>
          <p:nvPr userDrawn="1"/>
        </p:nvSpPr>
        <p:spPr>
          <a:xfrm>
            <a:off x="6029326" y="2152651"/>
            <a:ext cx="6162674" cy="29098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Picture Placeholder 10">
            <a:extLst>
              <a:ext uri="{FF2B5EF4-FFF2-40B4-BE49-F238E27FC236}">
                <a16:creationId xmlns:a16="http://schemas.microsoft.com/office/drawing/2014/main" id="{200CB7D0-0851-45AD-932F-0A0BD59CCB01}"/>
              </a:ext>
            </a:extLst>
          </p:cNvPr>
          <p:cNvSpPr>
            <a:spLocks noGrp="1"/>
          </p:cNvSpPr>
          <p:nvPr>
            <p:ph type="pic" sz="quarter" idx="13" hasCustomPrompt="1"/>
          </p:nvPr>
        </p:nvSpPr>
        <p:spPr>
          <a:xfrm>
            <a:off x="1" y="466726"/>
            <a:ext cx="6848474" cy="6391274"/>
          </a:xfrm>
          <a:custGeom>
            <a:avLst/>
            <a:gdLst>
              <a:gd name="connsiteX0" fmla="*/ 0 w 6848474"/>
              <a:gd name="connsiteY0" fmla="*/ 0 h 6391274"/>
              <a:gd name="connsiteX1" fmla="*/ 6848474 w 6848474"/>
              <a:gd name="connsiteY1" fmla="*/ 0 h 6391274"/>
              <a:gd name="connsiteX2" fmla="*/ 6848474 w 6848474"/>
              <a:gd name="connsiteY2" fmla="*/ 1685925 h 6391274"/>
              <a:gd name="connsiteX3" fmla="*/ 6029325 w 6848474"/>
              <a:gd name="connsiteY3" fmla="*/ 1685925 h 6391274"/>
              <a:gd name="connsiteX4" fmla="*/ 6029325 w 6848474"/>
              <a:gd name="connsiteY4" fmla="*/ 4595813 h 6391274"/>
              <a:gd name="connsiteX5" fmla="*/ 6848474 w 6848474"/>
              <a:gd name="connsiteY5" fmla="*/ 4595813 h 6391274"/>
              <a:gd name="connsiteX6" fmla="*/ 6848474 w 6848474"/>
              <a:gd name="connsiteY6" fmla="*/ 6391274 h 6391274"/>
              <a:gd name="connsiteX7" fmla="*/ 0 w 6848474"/>
              <a:gd name="connsiteY7" fmla="*/ 6391274 h 6391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48474" h="6391274">
                <a:moveTo>
                  <a:pt x="0" y="0"/>
                </a:moveTo>
                <a:lnTo>
                  <a:pt x="6848474" y="0"/>
                </a:lnTo>
                <a:lnTo>
                  <a:pt x="6848474" y="1685925"/>
                </a:lnTo>
                <a:lnTo>
                  <a:pt x="6029325" y="1685925"/>
                </a:lnTo>
                <a:lnTo>
                  <a:pt x="6029325" y="4595813"/>
                </a:lnTo>
                <a:lnTo>
                  <a:pt x="6848474" y="4595813"/>
                </a:lnTo>
                <a:lnTo>
                  <a:pt x="6848474" y="6391274"/>
                </a:lnTo>
                <a:lnTo>
                  <a:pt x="0" y="6391274"/>
                </a:lnTo>
                <a:close/>
              </a:path>
            </a:pathLst>
          </a:custGeom>
        </p:spPr>
        <p:txBody>
          <a:bodyPr wrap="square">
            <a:noAutofit/>
          </a:bodyPr>
          <a:lstStyle>
            <a:lvl1pPr marL="0" indent="0" algn="ctr">
              <a:buNone/>
              <a:defRPr/>
            </a:lvl1pPr>
          </a:lstStyle>
          <a:p>
            <a:r>
              <a:rPr lang="en-US" dirty="0"/>
              <a:t>Click to add photo</a:t>
            </a:r>
          </a:p>
        </p:txBody>
      </p:sp>
      <p:sp>
        <p:nvSpPr>
          <p:cNvPr id="4" name="Date Placeholder 3">
            <a:extLst>
              <a:ext uri="{FF2B5EF4-FFF2-40B4-BE49-F238E27FC236}">
                <a16:creationId xmlns:a16="http://schemas.microsoft.com/office/drawing/2014/main" id="{BE0C0B0C-9F99-4C31-993B-EB072ABAD206}"/>
              </a:ext>
            </a:extLst>
          </p:cNvPr>
          <p:cNvSpPr>
            <a:spLocks noGrp="1"/>
          </p:cNvSpPr>
          <p:nvPr>
            <p:ph type="dt" sz="half" idx="10"/>
          </p:nvPr>
        </p:nvSpPr>
        <p:spPr/>
        <p:txBody>
          <a:bodyPr>
            <a:noAutofit/>
          </a:bodyPr>
          <a:lstStyle>
            <a:lvl1pPr>
              <a:defRPr>
                <a:solidFill>
                  <a:schemeClr val="accent1"/>
                </a:solidFill>
              </a:defRPr>
            </a:lvl1pPr>
          </a:lstStyle>
          <a:p>
            <a:r>
              <a:rPr lang="en-US" dirty="0"/>
              <a:t>8/03/20XX</a:t>
            </a:r>
          </a:p>
        </p:txBody>
      </p:sp>
      <p:sp>
        <p:nvSpPr>
          <p:cNvPr id="5" name="Footer Placeholder 4">
            <a:extLst>
              <a:ext uri="{FF2B5EF4-FFF2-40B4-BE49-F238E27FC236}">
                <a16:creationId xmlns:a16="http://schemas.microsoft.com/office/drawing/2014/main" id="{B632CDF4-F0E3-4D07-89C6-5ABCCDDD8726}"/>
              </a:ext>
            </a:extLst>
          </p:cNvPr>
          <p:cNvSpPr>
            <a:spLocks noGrp="1"/>
          </p:cNvSpPr>
          <p:nvPr>
            <p:ph type="ftr" sz="quarter" idx="11"/>
          </p:nvPr>
        </p:nvSpPr>
        <p:spPr/>
        <p:txBody>
          <a:bodyPr>
            <a:noAutofit/>
          </a:bodyPr>
          <a:lstStyle>
            <a:lvl1pPr>
              <a:defRPr>
                <a:solidFill>
                  <a:schemeClr val="accent1"/>
                </a:solidFill>
              </a:defRPr>
            </a:lvl1pPr>
          </a:lstStyle>
          <a:p>
            <a:r>
              <a:rPr lang="en-US" dirty="0"/>
              <a:t>PITCH DECK</a:t>
            </a:r>
          </a:p>
        </p:txBody>
      </p:sp>
      <p:sp>
        <p:nvSpPr>
          <p:cNvPr id="6" name="Slide Number Placeholder 5">
            <a:extLst>
              <a:ext uri="{FF2B5EF4-FFF2-40B4-BE49-F238E27FC236}">
                <a16:creationId xmlns:a16="http://schemas.microsoft.com/office/drawing/2014/main" id="{645BDA5F-715E-4514-9476-437B3EB01335}"/>
              </a:ext>
            </a:extLst>
          </p:cNvPr>
          <p:cNvSpPr>
            <a:spLocks noGrp="1"/>
          </p:cNvSpPr>
          <p:nvPr>
            <p:ph type="sldNum" sz="quarter" idx="12"/>
          </p:nvPr>
        </p:nvSpPr>
        <p:spPr/>
        <p:txBody>
          <a:bodyPr>
            <a:noAutofit/>
          </a:bodyPr>
          <a:lstStyle>
            <a:lvl1pPr>
              <a:defRPr>
                <a:solidFill>
                  <a:schemeClr val="accent1"/>
                </a:solidFill>
              </a:defRPr>
            </a:lvl1pPr>
          </a:lstStyle>
          <a:p>
            <a:fld id="{BF860B6F-2FE3-4DE6-9496-980E987E7466}" type="slidenum">
              <a:rPr lang="en-US" smtClean="0"/>
              <a:pPr/>
              <a:t>‹#›</a:t>
            </a:fld>
            <a:endParaRPr lang="en-US" dirty="0"/>
          </a:p>
        </p:txBody>
      </p:sp>
      <p:sp>
        <p:nvSpPr>
          <p:cNvPr id="9" name="Text Placeholder 8">
            <a:extLst>
              <a:ext uri="{FF2B5EF4-FFF2-40B4-BE49-F238E27FC236}">
                <a16:creationId xmlns:a16="http://schemas.microsoft.com/office/drawing/2014/main" id="{A9D38E0F-D52F-4777-9D68-D30CB3B8C8ED}"/>
              </a:ext>
            </a:extLst>
          </p:cNvPr>
          <p:cNvSpPr>
            <a:spLocks noGrp="1"/>
          </p:cNvSpPr>
          <p:nvPr>
            <p:ph type="body" sz="quarter" idx="14" hasCustomPrompt="1"/>
          </p:nvPr>
        </p:nvSpPr>
        <p:spPr>
          <a:xfrm>
            <a:off x="6524625" y="2624137"/>
            <a:ext cx="5172075" cy="2033588"/>
          </a:xfrm>
        </p:spPr>
        <p:txBody>
          <a:bodyPr>
            <a:noAutofit/>
          </a:bodyPr>
          <a:lstStyle>
            <a:lvl1pPr marL="0" indent="0">
              <a:lnSpc>
                <a:spcPct val="125000"/>
              </a:lnSpc>
              <a:spcBef>
                <a:spcPts val="0"/>
              </a:spcBef>
              <a:buNone/>
              <a:defRPr sz="1600" spc="100" baseline="0">
                <a:solidFill>
                  <a:schemeClr val="bg1"/>
                </a:solidFill>
              </a:defRPr>
            </a:lvl1pPr>
          </a:lstStyle>
          <a:p>
            <a:pPr lvl="0"/>
            <a:r>
              <a:rPr lang="en-US" dirty="0"/>
              <a:t>Click to add text</a:t>
            </a:r>
          </a:p>
        </p:txBody>
      </p:sp>
      <p:sp>
        <p:nvSpPr>
          <p:cNvPr id="13" name="Title 1">
            <a:extLst>
              <a:ext uri="{FF2B5EF4-FFF2-40B4-BE49-F238E27FC236}">
                <a16:creationId xmlns:a16="http://schemas.microsoft.com/office/drawing/2014/main" id="{1E083E92-8775-41F5-A992-0786A4081385}"/>
              </a:ext>
            </a:extLst>
          </p:cNvPr>
          <p:cNvSpPr>
            <a:spLocks noGrp="1"/>
          </p:cNvSpPr>
          <p:nvPr>
            <p:ph type="title" hasCustomPrompt="1"/>
          </p:nvPr>
        </p:nvSpPr>
        <p:spPr>
          <a:xfrm>
            <a:off x="7692272" y="671808"/>
            <a:ext cx="3661528" cy="639192"/>
          </a:xfrm>
        </p:spPr>
        <p:txBody>
          <a:bodyPr/>
          <a:lstStyle>
            <a:lvl1pPr algn="ctr">
              <a:defRPr/>
            </a:lvl1pPr>
          </a:lstStyle>
          <a:p>
            <a:r>
              <a:rPr lang="en-US" dirty="0"/>
              <a:t>Click to add title</a:t>
            </a:r>
          </a:p>
        </p:txBody>
      </p:sp>
    </p:spTree>
    <p:extLst>
      <p:ext uri="{BB962C8B-B14F-4D97-AF65-F5344CB8AC3E}">
        <p14:creationId xmlns:p14="http://schemas.microsoft.com/office/powerpoint/2010/main" val="32762927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02A0C2-BC21-4E10-B50C-353B8CBD72F0}"/>
              </a:ext>
              <a:ext uri="{C183D7F6-B498-43B3-948B-1728B52AA6E4}">
                <adec:decorative xmlns:adec="http://schemas.microsoft.com/office/drawing/2017/decorative" val="1"/>
              </a:ext>
            </a:extLst>
          </p:cNvPr>
          <p:cNvSpPr/>
          <p:nvPr userDrawn="1"/>
        </p:nvSpPr>
        <p:spPr>
          <a:xfrm>
            <a:off x="514985" y="1057275"/>
            <a:ext cx="6015990" cy="34575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Picture Placeholder 8">
            <a:extLst>
              <a:ext uri="{FF2B5EF4-FFF2-40B4-BE49-F238E27FC236}">
                <a16:creationId xmlns:a16="http://schemas.microsoft.com/office/drawing/2014/main" id="{7B548780-9B3B-47BB-AA7B-928FA50A6A04}"/>
              </a:ext>
            </a:extLst>
          </p:cNvPr>
          <p:cNvSpPr>
            <a:spLocks noGrp="1"/>
          </p:cNvSpPr>
          <p:nvPr>
            <p:ph type="pic" sz="quarter" idx="13" hasCustomPrompt="1"/>
          </p:nvPr>
        </p:nvSpPr>
        <p:spPr>
          <a:xfrm>
            <a:off x="0" y="1057275"/>
            <a:ext cx="12191999" cy="5295900"/>
          </a:xfrm>
          <a:custGeom>
            <a:avLst/>
            <a:gdLst>
              <a:gd name="connsiteX0" fmla="*/ 0 w 12191999"/>
              <a:gd name="connsiteY0" fmla="*/ 0 h 5295900"/>
              <a:gd name="connsiteX1" fmla="*/ 514985 w 12191999"/>
              <a:gd name="connsiteY1" fmla="*/ 0 h 5295900"/>
              <a:gd name="connsiteX2" fmla="*/ 514985 w 12191999"/>
              <a:gd name="connsiteY2" fmla="*/ 3457576 h 5295900"/>
              <a:gd name="connsiteX3" fmla="*/ 6530975 w 12191999"/>
              <a:gd name="connsiteY3" fmla="*/ 3457576 h 5295900"/>
              <a:gd name="connsiteX4" fmla="*/ 6530975 w 12191999"/>
              <a:gd name="connsiteY4" fmla="*/ 0 h 5295900"/>
              <a:gd name="connsiteX5" fmla="*/ 12191999 w 12191999"/>
              <a:gd name="connsiteY5" fmla="*/ 0 h 5295900"/>
              <a:gd name="connsiteX6" fmla="*/ 12191999 w 12191999"/>
              <a:gd name="connsiteY6" fmla="*/ 5295900 h 5295900"/>
              <a:gd name="connsiteX7" fmla="*/ 0 w 12191999"/>
              <a:gd name="connsiteY7" fmla="*/ 5295900 h 529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5295900">
                <a:moveTo>
                  <a:pt x="0" y="0"/>
                </a:moveTo>
                <a:lnTo>
                  <a:pt x="514985" y="0"/>
                </a:lnTo>
                <a:lnTo>
                  <a:pt x="514985" y="3457576"/>
                </a:lnTo>
                <a:lnTo>
                  <a:pt x="6530975" y="3457576"/>
                </a:lnTo>
                <a:lnTo>
                  <a:pt x="6530975" y="0"/>
                </a:lnTo>
                <a:lnTo>
                  <a:pt x="12191999" y="0"/>
                </a:lnTo>
                <a:lnTo>
                  <a:pt x="12191999" y="5295900"/>
                </a:lnTo>
                <a:lnTo>
                  <a:pt x="0" y="5295900"/>
                </a:lnTo>
                <a:close/>
              </a:path>
            </a:pathLst>
          </a:custGeom>
        </p:spPr>
        <p:txBody>
          <a:bodyPr wrap="square">
            <a:noAutofit/>
          </a:bodyPr>
          <a:lstStyle>
            <a:lvl1pPr marL="0" indent="0" algn="ctr">
              <a:buNone/>
              <a:defRPr/>
            </a:lvl1pPr>
          </a:lstStyle>
          <a:p>
            <a:r>
              <a:rPr lang="en-US" dirty="0"/>
              <a:t>Click to add photo</a:t>
            </a:r>
          </a:p>
        </p:txBody>
      </p:sp>
      <p:sp>
        <p:nvSpPr>
          <p:cNvPr id="3" name="Date Placeholder 2">
            <a:extLst>
              <a:ext uri="{FF2B5EF4-FFF2-40B4-BE49-F238E27FC236}">
                <a16:creationId xmlns:a16="http://schemas.microsoft.com/office/drawing/2014/main" id="{AB2958E2-130A-401C-B53D-DCC769627964}"/>
              </a:ext>
            </a:extLst>
          </p:cNvPr>
          <p:cNvSpPr>
            <a:spLocks noGrp="1"/>
          </p:cNvSpPr>
          <p:nvPr>
            <p:ph type="dt" sz="half" idx="10"/>
          </p:nvPr>
        </p:nvSpPr>
        <p:spPr/>
        <p:txBody>
          <a:bodyPr>
            <a:noAutofit/>
          </a:bodyPr>
          <a:lstStyle/>
          <a:p>
            <a:r>
              <a:rPr lang="en-US" dirty="0"/>
              <a:t>8/03/20XX</a:t>
            </a:r>
          </a:p>
        </p:txBody>
      </p:sp>
      <p:sp>
        <p:nvSpPr>
          <p:cNvPr id="4" name="Footer Placeholder 3">
            <a:extLst>
              <a:ext uri="{FF2B5EF4-FFF2-40B4-BE49-F238E27FC236}">
                <a16:creationId xmlns:a16="http://schemas.microsoft.com/office/drawing/2014/main" id="{E7178FE4-D7D1-40CE-9190-C68702FEDCDB}"/>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F4AC4996-95A4-4EC0-BF6E-7C2FACB7C895}"/>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7" name="Text Placeholder 10">
            <a:extLst>
              <a:ext uri="{FF2B5EF4-FFF2-40B4-BE49-F238E27FC236}">
                <a16:creationId xmlns:a16="http://schemas.microsoft.com/office/drawing/2014/main" id="{6332CD16-89CC-43FA-B7BF-06786B464846}"/>
              </a:ext>
            </a:extLst>
          </p:cNvPr>
          <p:cNvSpPr>
            <a:spLocks noGrp="1"/>
          </p:cNvSpPr>
          <p:nvPr>
            <p:ph type="body" sz="quarter" idx="16" hasCustomPrompt="1"/>
          </p:nvPr>
        </p:nvSpPr>
        <p:spPr>
          <a:xfrm>
            <a:off x="926354" y="1547271"/>
            <a:ext cx="5172932" cy="2581276"/>
          </a:xfrm>
          <a:prstGeom prst="rect">
            <a:avLst/>
          </a:prstGeom>
        </p:spPr>
        <p:txBody>
          <a:bodyPr anchor="t">
            <a:noAutofit/>
          </a:bodyPr>
          <a:lstStyle>
            <a:lvl1pPr marL="0" indent="0" algn="l">
              <a:lnSpc>
                <a:spcPct val="125000"/>
              </a:lnSpc>
              <a:spcBef>
                <a:spcPts val="0"/>
              </a:spcBef>
              <a:buNone/>
              <a:defRPr sz="1600" cap="none" spc="100" baseline="0">
                <a:solidFill>
                  <a:schemeClr val="accent1"/>
                </a:solidFill>
                <a:latin typeface="+mn-lt"/>
              </a:defRPr>
            </a:lvl1pPr>
          </a:lstStyle>
          <a:p>
            <a:pPr lvl="0"/>
            <a:r>
              <a:rPr lang="en-US"/>
              <a:t>Click to add text</a:t>
            </a:r>
          </a:p>
        </p:txBody>
      </p:sp>
      <p:sp>
        <p:nvSpPr>
          <p:cNvPr id="12" name="Title 1">
            <a:extLst>
              <a:ext uri="{FF2B5EF4-FFF2-40B4-BE49-F238E27FC236}">
                <a16:creationId xmlns:a16="http://schemas.microsoft.com/office/drawing/2014/main" id="{127734DB-D9FF-4945-91EF-DB146D8348E3}"/>
              </a:ext>
            </a:extLst>
          </p:cNvPr>
          <p:cNvSpPr>
            <a:spLocks noGrp="1"/>
          </p:cNvSpPr>
          <p:nvPr>
            <p:ph type="title" hasCustomPrompt="1"/>
          </p:nvPr>
        </p:nvSpPr>
        <p:spPr>
          <a:xfrm>
            <a:off x="3082250" y="762308"/>
            <a:ext cx="5783657" cy="665965"/>
          </a:xfrm>
        </p:spPr>
        <p:txBody>
          <a:bodyPr/>
          <a:lstStyle>
            <a:lvl1pPr algn="l">
              <a:defRPr/>
            </a:lvl1pPr>
          </a:lstStyle>
          <a:p>
            <a:r>
              <a:rPr lang="en-US" dirty="0"/>
              <a:t>Click to add title</a:t>
            </a:r>
          </a:p>
        </p:txBody>
      </p:sp>
    </p:spTree>
    <p:extLst>
      <p:ext uri="{BB962C8B-B14F-4D97-AF65-F5344CB8AC3E}">
        <p14:creationId xmlns:p14="http://schemas.microsoft.com/office/powerpoint/2010/main" val="17969904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FB6A2A-F24A-4E64-A207-404C8CC76697}"/>
              </a:ext>
              <a:ext uri="{C183D7F6-B498-43B3-948B-1728B52AA6E4}">
                <adec:decorative xmlns:adec="http://schemas.microsoft.com/office/drawing/2017/decorative" val="1"/>
              </a:ext>
            </a:extLst>
          </p:cNvPr>
          <p:cNvSpPr/>
          <p:nvPr userDrawn="1"/>
        </p:nvSpPr>
        <p:spPr>
          <a:xfrm>
            <a:off x="8610600" y="2132410"/>
            <a:ext cx="3581400" cy="23169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Date Placeholder 2">
            <a:extLst>
              <a:ext uri="{FF2B5EF4-FFF2-40B4-BE49-F238E27FC236}">
                <a16:creationId xmlns:a16="http://schemas.microsoft.com/office/drawing/2014/main" id="{129E19EA-E986-4004-8C5B-712009E7877E}"/>
              </a:ext>
            </a:extLst>
          </p:cNvPr>
          <p:cNvSpPr>
            <a:spLocks noGrp="1"/>
          </p:cNvSpPr>
          <p:nvPr>
            <p:ph type="dt" sz="half" idx="10"/>
          </p:nvPr>
        </p:nvSpPr>
        <p:spPr/>
        <p:txBody>
          <a:bodyPr>
            <a:noAutofit/>
          </a:bodyPr>
          <a:lstStyle/>
          <a:p>
            <a:r>
              <a:rPr lang="en-US" dirty="0"/>
              <a:t>8/03/20XX</a:t>
            </a:r>
          </a:p>
        </p:txBody>
      </p:sp>
      <p:sp>
        <p:nvSpPr>
          <p:cNvPr id="4" name="Footer Placeholder 3">
            <a:extLst>
              <a:ext uri="{FF2B5EF4-FFF2-40B4-BE49-F238E27FC236}">
                <a16:creationId xmlns:a16="http://schemas.microsoft.com/office/drawing/2014/main" id="{13512B16-8A8E-4099-ACE3-946220C6323F}"/>
              </a:ext>
            </a:extLst>
          </p:cNvPr>
          <p:cNvSpPr>
            <a:spLocks noGrp="1"/>
          </p:cNvSpPr>
          <p:nvPr>
            <p:ph type="ftr" sz="quarter" idx="11"/>
          </p:nvPr>
        </p:nvSpPr>
        <p:spPr/>
        <p:txBody>
          <a:bodyPr>
            <a:noAutofit/>
          </a:bodyPr>
          <a:lstStyle>
            <a:lvl1pPr>
              <a:defRPr>
                <a:solidFill>
                  <a:schemeClr val="accent1"/>
                </a:solidFill>
              </a:defRPr>
            </a:lvl1pPr>
          </a:lstStyle>
          <a:p>
            <a:r>
              <a:rPr lang="en-US" dirty="0"/>
              <a:t>PITCH DECK</a:t>
            </a:r>
          </a:p>
        </p:txBody>
      </p:sp>
      <p:sp>
        <p:nvSpPr>
          <p:cNvPr id="5" name="Slide Number Placeholder 4">
            <a:extLst>
              <a:ext uri="{FF2B5EF4-FFF2-40B4-BE49-F238E27FC236}">
                <a16:creationId xmlns:a16="http://schemas.microsoft.com/office/drawing/2014/main" id="{77D8AF2A-C932-41B3-957E-9888020CD9C9}"/>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9" name="Picture Placeholder 8">
            <a:extLst>
              <a:ext uri="{FF2B5EF4-FFF2-40B4-BE49-F238E27FC236}">
                <a16:creationId xmlns:a16="http://schemas.microsoft.com/office/drawing/2014/main" id="{47D0C286-3FF6-4839-AE38-6F404BF05601}"/>
              </a:ext>
            </a:extLst>
          </p:cNvPr>
          <p:cNvSpPr>
            <a:spLocks noGrp="1"/>
          </p:cNvSpPr>
          <p:nvPr>
            <p:ph type="pic" sz="quarter" idx="13" hasCustomPrompt="1"/>
          </p:nvPr>
        </p:nvSpPr>
        <p:spPr>
          <a:xfrm flipH="1">
            <a:off x="1809750" y="466725"/>
            <a:ext cx="7834312" cy="5924550"/>
          </a:xfrm>
          <a:custGeom>
            <a:avLst/>
            <a:gdLst>
              <a:gd name="connsiteX0" fmla="*/ 7834312 w 7834312"/>
              <a:gd name="connsiteY0" fmla="*/ 0 h 5924550"/>
              <a:gd name="connsiteX1" fmla="*/ 0 w 7834312"/>
              <a:gd name="connsiteY1" fmla="*/ 0 h 5924550"/>
              <a:gd name="connsiteX2" fmla="*/ 0 w 7834312"/>
              <a:gd name="connsiteY2" fmla="*/ 1665685 h 5924550"/>
              <a:gd name="connsiteX3" fmla="*/ 1033462 w 7834312"/>
              <a:gd name="connsiteY3" fmla="*/ 1665685 h 5924550"/>
              <a:gd name="connsiteX4" fmla="*/ 1033462 w 7834312"/>
              <a:gd name="connsiteY4" fmla="*/ 3982640 h 5924550"/>
              <a:gd name="connsiteX5" fmla="*/ 0 w 7834312"/>
              <a:gd name="connsiteY5" fmla="*/ 3982640 h 5924550"/>
              <a:gd name="connsiteX6" fmla="*/ 0 w 7834312"/>
              <a:gd name="connsiteY6" fmla="*/ 5924550 h 5924550"/>
              <a:gd name="connsiteX7" fmla="*/ 7834312 w 7834312"/>
              <a:gd name="connsiteY7" fmla="*/ 5924550 h 592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34312" h="5924550">
                <a:moveTo>
                  <a:pt x="7834312" y="0"/>
                </a:moveTo>
                <a:lnTo>
                  <a:pt x="0" y="0"/>
                </a:lnTo>
                <a:lnTo>
                  <a:pt x="0" y="1665685"/>
                </a:lnTo>
                <a:lnTo>
                  <a:pt x="1033462" y="1665685"/>
                </a:lnTo>
                <a:lnTo>
                  <a:pt x="1033462" y="3982640"/>
                </a:lnTo>
                <a:lnTo>
                  <a:pt x="0" y="3982640"/>
                </a:lnTo>
                <a:lnTo>
                  <a:pt x="0" y="5924550"/>
                </a:lnTo>
                <a:lnTo>
                  <a:pt x="7834312" y="5924550"/>
                </a:lnTo>
                <a:close/>
              </a:path>
            </a:pathLst>
          </a:custGeom>
        </p:spPr>
        <p:txBody>
          <a:bodyPr wrap="square">
            <a:noAutofit/>
          </a:bodyPr>
          <a:lstStyle>
            <a:lvl1pPr marL="0" indent="0" algn="ctr">
              <a:buNone/>
              <a:defRPr/>
            </a:lvl1pPr>
          </a:lstStyle>
          <a:p>
            <a:r>
              <a:rPr lang="en-US" dirty="0"/>
              <a:t>Click to add photo</a:t>
            </a:r>
          </a:p>
        </p:txBody>
      </p:sp>
      <p:sp>
        <p:nvSpPr>
          <p:cNvPr id="17" name="Text Placeholder 10">
            <a:extLst>
              <a:ext uri="{FF2B5EF4-FFF2-40B4-BE49-F238E27FC236}">
                <a16:creationId xmlns:a16="http://schemas.microsoft.com/office/drawing/2014/main" id="{88038514-112A-4AE2-BA52-286C38492F8D}"/>
              </a:ext>
            </a:extLst>
          </p:cNvPr>
          <p:cNvSpPr>
            <a:spLocks noGrp="1"/>
          </p:cNvSpPr>
          <p:nvPr>
            <p:ph type="body" sz="quarter" idx="16" hasCustomPrompt="1"/>
          </p:nvPr>
        </p:nvSpPr>
        <p:spPr>
          <a:xfrm>
            <a:off x="9210675" y="2579352"/>
            <a:ext cx="2381250" cy="1423068"/>
          </a:xfrm>
          <a:prstGeom prst="rect">
            <a:avLst/>
          </a:prstGeom>
        </p:spPr>
        <p:txBody>
          <a:bodyPr anchor="t">
            <a:noAutofit/>
          </a:bodyPr>
          <a:lstStyle>
            <a:lvl1pPr marL="0" indent="0" algn="l">
              <a:lnSpc>
                <a:spcPct val="125000"/>
              </a:lnSpc>
              <a:spcBef>
                <a:spcPts val="0"/>
              </a:spcBef>
              <a:buNone/>
              <a:defRPr sz="1600" cap="none" spc="100" baseline="0">
                <a:solidFill>
                  <a:schemeClr val="accent6"/>
                </a:solidFill>
                <a:latin typeface="+mn-lt"/>
              </a:defRPr>
            </a:lvl1pPr>
          </a:lstStyle>
          <a:p>
            <a:pPr lvl="0"/>
            <a:r>
              <a:rPr lang="en-US"/>
              <a:t>Click to add text</a:t>
            </a:r>
          </a:p>
        </p:txBody>
      </p:sp>
      <p:sp>
        <p:nvSpPr>
          <p:cNvPr id="11" name="Title 1">
            <a:extLst>
              <a:ext uri="{FF2B5EF4-FFF2-40B4-BE49-F238E27FC236}">
                <a16:creationId xmlns:a16="http://schemas.microsoft.com/office/drawing/2014/main" id="{9C27393D-ACFC-4AC9-93A3-FE24F0D12E57}"/>
              </a:ext>
            </a:extLst>
          </p:cNvPr>
          <p:cNvSpPr>
            <a:spLocks noGrp="1"/>
          </p:cNvSpPr>
          <p:nvPr>
            <p:ph type="title" hasCustomPrompt="1"/>
          </p:nvPr>
        </p:nvSpPr>
        <p:spPr>
          <a:xfrm rot="16200000">
            <a:off x="-1129259" y="3009387"/>
            <a:ext cx="4138612" cy="562995"/>
          </a:xfrm>
        </p:spPr>
        <p:txBody>
          <a:bodyPr/>
          <a:lstStyle>
            <a:lvl1pPr algn="ctr">
              <a:defRPr/>
            </a:lvl1pPr>
          </a:lstStyle>
          <a:p>
            <a:r>
              <a:rPr lang="en-US" dirty="0"/>
              <a:t>Click to add title</a:t>
            </a:r>
          </a:p>
        </p:txBody>
      </p:sp>
    </p:spTree>
    <p:extLst>
      <p:ext uri="{BB962C8B-B14F-4D97-AF65-F5344CB8AC3E}">
        <p14:creationId xmlns:p14="http://schemas.microsoft.com/office/powerpoint/2010/main" val="1016349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85760CB-267C-4B96-8D93-EA775230543A}"/>
              </a:ext>
            </a:extLst>
          </p:cNvPr>
          <p:cNvSpPr>
            <a:spLocks noGrp="1"/>
          </p:cNvSpPr>
          <p:nvPr>
            <p:ph type="dt" sz="half" idx="10"/>
          </p:nvPr>
        </p:nvSpPr>
        <p:spPr/>
        <p:txBody>
          <a:bodyPr>
            <a:noAutofit/>
          </a:bodyPr>
          <a:lstStyle/>
          <a:p>
            <a:r>
              <a:rPr lang="en-US" dirty="0"/>
              <a:t>8/03/20XX</a:t>
            </a:r>
          </a:p>
        </p:txBody>
      </p:sp>
      <p:sp>
        <p:nvSpPr>
          <p:cNvPr id="5" name="Footer Placeholder 4">
            <a:extLst>
              <a:ext uri="{FF2B5EF4-FFF2-40B4-BE49-F238E27FC236}">
                <a16:creationId xmlns:a16="http://schemas.microsoft.com/office/drawing/2014/main" id="{0D5F8915-ABFD-4CAE-AC61-1E1B2B1C6F04}"/>
              </a:ext>
            </a:extLst>
          </p:cNvPr>
          <p:cNvSpPr>
            <a:spLocks noGrp="1"/>
          </p:cNvSpPr>
          <p:nvPr>
            <p:ph type="ftr" sz="quarter" idx="11"/>
          </p:nvPr>
        </p:nvSpPr>
        <p:spPr/>
        <p:txBody>
          <a:bodyPr>
            <a:noAutofit/>
          </a:bodyPr>
          <a:lstStyle/>
          <a:p>
            <a:r>
              <a:rPr lang="en-US" dirty="0"/>
              <a:t>PITCH DECK</a:t>
            </a:r>
          </a:p>
        </p:txBody>
      </p:sp>
      <p:sp>
        <p:nvSpPr>
          <p:cNvPr id="6" name="Slide Number Placeholder 5">
            <a:extLst>
              <a:ext uri="{FF2B5EF4-FFF2-40B4-BE49-F238E27FC236}">
                <a16:creationId xmlns:a16="http://schemas.microsoft.com/office/drawing/2014/main" id="{27F7218A-692D-4EB0-817E-60AFD432FC84}"/>
              </a:ext>
            </a:extLst>
          </p:cNvPr>
          <p:cNvSpPr>
            <a:spLocks noGrp="1"/>
          </p:cNvSpPr>
          <p:nvPr>
            <p:ph type="sldNum" sz="quarter" idx="12"/>
          </p:nvPr>
        </p:nvSpPr>
        <p:spPr/>
        <p:txBody>
          <a:bodyPr>
            <a:noAutofit/>
          </a:bodyPr>
          <a:lstStyle/>
          <a:p>
            <a:fld id="{BF860B6F-2FE3-4DE6-9496-980E987E7466}" type="slidenum">
              <a:rPr lang="en-US" smtClean="0"/>
              <a:t>‹#›</a:t>
            </a:fld>
            <a:endParaRPr lang="en-US" dirty="0"/>
          </a:p>
        </p:txBody>
      </p:sp>
      <p:sp>
        <p:nvSpPr>
          <p:cNvPr id="9" name="Text Placeholder 10">
            <a:extLst>
              <a:ext uri="{FF2B5EF4-FFF2-40B4-BE49-F238E27FC236}">
                <a16:creationId xmlns:a16="http://schemas.microsoft.com/office/drawing/2014/main" id="{D5A4AB60-E1AB-4239-BFC7-C10A235B18E0}"/>
              </a:ext>
            </a:extLst>
          </p:cNvPr>
          <p:cNvSpPr>
            <a:spLocks noGrp="1"/>
          </p:cNvSpPr>
          <p:nvPr>
            <p:ph type="body" sz="quarter" idx="13" hasCustomPrompt="1"/>
          </p:nvPr>
        </p:nvSpPr>
        <p:spPr>
          <a:xfrm>
            <a:off x="838200" y="2700899"/>
            <a:ext cx="3281555" cy="1472693"/>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0" name="Text Placeholder 10">
            <a:extLst>
              <a:ext uri="{FF2B5EF4-FFF2-40B4-BE49-F238E27FC236}">
                <a16:creationId xmlns:a16="http://schemas.microsoft.com/office/drawing/2014/main" id="{53300DCB-9114-4ADF-8664-EFDD2C7A6E6A}"/>
              </a:ext>
            </a:extLst>
          </p:cNvPr>
          <p:cNvSpPr>
            <a:spLocks noGrp="1"/>
          </p:cNvSpPr>
          <p:nvPr>
            <p:ph type="body" sz="quarter" idx="17" hasCustomPrompt="1"/>
          </p:nvPr>
        </p:nvSpPr>
        <p:spPr>
          <a:xfrm>
            <a:off x="838200" y="2321396"/>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1" name="Text Placeholder 10">
            <a:extLst>
              <a:ext uri="{FF2B5EF4-FFF2-40B4-BE49-F238E27FC236}">
                <a16:creationId xmlns:a16="http://schemas.microsoft.com/office/drawing/2014/main" id="{6B69E913-93AE-4878-BA45-C2A83F5ACE30}"/>
              </a:ext>
            </a:extLst>
          </p:cNvPr>
          <p:cNvSpPr>
            <a:spLocks noGrp="1"/>
          </p:cNvSpPr>
          <p:nvPr>
            <p:ph type="body" sz="quarter" idx="22" hasCustomPrompt="1"/>
          </p:nvPr>
        </p:nvSpPr>
        <p:spPr>
          <a:xfrm>
            <a:off x="838200" y="4683183"/>
            <a:ext cx="3281555" cy="1067648"/>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2" name="Text Placeholder 10">
            <a:extLst>
              <a:ext uri="{FF2B5EF4-FFF2-40B4-BE49-F238E27FC236}">
                <a16:creationId xmlns:a16="http://schemas.microsoft.com/office/drawing/2014/main" id="{EF306DC8-5642-4A13-B67A-9BF5A74DB8BB}"/>
              </a:ext>
            </a:extLst>
          </p:cNvPr>
          <p:cNvSpPr>
            <a:spLocks noGrp="1"/>
          </p:cNvSpPr>
          <p:nvPr>
            <p:ph type="body" sz="quarter" idx="23" hasCustomPrompt="1"/>
          </p:nvPr>
        </p:nvSpPr>
        <p:spPr>
          <a:xfrm>
            <a:off x="838200" y="4303679"/>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3" name="Text Placeholder 10">
            <a:extLst>
              <a:ext uri="{FF2B5EF4-FFF2-40B4-BE49-F238E27FC236}">
                <a16:creationId xmlns:a16="http://schemas.microsoft.com/office/drawing/2014/main" id="{CC0CA179-9852-4BA8-8E7D-8C5F43775EA9}"/>
              </a:ext>
            </a:extLst>
          </p:cNvPr>
          <p:cNvSpPr>
            <a:spLocks noGrp="1"/>
          </p:cNvSpPr>
          <p:nvPr>
            <p:ph type="body" sz="quarter" idx="24" hasCustomPrompt="1"/>
          </p:nvPr>
        </p:nvSpPr>
        <p:spPr>
          <a:xfrm>
            <a:off x="4465159" y="2715236"/>
            <a:ext cx="3281555" cy="1472693"/>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4" name="Text Placeholder 10">
            <a:extLst>
              <a:ext uri="{FF2B5EF4-FFF2-40B4-BE49-F238E27FC236}">
                <a16:creationId xmlns:a16="http://schemas.microsoft.com/office/drawing/2014/main" id="{651735A5-9931-4467-9BBD-D622219F38F6}"/>
              </a:ext>
            </a:extLst>
          </p:cNvPr>
          <p:cNvSpPr>
            <a:spLocks noGrp="1"/>
          </p:cNvSpPr>
          <p:nvPr>
            <p:ph type="body" sz="quarter" idx="25" hasCustomPrompt="1"/>
          </p:nvPr>
        </p:nvSpPr>
        <p:spPr>
          <a:xfrm>
            <a:off x="4465159" y="2335733"/>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5" name="Text Placeholder 10">
            <a:extLst>
              <a:ext uri="{FF2B5EF4-FFF2-40B4-BE49-F238E27FC236}">
                <a16:creationId xmlns:a16="http://schemas.microsoft.com/office/drawing/2014/main" id="{75467CBB-A84A-4371-9C2F-3BD7181223E8}"/>
              </a:ext>
            </a:extLst>
          </p:cNvPr>
          <p:cNvSpPr>
            <a:spLocks noGrp="1"/>
          </p:cNvSpPr>
          <p:nvPr>
            <p:ph type="body" sz="quarter" idx="26" hasCustomPrompt="1"/>
          </p:nvPr>
        </p:nvSpPr>
        <p:spPr>
          <a:xfrm>
            <a:off x="4465159" y="4697520"/>
            <a:ext cx="3281555" cy="1067648"/>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6" name="Text Placeholder 10">
            <a:extLst>
              <a:ext uri="{FF2B5EF4-FFF2-40B4-BE49-F238E27FC236}">
                <a16:creationId xmlns:a16="http://schemas.microsoft.com/office/drawing/2014/main" id="{5E96B9F0-428C-454F-A050-D0D8E8714281}"/>
              </a:ext>
            </a:extLst>
          </p:cNvPr>
          <p:cNvSpPr>
            <a:spLocks noGrp="1"/>
          </p:cNvSpPr>
          <p:nvPr>
            <p:ph type="body" sz="quarter" idx="27" hasCustomPrompt="1"/>
          </p:nvPr>
        </p:nvSpPr>
        <p:spPr>
          <a:xfrm>
            <a:off x="4465159" y="4318016"/>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7" name="Text Placeholder 10">
            <a:extLst>
              <a:ext uri="{FF2B5EF4-FFF2-40B4-BE49-F238E27FC236}">
                <a16:creationId xmlns:a16="http://schemas.microsoft.com/office/drawing/2014/main" id="{DBEB11F1-0872-4500-8CBB-63D9F6BBAF00}"/>
              </a:ext>
            </a:extLst>
          </p:cNvPr>
          <p:cNvSpPr>
            <a:spLocks noGrp="1"/>
          </p:cNvSpPr>
          <p:nvPr>
            <p:ph type="body" sz="quarter" idx="28" hasCustomPrompt="1"/>
          </p:nvPr>
        </p:nvSpPr>
        <p:spPr>
          <a:xfrm>
            <a:off x="8089832" y="2715236"/>
            <a:ext cx="3281555" cy="1472693"/>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8" name="Text Placeholder 10">
            <a:extLst>
              <a:ext uri="{FF2B5EF4-FFF2-40B4-BE49-F238E27FC236}">
                <a16:creationId xmlns:a16="http://schemas.microsoft.com/office/drawing/2014/main" id="{1D1E8BAA-941F-4D25-92A6-7E9A2C3664CD}"/>
              </a:ext>
            </a:extLst>
          </p:cNvPr>
          <p:cNvSpPr>
            <a:spLocks noGrp="1"/>
          </p:cNvSpPr>
          <p:nvPr>
            <p:ph type="body" sz="quarter" idx="29" hasCustomPrompt="1"/>
          </p:nvPr>
        </p:nvSpPr>
        <p:spPr>
          <a:xfrm>
            <a:off x="8089832" y="2335733"/>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9" name="Rectangle 18">
            <a:extLst>
              <a:ext uri="{FF2B5EF4-FFF2-40B4-BE49-F238E27FC236}">
                <a16:creationId xmlns:a16="http://schemas.microsoft.com/office/drawing/2014/main" id="{9A7E5E59-1A85-4D6C-9DFC-E288DD5ABE98}"/>
              </a:ext>
            </a:extLst>
          </p:cNvPr>
          <p:cNvSpPr/>
          <p:nvPr userDrawn="1"/>
        </p:nvSpPr>
        <p:spPr>
          <a:xfrm rot="5400000">
            <a:off x="9766385" y="-1006534"/>
            <a:ext cx="972645" cy="392429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E67B2D7D-08A6-4C69-B43C-2288E5BBDAEA}"/>
              </a:ext>
            </a:extLst>
          </p:cNvPr>
          <p:cNvSpPr>
            <a:spLocks noGrp="1"/>
          </p:cNvSpPr>
          <p:nvPr>
            <p:ph type="title" hasCustomPrompt="1"/>
          </p:nvPr>
        </p:nvSpPr>
        <p:spPr>
          <a:xfrm>
            <a:off x="2891574" y="658420"/>
            <a:ext cx="6408851" cy="665965"/>
          </a:xfrm>
        </p:spPr>
        <p:txBody>
          <a:bodyPr/>
          <a:lstStyle>
            <a:lvl1pPr algn="r">
              <a:defRPr/>
            </a:lvl1pPr>
          </a:lstStyle>
          <a:p>
            <a:r>
              <a:rPr lang="en-US" dirty="0"/>
              <a:t>Click to add title</a:t>
            </a:r>
          </a:p>
        </p:txBody>
      </p:sp>
    </p:spTree>
    <p:extLst>
      <p:ext uri="{BB962C8B-B14F-4D97-AF65-F5344CB8AC3E}">
        <p14:creationId xmlns:p14="http://schemas.microsoft.com/office/powerpoint/2010/main" val="2569177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DCFDE121-67A1-407B-A6E2-D5B255A4F712}"/>
              </a:ext>
            </a:extLst>
          </p:cNvPr>
          <p:cNvSpPr/>
          <p:nvPr userDrawn="1"/>
        </p:nvSpPr>
        <p:spPr>
          <a:xfrm>
            <a:off x="1282168" y="0"/>
            <a:ext cx="1855263" cy="445995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F45C2B05-C32D-4F66-8BDA-0F4824844CE9}"/>
              </a:ext>
            </a:extLst>
          </p:cNvPr>
          <p:cNvSpPr>
            <a:spLocks noGrp="1"/>
          </p:cNvSpPr>
          <p:nvPr>
            <p:ph type="title" hasCustomPrompt="1"/>
          </p:nvPr>
        </p:nvSpPr>
        <p:spPr>
          <a:xfrm rot="16200000">
            <a:off x="575672" y="4121035"/>
            <a:ext cx="3337712" cy="639195"/>
          </a:xfrm>
        </p:spPr>
        <p:txBody>
          <a:bodyPr/>
          <a:lstStyle>
            <a:lvl1pPr algn="r">
              <a:defRPr/>
            </a:lvl1pPr>
          </a:lstStyle>
          <a:p>
            <a:r>
              <a:rPr lang="en-US" dirty="0"/>
              <a:t>Click to add title</a:t>
            </a:r>
          </a:p>
        </p:txBody>
      </p:sp>
      <p:sp>
        <p:nvSpPr>
          <p:cNvPr id="4" name="Picture Placeholder 3">
            <a:extLst>
              <a:ext uri="{FF2B5EF4-FFF2-40B4-BE49-F238E27FC236}">
                <a16:creationId xmlns:a16="http://schemas.microsoft.com/office/drawing/2014/main" id="{67AE0851-B0C9-475B-8AD9-7C6A141FDDE0}"/>
              </a:ext>
            </a:extLst>
          </p:cNvPr>
          <p:cNvSpPr>
            <a:spLocks noGrp="1"/>
          </p:cNvSpPr>
          <p:nvPr>
            <p:ph type="pic" sz="quarter" idx="21"/>
          </p:nvPr>
        </p:nvSpPr>
        <p:spPr>
          <a:xfrm>
            <a:off x="4414645" y="758825"/>
            <a:ext cx="599148" cy="600075"/>
          </a:xfrm>
        </p:spPr>
        <p:txBody>
          <a:bodyPr anchor="ctr"/>
          <a:lstStyle>
            <a:lvl1pPr marL="0" indent="0" algn="ctr">
              <a:buNone/>
              <a:defRPr sz="1000"/>
            </a:lvl1pPr>
          </a:lstStyle>
          <a:p>
            <a:r>
              <a:rPr lang="en-US"/>
              <a:t>Click icon to add picture</a:t>
            </a:r>
            <a:endParaRPr lang="en-US" dirty="0"/>
          </a:p>
        </p:txBody>
      </p:sp>
      <p:sp>
        <p:nvSpPr>
          <p:cNvPr id="12" name="Text Placeholder 10">
            <a:extLst>
              <a:ext uri="{FF2B5EF4-FFF2-40B4-BE49-F238E27FC236}">
                <a16:creationId xmlns:a16="http://schemas.microsoft.com/office/drawing/2014/main" id="{32254E01-FD47-43F3-A74C-720A0EA4C249}"/>
              </a:ext>
            </a:extLst>
          </p:cNvPr>
          <p:cNvSpPr>
            <a:spLocks noGrp="1"/>
          </p:cNvSpPr>
          <p:nvPr>
            <p:ph type="body" sz="quarter" idx="17" hasCustomPrompt="1"/>
          </p:nvPr>
        </p:nvSpPr>
        <p:spPr>
          <a:xfrm>
            <a:off x="4414645" y="1388209"/>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8" name="Text Placeholder 10">
            <a:extLst>
              <a:ext uri="{FF2B5EF4-FFF2-40B4-BE49-F238E27FC236}">
                <a16:creationId xmlns:a16="http://schemas.microsoft.com/office/drawing/2014/main" id="{9B911B77-02F4-42D2-8639-A3F7EAFB71EC}"/>
              </a:ext>
            </a:extLst>
          </p:cNvPr>
          <p:cNvSpPr>
            <a:spLocks noGrp="1"/>
          </p:cNvSpPr>
          <p:nvPr>
            <p:ph type="body" sz="quarter" idx="13" hasCustomPrompt="1"/>
          </p:nvPr>
        </p:nvSpPr>
        <p:spPr>
          <a:xfrm>
            <a:off x="4414645" y="1767713"/>
            <a:ext cx="3281555" cy="1125740"/>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22" name="Picture Placeholder 3">
            <a:extLst>
              <a:ext uri="{FF2B5EF4-FFF2-40B4-BE49-F238E27FC236}">
                <a16:creationId xmlns:a16="http://schemas.microsoft.com/office/drawing/2014/main" id="{0FBF118A-5599-4A55-9939-8075D74851A3}"/>
              </a:ext>
            </a:extLst>
          </p:cNvPr>
          <p:cNvSpPr>
            <a:spLocks noGrp="1"/>
          </p:cNvSpPr>
          <p:nvPr>
            <p:ph type="pic" sz="quarter" idx="22"/>
          </p:nvPr>
        </p:nvSpPr>
        <p:spPr>
          <a:xfrm>
            <a:off x="4414645" y="3251858"/>
            <a:ext cx="599148" cy="600075"/>
          </a:xfrm>
        </p:spPr>
        <p:txBody>
          <a:bodyPr anchor="ctr"/>
          <a:lstStyle>
            <a:lvl1pPr marL="0" indent="0" algn="ctr">
              <a:buNone/>
              <a:defRPr sz="1000"/>
            </a:lvl1pPr>
          </a:lstStyle>
          <a:p>
            <a:r>
              <a:rPr lang="en-US"/>
              <a:t>Click icon to add picture</a:t>
            </a:r>
            <a:endParaRPr lang="en-US" dirty="0"/>
          </a:p>
        </p:txBody>
      </p:sp>
      <p:sp>
        <p:nvSpPr>
          <p:cNvPr id="14" name="Text Placeholder 10">
            <a:extLst>
              <a:ext uri="{FF2B5EF4-FFF2-40B4-BE49-F238E27FC236}">
                <a16:creationId xmlns:a16="http://schemas.microsoft.com/office/drawing/2014/main" id="{066BB17E-99F0-43A3-99AA-F928695311F6}"/>
              </a:ext>
            </a:extLst>
          </p:cNvPr>
          <p:cNvSpPr>
            <a:spLocks noGrp="1"/>
          </p:cNvSpPr>
          <p:nvPr>
            <p:ph type="body" sz="quarter" idx="19" hasCustomPrompt="1"/>
          </p:nvPr>
        </p:nvSpPr>
        <p:spPr>
          <a:xfrm>
            <a:off x="4414645" y="3866925"/>
            <a:ext cx="3281555" cy="428891"/>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0" name="Text Placeholder 10">
            <a:extLst>
              <a:ext uri="{FF2B5EF4-FFF2-40B4-BE49-F238E27FC236}">
                <a16:creationId xmlns:a16="http://schemas.microsoft.com/office/drawing/2014/main" id="{934F74CA-3E2F-4F3A-BE25-F8D9572179A2}"/>
              </a:ext>
            </a:extLst>
          </p:cNvPr>
          <p:cNvSpPr>
            <a:spLocks noGrp="1"/>
          </p:cNvSpPr>
          <p:nvPr>
            <p:ph type="body" sz="quarter" idx="15" hasCustomPrompt="1"/>
          </p:nvPr>
        </p:nvSpPr>
        <p:spPr>
          <a:xfrm>
            <a:off x="4414645" y="4248925"/>
            <a:ext cx="3281555" cy="1429216"/>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27" name="Picture Placeholder 3">
            <a:extLst>
              <a:ext uri="{FF2B5EF4-FFF2-40B4-BE49-F238E27FC236}">
                <a16:creationId xmlns:a16="http://schemas.microsoft.com/office/drawing/2014/main" id="{B5A383D6-9A09-46E4-8DD5-684C3B04E152}"/>
              </a:ext>
            </a:extLst>
          </p:cNvPr>
          <p:cNvSpPr>
            <a:spLocks noGrp="1"/>
          </p:cNvSpPr>
          <p:nvPr>
            <p:ph type="pic" sz="quarter" idx="24"/>
          </p:nvPr>
        </p:nvSpPr>
        <p:spPr>
          <a:xfrm>
            <a:off x="8077157" y="773142"/>
            <a:ext cx="599148" cy="600075"/>
          </a:xfrm>
        </p:spPr>
        <p:txBody>
          <a:bodyPr anchor="ctr"/>
          <a:lstStyle>
            <a:lvl1pPr marL="0" indent="0" algn="ctr">
              <a:buNone/>
              <a:defRPr sz="1000"/>
            </a:lvl1pPr>
          </a:lstStyle>
          <a:p>
            <a:r>
              <a:rPr lang="en-US"/>
              <a:t>Click icon to add picture</a:t>
            </a:r>
            <a:endParaRPr lang="en-US" dirty="0"/>
          </a:p>
        </p:txBody>
      </p:sp>
      <p:sp>
        <p:nvSpPr>
          <p:cNvPr id="13" name="Text Placeholder 10">
            <a:extLst>
              <a:ext uri="{FF2B5EF4-FFF2-40B4-BE49-F238E27FC236}">
                <a16:creationId xmlns:a16="http://schemas.microsoft.com/office/drawing/2014/main" id="{76D712C8-D0F1-407A-AAC4-D86C1FDDCDCF}"/>
              </a:ext>
            </a:extLst>
          </p:cNvPr>
          <p:cNvSpPr>
            <a:spLocks noGrp="1"/>
          </p:cNvSpPr>
          <p:nvPr>
            <p:ph type="body" sz="quarter" idx="18" hasCustomPrompt="1"/>
          </p:nvPr>
        </p:nvSpPr>
        <p:spPr>
          <a:xfrm>
            <a:off x="8072244" y="1388209"/>
            <a:ext cx="3281556"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9" name="Text Placeholder 10">
            <a:extLst>
              <a:ext uri="{FF2B5EF4-FFF2-40B4-BE49-F238E27FC236}">
                <a16:creationId xmlns:a16="http://schemas.microsoft.com/office/drawing/2014/main" id="{41C731A4-58E7-4726-BFC7-23260BCD624E}"/>
              </a:ext>
            </a:extLst>
          </p:cNvPr>
          <p:cNvSpPr>
            <a:spLocks noGrp="1"/>
          </p:cNvSpPr>
          <p:nvPr>
            <p:ph type="body" sz="quarter" idx="14" hasCustomPrompt="1"/>
          </p:nvPr>
        </p:nvSpPr>
        <p:spPr>
          <a:xfrm>
            <a:off x="8072244" y="1767713"/>
            <a:ext cx="3281556" cy="1125740"/>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26" name="Picture Placeholder 3">
            <a:extLst>
              <a:ext uri="{FF2B5EF4-FFF2-40B4-BE49-F238E27FC236}">
                <a16:creationId xmlns:a16="http://schemas.microsoft.com/office/drawing/2014/main" id="{533CF28F-2EF0-4DE6-AD35-043AAA87EEC1}"/>
              </a:ext>
            </a:extLst>
          </p:cNvPr>
          <p:cNvSpPr>
            <a:spLocks noGrp="1"/>
          </p:cNvSpPr>
          <p:nvPr>
            <p:ph type="pic" sz="quarter" idx="23"/>
          </p:nvPr>
        </p:nvSpPr>
        <p:spPr>
          <a:xfrm>
            <a:off x="8072244" y="3237794"/>
            <a:ext cx="599148" cy="600075"/>
          </a:xfrm>
        </p:spPr>
        <p:txBody>
          <a:bodyPr anchor="ctr"/>
          <a:lstStyle>
            <a:lvl1pPr marL="0" indent="0" algn="ctr">
              <a:buNone/>
              <a:defRPr sz="1000"/>
            </a:lvl1pPr>
          </a:lstStyle>
          <a:p>
            <a:r>
              <a:rPr lang="en-US"/>
              <a:t>Click icon to add picture</a:t>
            </a:r>
            <a:endParaRPr lang="en-US" dirty="0"/>
          </a:p>
        </p:txBody>
      </p:sp>
      <p:sp>
        <p:nvSpPr>
          <p:cNvPr id="15" name="Text Placeholder 10">
            <a:extLst>
              <a:ext uri="{FF2B5EF4-FFF2-40B4-BE49-F238E27FC236}">
                <a16:creationId xmlns:a16="http://schemas.microsoft.com/office/drawing/2014/main" id="{098ABB59-CA95-470C-A29D-627B16E69E8E}"/>
              </a:ext>
            </a:extLst>
          </p:cNvPr>
          <p:cNvSpPr>
            <a:spLocks noGrp="1"/>
          </p:cNvSpPr>
          <p:nvPr>
            <p:ph type="body" sz="quarter" idx="20" hasCustomPrompt="1"/>
          </p:nvPr>
        </p:nvSpPr>
        <p:spPr>
          <a:xfrm>
            <a:off x="8072244" y="3866925"/>
            <a:ext cx="3281556" cy="428891"/>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1" name="Text Placeholder 10">
            <a:extLst>
              <a:ext uri="{FF2B5EF4-FFF2-40B4-BE49-F238E27FC236}">
                <a16:creationId xmlns:a16="http://schemas.microsoft.com/office/drawing/2014/main" id="{FB571488-55CE-40DF-84B6-A5166E2BEF92}"/>
              </a:ext>
            </a:extLst>
          </p:cNvPr>
          <p:cNvSpPr>
            <a:spLocks noGrp="1"/>
          </p:cNvSpPr>
          <p:nvPr>
            <p:ph type="body" sz="quarter" idx="16" hasCustomPrompt="1"/>
          </p:nvPr>
        </p:nvSpPr>
        <p:spPr>
          <a:xfrm>
            <a:off x="8072244" y="4248925"/>
            <a:ext cx="3281556" cy="1429216"/>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5" name="Date Placeholder 4">
            <a:extLst>
              <a:ext uri="{FF2B5EF4-FFF2-40B4-BE49-F238E27FC236}">
                <a16:creationId xmlns:a16="http://schemas.microsoft.com/office/drawing/2014/main" id="{E7D15CF3-8EFD-40BC-B749-25F401BC162C}"/>
              </a:ext>
            </a:extLst>
          </p:cNvPr>
          <p:cNvSpPr>
            <a:spLocks noGrp="1"/>
          </p:cNvSpPr>
          <p:nvPr>
            <p:ph type="dt" sz="half" idx="10"/>
          </p:nvPr>
        </p:nvSpPr>
        <p:spPr/>
        <p:txBody>
          <a:bodyPr>
            <a:noAutofit/>
          </a:bodyPr>
          <a:lstStyle/>
          <a:p>
            <a:r>
              <a:rPr lang="en-US" dirty="0"/>
              <a:t>8/03/20XX</a:t>
            </a:r>
          </a:p>
        </p:txBody>
      </p:sp>
      <p:sp>
        <p:nvSpPr>
          <p:cNvPr id="6" name="Footer Placeholder 5">
            <a:extLst>
              <a:ext uri="{FF2B5EF4-FFF2-40B4-BE49-F238E27FC236}">
                <a16:creationId xmlns:a16="http://schemas.microsoft.com/office/drawing/2014/main" id="{8A1DB08D-5054-4577-AA1B-BA9D87CF8BD2}"/>
              </a:ext>
            </a:extLst>
          </p:cNvPr>
          <p:cNvSpPr>
            <a:spLocks noGrp="1"/>
          </p:cNvSpPr>
          <p:nvPr>
            <p:ph type="ftr" sz="quarter" idx="11"/>
          </p:nvPr>
        </p:nvSpPr>
        <p:spPr/>
        <p:txBody>
          <a:bodyPr>
            <a:noAutofit/>
          </a:bodyPr>
          <a:lstStyle/>
          <a:p>
            <a:r>
              <a:rPr lang="en-US" dirty="0"/>
              <a:t>PITCH DECK</a:t>
            </a:r>
          </a:p>
        </p:txBody>
      </p:sp>
      <p:sp>
        <p:nvSpPr>
          <p:cNvPr id="7" name="Slide Number Placeholder 6">
            <a:extLst>
              <a:ext uri="{FF2B5EF4-FFF2-40B4-BE49-F238E27FC236}">
                <a16:creationId xmlns:a16="http://schemas.microsoft.com/office/drawing/2014/main" id="{9FEF9931-2A77-46BF-822E-D503CEAF6E2C}"/>
              </a:ext>
            </a:extLst>
          </p:cNvPr>
          <p:cNvSpPr>
            <a:spLocks noGrp="1"/>
          </p:cNvSpPr>
          <p:nvPr>
            <p:ph type="sldNum" sz="quarter" idx="12"/>
          </p:nvPr>
        </p:nvSpPr>
        <p:spPr/>
        <p:txBody>
          <a:bodyPr>
            <a:noAutofit/>
          </a:bodyPr>
          <a:lstStyle/>
          <a:p>
            <a:fld id="{BF860B6F-2FE3-4DE6-9496-980E987E7466}" type="slidenum">
              <a:rPr lang="en-US" smtClean="0"/>
              <a:t>‹#›</a:t>
            </a:fld>
            <a:endParaRPr lang="en-US" dirty="0"/>
          </a:p>
        </p:txBody>
      </p:sp>
    </p:spTree>
    <p:extLst>
      <p:ext uri="{BB962C8B-B14F-4D97-AF65-F5344CB8AC3E}">
        <p14:creationId xmlns:p14="http://schemas.microsoft.com/office/powerpoint/2010/main" val="641616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693F3E0E-712E-4821-A89E-6727BD3825A0}"/>
              </a:ext>
            </a:extLst>
          </p:cNvPr>
          <p:cNvSpPr>
            <a:spLocks noGrp="1"/>
          </p:cNvSpPr>
          <p:nvPr>
            <p:ph type="pic" sz="quarter" idx="16" hasCustomPrompt="1"/>
          </p:nvPr>
        </p:nvSpPr>
        <p:spPr>
          <a:xfrm>
            <a:off x="0" y="466725"/>
            <a:ext cx="4858139" cy="5924550"/>
          </a:xfrm>
        </p:spPr>
        <p:txBody>
          <a:bodyPr>
            <a:noAutofit/>
          </a:bodyPr>
          <a:lstStyle>
            <a:lvl1pPr marL="0" indent="0" algn="ctr">
              <a:buNone/>
              <a:defRPr/>
            </a:lvl1pPr>
          </a:lstStyle>
          <a:p>
            <a:r>
              <a:rPr lang="en-US" dirty="0"/>
              <a:t>Click to add photo</a:t>
            </a:r>
          </a:p>
        </p:txBody>
      </p:sp>
      <p:sp>
        <p:nvSpPr>
          <p:cNvPr id="7" name="Date Placeholder 6">
            <a:extLst>
              <a:ext uri="{FF2B5EF4-FFF2-40B4-BE49-F238E27FC236}">
                <a16:creationId xmlns:a16="http://schemas.microsoft.com/office/drawing/2014/main" id="{394311D2-47FE-44C1-9B1C-179CAA338029}"/>
              </a:ext>
            </a:extLst>
          </p:cNvPr>
          <p:cNvSpPr>
            <a:spLocks noGrp="1"/>
          </p:cNvSpPr>
          <p:nvPr>
            <p:ph type="dt" sz="half" idx="10"/>
          </p:nvPr>
        </p:nvSpPr>
        <p:spPr/>
        <p:txBody>
          <a:bodyPr>
            <a:noAutofit/>
          </a:bodyPr>
          <a:lstStyle>
            <a:lvl1pPr>
              <a:defRPr>
                <a:solidFill>
                  <a:schemeClr val="bg2">
                    <a:lumMod val="50000"/>
                  </a:schemeClr>
                </a:solidFill>
              </a:defRPr>
            </a:lvl1pPr>
          </a:lstStyle>
          <a:p>
            <a:r>
              <a:rPr lang="en-US" dirty="0"/>
              <a:t>8/03/20XX</a:t>
            </a:r>
          </a:p>
        </p:txBody>
      </p:sp>
      <p:sp>
        <p:nvSpPr>
          <p:cNvPr id="8" name="Footer Placeholder 7">
            <a:extLst>
              <a:ext uri="{FF2B5EF4-FFF2-40B4-BE49-F238E27FC236}">
                <a16:creationId xmlns:a16="http://schemas.microsoft.com/office/drawing/2014/main" id="{6EDFF648-B296-4801-91A9-A6868BFA7F63}"/>
              </a:ext>
            </a:extLst>
          </p:cNvPr>
          <p:cNvSpPr>
            <a:spLocks noGrp="1"/>
          </p:cNvSpPr>
          <p:nvPr>
            <p:ph type="ftr" sz="quarter" idx="11"/>
          </p:nvPr>
        </p:nvSpPr>
        <p:spPr/>
        <p:txBody>
          <a:bodyPr>
            <a:noAutofit/>
          </a:bodyPr>
          <a:lstStyle>
            <a:lvl1pPr>
              <a:defRPr>
                <a:solidFill>
                  <a:schemeClr val="bg2">
                    <a:lumMod val="50000"/>
                  </a:schemeClr>
                </a:solidFill>
              </a:defRPr>
            </a:lvl1pPr>
          </a:lstStyle>
          <a:p>
            <a:r>
              <a:rPr lang="en-US" dirty="0"/>
              <a:t>PITCH DECK</a:t>
            </a:r>
          </a:p>
        </p:txBody>
      </p:sp>
      <p:sp>
        <p:nvSpPr>
          <p:cNvPr id="9" name="Slide Number Placeholder 8">
            <a:extLst>
              <a:ext uri="{FF2B5EF4-FFF2-40B4-BE49-F238E27FC236}">
                <a16:creationId xmlns:a16="http://schemas.microsoft.com/office/drawing/2014/main" id="{7364D7C8-0561-4530-BCD5-AB0BB1977A4F}"/>
              </a:ext>
            </a:extLst>
          </p:cNvPr>
          <p:cNvSpPr>
            <a:spLocks noGrp="1"/>
          </p:cNvSpPr>
          <p:nvPr>
            <p:ph type="sldNum" sz="quarter" idx="12"/>
          </p:nvPr>
        </p:nvSpPr>
        <p:spPr/>
        <p:txBody>
          <a:bodyPr>
            <a:noAutofit/>
          </a:bodyPr>
          <a:lstStyle>
            <a:lvl1pPr>
              <a:defRPr>
                <a:solidFill>
                  <a:schemeClr val="bg2">
                    <a:lumMod val="50000"/>
                  </a:schemeClr>
                </a:solidFill>
              </a:defRPr>
            </a:lvl1pPr>
          </a:lstStyle>
          <a:p>
            <a:fld id="{BF860B6F-2FE3-4DE6-9496-980E987E7466}" type="slidenum">
              <a:rPr lang="en-US" smtClean="0"/>
              <a:pPr/>
              <a:t>‹#›</a:t>
            </a:fld>
            <a:endParaRPr lang="en-US" dirty="0"/>
          </a:p>
        </p:txBody>
      </p:sp>
      <p:sp>
        <p:nvSpPr>
          <p:cNvPr id="10" name="Text Placeholder 10">
            <a:extLst>
              <a:ext uri="{FF2B5EF4-FFF2-40B4-BE49-F238E27FC236}">
                <a16:creationId xmlns:a16="http://schemas.microsoft.com/office/drawing/2014/main" id="{B50F7E33-83E1-4951-9CEC-14866D6A3C44}"/>
              </a:ext>
            </a:extLst>
          </p:cNvPr>
          <p:cNvSpPr>
            <a:spLocks noGrp="1"/>
          </p:cNvSpPr>
          <p:nvPr>
            <p:ph type="body" sz="quarter" idx="13" hasCustomPrompt="1"/>
          </p:nvPr>
        </p:nvSpPr>
        <p:spPr>
          <a:xfrm>
            <a:off x="5598135" y="2759613"/>
            <a:ext cx="2824355" cy="1117566"/>
          </a:xfrm>
          <a:prstGeom prst="rect">
            <a:avLst/>
          </a:prstGeom>
        </p:spPr>
        <p:txBody>
          <a:bodyPr anchor="t">
            <a:noAutofit/>
          </a:bodyPr>
          <a:lstStyle>
            <a:lvl1pPr marL="0" indent="0" algn="l">
              <a:lnSpc>
                <a:spcPct val="125000"/>
              </a:lnSpc>
              <a:spcBef>
                <a:spcPts val="1000"/>
              </a:spcBef>
              <a:buNone/>
              <a:defRPr sz="1400" cap="none" spc="100" baseline="0">
                <a:solidFill>
                  <a:schemeClr val="tx1"/>
                </a:solidFill>
                <a:latin typeface="+mn-lt"/>
              </a:defRPr>
            </a:lvl1pPr>
          </a:lstStyle>
          <a:p>
            <a:pPr lvl="0"/>
            <a:r>
              <a:rPr lang="en-US"/>
              <a:t>Click to add text</a:t>
            </a:r>
          </a:p>
        </p:txBody>
      </p:sp>
      <p:sp>
        <p:nvSpPr>
          <p:cNvPr id="11" name="Text Placeholder 10">
            <a:extLst>
              <a:ext uri="{FF2B5EF4-FFF2-40B4-BE49-F238E27FC236}">
                <a16:creationId xmlns:a16="http://schemas.microsoft.com/office/drawing/2014/main" id="{4F01B4AA-8A2C-488B-A306-BC09BA1C66A5}"/>
              </a:ext>
            </a:extLst>
          </p:cNvPr>
          <p:cNvSpPr>
            <a:spLocks noGrp="1"/>
          </p:cNvSpPr>
          <p:nvPr>
            <p:ph type="body" sz="quarter" idx="17" hasCustomPrompt="1"/>
          </p:nvPr>
        </p:nvSpPr>
        <p:spPr>
          <a:xfrm>
            <a:off x="5598135" y="2176946"/>
            <a:ext cx="2824355"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2" name="Text Placeholder 10">
            <a:extLst>
              <a:ext uri="{FF2B5EF4-FFF2-40B4-BE49-F238E27FC236}">
                <a16:creationId xmlns:a16="http://schemas.microsoft.com/office/drawing/2014/main" id="{C79840D9-3F3D-4DFB-9592-867BB8CA12E3}"/>
              </a:ext>
            </a:extLst>
          </p:cNvPr>
          <p:cNvSpPr>
            <a:spLocks noGrp="1"/>
          </p:cNvSpPr>
          <p:nvPr>
            <p:ph type="body" sz="quarter" idx="18" hasCustomPrompt="1"/>
          </p:nvPr>
        </p:nvSpPr>
        <p:spPr>
          <a:xfrm>
            <a:off x="8845966" y="2759613"/>
            <a:ext cx="2595758" cy="1117566"/>
          </a:xfrm>
          <a:prstGeom prst="rect">
            <a:avLst/>
          </a:prstGeom>
        </p:spPr>
        <p:txBody>
          <a:bodyPr anchor="t">
            <a:noAutofit/>
          </a:bodyPr>
          <a:lstStyle>
            <a:lvl1pPr marL="0" indent="0" algn="l">
              <a:lnSpc>
                <a:spcPct val="125000"/>
              </a:lnSpc>
              <a:spcBef>
                <a:spcPts val="1000"/>
              </a:spcBef>
              <a:buNone/>
              <a:defRPr sz="1400" cap="none" spc="100" baseline="0">
                <a:solidFill>
                  <a:schemeClr val="tx1"/>
                </a:solidFill>
                <a:latin typeface="+mn-lt"/>
              </a:defRPr>
            </a:lvl1pPr>
          </a:lstStyle>
          <a:p>
            <a:pPr lvl="0"/>
            <a:r>
              <a:rPr lang="en-US"/>
              <a:t>Click to add text</a:t>
            </a:r>
          </a:p>
        </p:txBody>
      </p:sp>
      <p:sp>
        <p:nvSpPr>
          <p:cNvPr id="13" name="Text Placeholder 10">
            <a:extLst>
              <a:ext uri="{FF2B5EF4-FFF2-40B4-BE49-F238E27FC236}">
                <a16:creationId xmlns:a16="http://schemas.microsoft.com/office/drawing/2014/main" id="{32DFBC7C-0887-40D8-93DA-CBE9F58B1CBD}"/>
              </a:ext>
            </a:extLst>
          </p:cNvPr>
          <p:cNvSpPr>
            <a:spLocks noGrp="1"/>
          </p:cNvSpPr>
          <p:nvPr>
            <p:ph type="body" sz="quarter" idx="19" hasCustomPrompt="1"/>
          </p:nvPr>
        </p:nvSpPr>
        <p:spPr>
          <a:xfrm>
            <a:off x="8845966" y="2176946"/>
            <a:ext cx="2595758"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4" name="Text Placeholder 10">
            <a:extLst>
              <a:ext uri="{FF2B5EF4-FFF2-40B4-BE49-F238E27FC236}">
                <a16:creationId xmlns:a16="http://schemas.microsoft.com/office/drawing/2014/main" id="{C3C60B52-4450-4317-A5DF-A3E617C12A21}"/>
              </a:ext>
            </a:extLst>
          </p:cNvPr>
          <p:cNvSpPr>
            <a:spLocks noGrp="1"/>
          </p:cNvSpPr>
          <p:nvPr>
            <p:ph type="body" sz="quarter" idx="20" hasCustomPrompt="1"/>
          </p:nvPr>
        </p:nvSpPr>
        <p:spPr>
          <a:xfrm>
            <a:off x="5598135" y="4712146"/>
            <a:ext cx="2824355" cy="1117566"/>
          </a:xfrm>
          <a:prstGeom prst="rect">
            <a:avLst/>
          </a:prstGeom>
        </p:spPr>
        <p:txBody>
          <a:bodyPr anchor="t">
            <a:noAutofit/>
          </a:bodyPr>
          <a:lstStyle>
            <a:lvl1pPr marL="0" indent="0" algn="l">
              <a:lnSpc>
                <a:spcPct val="125000"/>
              </a:lnSpc>
              <a:spcBef>
                <a:spcPts val="1000"/>
              </a:spcBef>
              <a:buNone/>
              <a:defRPr sz="1400" cap="none" spc="100" baseline="0">
                <a:solidFill>
                  <a:schemeClr val="tx1"/>
                </a:solidFill>
                <a:latin typeface="+mn-lt"/>
              </a:defRPr>
            </a:lvl1pPr>
          </a:lstStyle>
          <a:p>
            <a:pPr lvl="0"/>
            <a:r>
              <a:rPr lang="en-US"/>
              <a:t>Click to add text</a:t>
            </a:r>
          </a:p>
        </p:txBody>
      </p:sp>
      <p:sp>
        <p:nvSpPr>
          <p:cNvPr id="15" name="Text Placeholder 10">
            <a:extLst>
              <a:ext uri="{FF2B5EF4-FFF2-40B4-BE49-F238E27FC236}">
                <a16:creationId xmlns:a16="http://schemas.microsoft.com/office/drawing/2014/main" id="{75F1DE6B-CBDA-40EB-A055-4FDC09ACC656}"/>
              </a:ext>
            </a:extLst>
          </p:cNvPr>
          <p:cNvSpPr>
            <a:spLocks noGrp="1"/>
          </p:cNvSpPr>
          <p:nvPr>
            <p:ph type="body" sz="quarter" idx="21" hasCustomPrompt="1"/>
          </p:nvPr>
        </p:nvSpPr>
        <p:spPr>
          <a:xfrm>
            <a:off x="5598135" y="4129479"/>
            <a:ext cx="2824355"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6" name="Text Placeholder 10">
            <a:extLst>
              <a:ext uri="{FF2B5EF4-FFF2-40B4-BE49-F238E27FC236}">
                <a16:creationId xmlns:a16="http://schemas.microsoft.com/office/drawing/2014/main" id="{A9593E99-8D88-45AD-83AF-7F7F9AB6930E}"/>
              </a:ext>
            </a:extLst>
          </p:cNvPr>
          <p:cNvSpPr>
            <a:spLocks noGrp="1"/>
          </p:cNvSpPr>
          <p:nvPr>
            <p:ph type="body" sz="quarter" idx="22" hasCustomPrompt="1"/>
          </p:nvPr>
        </p:nvSpPr>
        <p:spPr>
          <a:xfrm>
            <a:off x="8845966" y="4712146"/>
            <a:ext cx="2595758" cy="1117566"/>
          </a:xfrm>
          <a:prstGeom prst="rect">
            <a:avLst/>
          </a:prstGeom>
        </p:spPr>
        <p:txBody>
          <a:bodyPr anchor="t">
            <a:noAutofit/>
          </a:bodyPr>
          <a:lstStyle>
            <a:lvl1pPr marL="0" indent="0" algn="l">
              <a:lnSpc>
                <a:spcPct val="125000"/>
              </a:lnSpc>
              <a:spcBef>
                <a:spcPts val="1000"/>
              </a:spcBef>
              <a:buNone/>
              <a:defRPr sz="1400" cap="none" spc="100" baseline="0">
                <a:solidFill>
                  <a:schemeClr val="tx1"/>
                </a:solidFill>
                <a:latin typeface="+mn-lt"/>
              </a:defRPr>
            </a:lvl1pPr>
          </a:lstStyle>
          <a:p>
            <a:pPr lvl="0"/>
            <a:r>
              <a:rPr lang="en-US"/>
              <a:t>Click to add text</a:t>
            </a:r>
          </a:p>
        </p:txBody>
      </p:sp>
      <p:sp>
        <p:nvSpPr>
          <p:cNvPr id="17" name="Text Placeholder 10">
            <a:extLst>
              <a:ext uri="{FF2B5EF4-FFF2-40B4-BE49-F238E27FC236}">
                <a16:creationId xmlns:a16="http://schemas.microsoft.com/office/drawing/2014/main" id="{D95823CC-CA7F-4F5B-B442-48A39696933C}"/>
              </a:ext>
            </a:extLst>
          </p:cNvPr>
          <p:cNvSpPr>
            <a:spLocks noGrp="1"/>
          </p:cNvSpPr>
          <p:nvPr>
            <p:ph type="body" sz="quarter" idx="23" hasCustomPrompt="1"/>
          </p:nvPr>
        </p:nvSpPr>
        <p:spPr>
          <a:xfrm>
            <a:off x="8845966" y="4129479"/>
            <a:ext cx="2595758"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2" name="Title 1">
            <a:extLst>
              <a:ext uri="{FF2B5EF4-FFF2-40B4-BE49-F238E27FC236}">
                <a16:creationId xmlns:a16="http://schemas.microsoft.com/office/drawing/2014/main" id="{38F87501-8949-4796-90C5-50D20B54AAF9}"/>
              </a:ext>
            </a:extLst>
          </p:cNvPr>
          <p:cNvSpPr>
            <a:spLocks noGrp="1"/>
          </p:cNvSpPr>
          <p:nvPr>
            <p:ph type="title"/>
          </p:nvPr>
        </p:nvSpPr>
        <p:spPr>
          <a:xfrm>
            <a:off x="5586411" y="941112"/>
            <a:ext cx="6074545" cy="639192"/>
          </a:xfrm>
        </p:spPr>
        <p:txBody>
          <a:bodyPr/>
          <a:lstStyle/>
          <a:p>
            <a:r>
              <a:rPr lang="en-US"/>
              <a:t>Click to edit Master title style</a:t>
            </a:r>
            <a:endParaRPr lang="en-US" dirty="0"/>
          </a:p>
        </p:txBody>
      </p:sp>
    </p:spTree>
    <p:extLst>
      <p:ext uri="{BB962C8B-B14F-4D97-AF65-F5344CB8AC3E}">
        <p14:creationId xmlns:p14="http://schemas.microsoft.com/office/powerpoint/2010/main" val="3983367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roduct Benefit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70A3F71-78A0-4742-B701-4A1489F5A7CD}"/>
              </a:ext>
              <a:ext uri="{C183D7F6-B498-43B3-948B-1728B52AA6E4}">
                <adec:decorative xmlns:adec="http://schemas.microsoft.com/office/drawing/2017/decorative" val="1"/>
              </a:ext>
            </a:extLst>
          </p:cNvPr>
          <p:cNvSpPr/>
          <p:nvPr userDrawn="1"/>
        </p:nvSpPr>
        <p:spPr>
          <a:xfrm>
            <a:off x="0" y="3169108"/>
            <a:ext cx="4243755" cy="20771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Picture Placeholder 9">
            <a:extLst>
              <a:ext uri="{FF2B5EF4-FFF2-40B4-BE49-F238E27FC236}">
                <a16:creationId xmlns:a16="http://schemas.microsoft.com/office/drawing/2014/main" id="{2CB7E97A-4B46-429D-80E3-5A2E689EFAFE}"/>
              </a:ext>
            </a:extLst>
          </p:cNvPr>
          <p:cNvSpPr>
            <a:spLocks noGrp="1"/>
          </p:cNvSpPr>
          <p:nvPr>
            <p:ph type="pic" sz="quarter" idx="13" hasCustomPrompt="1"/>
          </p:nvPr>
        </p:nvSpPr>
        <p:spPr>
          <a:xfrm>
            <a:off x="3000375" y="466724"/>
            <a:ext cx="9191625" cy="6391275"/>
          </a:xfrm>
          <a:custGeom>
            <a:avLst/>
            <a:gdLst>
              <a:gd name="connsiteX0" fmla="*/ 0 w 9191625"/>
              <a:gd name="connsiteY0" fmla="*/ 0 h 6391275"/>
              <a:gd name="connsiteX1" fmla="*/ 9191625 w 9191625"/>
              <a:gd name="connsiteY1" fmla="*/ 0 h 6391275"/>
              <a:gd name="connsiteX2" fmla="*/ 9191625 w 9191625"/>
              <a:gd name="connsiteY2" fmla="*/ 6391275 h 6391275"/>
              <a:gd name="connsiteX3" fmla="*/ 0 w 9191625"/>
              <a:gd name="connsiteY3" fmla="*/ 6391275 h 6391275"/>
              <a:gd name="connsiteX4" fmla="*/ 0 w 9191625"/>
              <a:gd name="connsiteY4" fmla="*/ 4779506 h 6391275"/>
              <a:gd name="connsiteX5" fmla="*/ 1243380 w 9191625"/>
              <a:gd name="connsiteY5" fmla="*/ 4779506 h 6391275"/>
              <a:gd name="connsiteX6" fmla="*/ 1243380 w 9191625"/>
              <a:gd name="connsiteY6" fmla="*/ 2702384 h 6391275"/>
              <a:gd name="connsiteX7" fmla="*/ 0 w 9191625"/>
              <a:gd name="connsiteY7" fmla="*/ 2702384 h 639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91625" h="6391275">
                <a:moveTo>
                  <a:pt x="0" y="0"/>
                </a:moveTo>
                <a:lnTo>
                  <a:pt x="9191625" y="0"/>
                </a:lnTo>
                <a:lnTo>
                  <a:pt x="9191625" y="6391275"/>
                </a:lnTo>
                <a:lnTo>
                  <a:pt x="0" y="6391275"/>
                </a:lnTo>
                <a:lnTo>
                  <a:pt x="0" y="4779506"/>
                </a:lnTo>
                <a:lnTo>
                  <a:pt x="1243380" y="4779506"/>
                </a:lnTo>
                <a:lnTo>
                  <a:pt x="1243380" y="2702384"/>
                </a:lnTo>
                <a:lnTo>
                  <a:pt x="0" y="2702384"/>
                </a:lnTo>
                <a:close/>
              </a:path>
            </a:pathLst>
          </a:custGeom>
        </p:spPr>
        <p:txBody>
          <a:bodyPr wrap="square">
            <a:noAutofit/>
          </a:bodyPr>
          <a:lstStyle>
            <a:lvl1pPr marL="0" indent="0" algn="ctr">
              <a:buNone/>
              <a:defRPr/>
            </a:lvl1pPr>
          </a:lstStyle>
          <a:p>
            <a:r>
              <a:rPr lang="en-US" dirty="0"/>
              <a:t>Click to add photo</a:t>
            </a:r>
          </a:p>
        </p:txBody>
      </p:sp>
      <p:sp>
        <p:nvSpPr>
          <p:cNvPr id="3" name="Date Placeholder 2">
            <a:extLst>
              <a:ext uri="{FF2B5EF4-FFF2-40B4-BE49-F238E27FC236}">
                <a16:creationId xmlns:a16="http://schemas.microsoft.com/office/drawing/2014/main" id="{6059D5F7-4F29-467D-8261-4E075BB20C92}"/>
              </a:ext>
            </a:extLst>
          </p:cNvPr>
          <p:cNvSpPr>
            <a:spLocks noGrp="1"/>
          </p:cNvSpPr>
          <p:nvPr>
            <p:ph type="dt" sz="half" idx="10"/>
          </p:nvPr>
        </p:nvSpPr>
        <p:spPr/>
        <p:txBody>
          <a:bodyPr>
            <a:noAutofit/>
          </a:bodyPr>
          <a:lstStyle>
            <a:lvl1pPr>
              <a:defRPr>
                <a:solidFill>
                  <a:schemeClr val="accent1"/>
                </a:solidFill>
              </a:defRPr>
            </a:lvl1pPr>
          </a:lstStyle>
          <a:p>
            <a:r>
              <a:rPr lang="en-US" dirty="0"/>
              <a:t>8/03/20XX</a:t>
            </a:r>
          </a:p>
        </p:txBody>
      </p:sp>
      <p:sp>
        <p:nvSpPr>
          <p:cNvPr id="4" name="Footer Placeholder 3">
            <a:extLst>
              <a:ext uri="{FF2B5EF4-FFF2-40B4-BE49-F238E27FC236}">
                <a16:creationId xmlns:a16="http://schemas.microsoft.com/office/drawing/2014/main" id="{DE2C6787-293A-4CC2-A2D2-E2881CC61451}"/>
              </a:ext>
            </a:extLst>
          </p:cNvPr>
          <p:cNvSpPr>
            <a:spLocks noGrp="1"/>
          </p:cNvSpPr>
          <p:nvPr>
            <p:ph type="ftr" sz="quarter" idx="11"/>
          </p:nvPr>
        </p:nvSpPr>
        <p:spPr/>
        <p:txBody>
          <a:bodyPr>
            <a:noAutofit/>
          </a:bodyPr>
          <a:lstStyle>
            <a:lvl1pPr>
              <a:defRPr>
                <a:solidFill>
                  <a:schemeClr val="accent1"/>
                </a:solidFill>
              </a:defRPr>
            </a:lvl1pPr>
          </a:lstStyle>
          <a:p>
            <a:r>
              <a:rPr lang="en-US" dirty="0"/>
              <a:t>PITCH DECK</a:t>
            </a:r>
          </a:p>
        </p:txBody>
      </p:sp>
      <p:sp>
        <p:nvSpPr>
          <p:cNvPr id="5" name="Slide Number Placeholder 4">
            <a:extLst>
              <a:ext uri="{FF2B5EF4-FFF2-40B4-BE49-F238E27FC236}">
                <a16:creationId xmlns:a16="http://schemas.microsoft.com/office/drawing/2014/main" id="{A611C36F-4448-4279-8552-28C42ECE4928}"/>
              </a:ext>
            </a:extLst>
          </p:cNvPr>
          <p:cNvSpPr>
            <a:spLocks noGrp="1"/>
          </p:cNvSpPr>
          <p:nvPr>
            <p:ph type="sldNum" sz="quarter" idx="12"/>
          </p:nvPr>
        </p:nvSpPr>
        <p:spPr/>
        <p:txBody>
          <a:bodyPr>
            <a:noAutofit/>
          </a:bodyPr>
          <a:lstStyle>
            <a:lvl1pPr>
              <a:defRPr>
                <a:solidFill>
                  <a:schemeClr val="accent1"/>
                </a:solidFill>
              </a:defRPr>
            </a:lvl1pPr>
          </a:lstStyle>
          <a:p>
            <a:fld id="{BF860B6F-2FE3-4DE6-9496-980E987E7466}" type="slidenum">
              <a:rPr lang="en-US" smtClean="0"/>
              <a:pPr/>
              <a:t>‹#›</a:t>
            </a:fld>
            <a:endParaRPr lang="en-US" dirty="0"/>
          </a:p>
        </p:txBody>
      </p:sp>
      <p:sp>
        <p:nvSpPr>
          <p:cNvPr id="8" name="Text Placeholder 10">
            <a:extLst>
              <a:ext uri="{FF2B5EF4-FFF2-40B4-BE49-F238E27FC236}">
                <a16:creationId xmlns:a16="http://schemas.microsoft.com/office/drawing/2014/main" id="{CCB8AC8A-361C-4A01-AEB1-112BEAC4873A}"/>
              </a:ext>
            </a:extLst>
          </p:cNvPr>
          <p:cNvSpPr>
            <a:spLocks noGrp="1"/>
          </p:cNvSpPr>
          <p:nvPr>
            <p:ph type="body" sz="quarter" idx="16" hasCustomPrompt="1"/>
          </p:nvPr>
        </p:nvSpPr>
        <p:spPr>
          <a:xfrm>
            <a:off x="362133" y="3384898"/>
            <a:ext cx="3519487" cy="1588392"/>
          </a:xfrm>
          <a:prstGeom prst="rect">
            <a:avLst/>
          </a:prstGeom>
        </p:spPr>
        <p:txBody>
          <a:bodyPr anchor="ctr">
            <a:noAutofit/>
          </a:bodyPr>
          <a:lstStyle>
            <a:lvl1pPr marL="0" indent="0" algn="l">
              <a:lnSpc>
                <a:spcPct val="150000"/>
              </a:lnSpc>
              <a:spcBef>
                <a:spcPts val="0"/>
              </a:spcBef>
              <a:buNone/>
              <a:defRPr sz="1600" cap="none" spc="100" baseline="0">
                <a:solidFill>
                  <a:schemeClr val="bg1"/>
                </a:solidFill>
                <a:latin typeface="+mn-lt"/>
              </a:defRPr>
            </a:lvl1pPr>
          </a:lstStyle>
          <a:p>
            <a:pPr lvl="0"/>
            <a:r>
              <a:rPr lang="en-US"/>
              <a:t>Click to add text</a:t>
            </a:r>
          </a:p>
        </p:txBody>
      </p:sp>
      <p:sp>
        <p:nvSpPr>
          <p:cNvPr id="2" name="Title 1">
            <a:extLst>
              <a:ext uri="{FF2B5EF4-FFF2-40B4-BE49-F238E27FC236}">
                <a16:creationId xmlns:a16="http://schemas.microsoft.com/office/drawing/2014/main" id="{BE847092-EAA4-4108-A528-108AD1F96436}"/>
              </a:ext>
            </a:extLst>
          </p:cNvPr>
          <p:cNvSpPr>
            <a:spLocks noGrp="1"/>
          </p:cNvSpPr>
          <p:nvPr>
            <p:ph type="title" hasCustomPrompt="1"/>
          </p:nvPr>
        </p:nvSpPr>
        <p:spPr>
          <a:xfrm>
            <a:off x="1200518" y="2211168"/>
            <a:ext cx="5829300" cy="662096"/>
          </a:xfrm>
        </p:spPr>
        <p:txBody>
          <a:bodyPr/>
          <a:lstStyle>
            <a:lvl1pPr>
              <a:defRPr/>
            </a:lvl1pPr>
          </a:lstStyle>
          <a:p>
            <a:r>
              <a:rPr lang="en-US" dirty="0"/>
              <a:t>Click to add title</a:t>
            </a:r>
          </a:p>
        </p:txBody>
      </p:sp>
    </p:spTree>
    <p:extLst>
      <p:ext uri="{BB962C8B-B14F-4D97-AF65-F5344CB8AC3E}">
        <p14:creationId xmlns:p14="http://schemas.microsoft.com/office/powerpoint/2010/main" val="2967000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Tit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CFABFC7-4108-49F4-A75A-5AB472AA2031}"/>
              </a:ext>
              <a:ext uri="{C183D7F6-B498-43B3-948B-1728B52AA6E4}">
                <adec:decorative xmlns:adec="http://schemas.microsoft.com/office/drawing/2017/decorative" val="1"/>
              </a:ext>
            </a:extLst>
          </p:cNvPr>
          <p:cNvSpPr/>
          <p:nvPr userDrawn="1"/>
        </p:nvSpPr>
        <p:spPr>
          <a:xfrm>
            <a:off x="0" y="2847139"/>
            <a:ext cx="12192000" cy="116372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Picture Placeholder 6">
            <a:extLst>
              <a:ext uri="{FF2B5EF4-FFF2-40B4-BE49-F238E27FC236}">
                <a16:creationId xmlns:a16="http://schemas.microsoft.com/office/drawing/2014/main" id="{B162CB3A-11BC-4C5C-B53D-B965CFA2B685}"/>
              </a:ext>
            </a:extLst>
          </p:cNvPr>
          <p:cNvSpPr>
            <a:spLocks noGrp="1"/>
          </p:cNvSpPr>
          <p:nvPr>
            <p:ph type="pic" sz="quarter" idx="10" hasCustomPrompt="1"/>
          </p:nvPr>
        </p:nvSpPr>
        <p:spPr>
          <a:xfrm>
            <a:off x="466725" y="466725"/>
            <a:ext cx="11258550" cy="5924550"/>
          </a:xfrm>
          <a:custGeom>
            <a:avLst/>
            <a:gdLst>
              <a:gd name="connsiteX0" fmla="*/ 0 w 11258550"/>
              <a:gd name="connsiteY0" fmla="*/ 3544135 h 5924550"/>
              <a:gd name="connsiteX1" fmla="*/ 11258550 w 11258550"/>
              <a:gd name="connsiteY1" fmla="*/ 3544135 h 5924550"/>
              <a:gd name="connsiteX2" fmla="*/ 11258550 w 11258550"/>
              <a:gd name="connsiteY2" fmla="*/ 5924550 h 5924550"/>
              <a:gd name="connsiteX3" fmla="*/ 0 w 11258550"/>
              <a:gd name="connsiteY3" fmla="*/ 5924550 h 5924550"/>
              <a:gd name="connsiteX4" fmla="*/ 0 w 11258550"/>
              <a:gd name="connsiteY4" fmla="*/ 0 h 5924550"/>
              <a:gd name="connsiteX5" fmla="*/ 11258550 w 11258550"/>
              <a:gd name="connsiteY5" fmla="*/ 0 h 5924550"/>
              <a:gd name="connsiteX6" fmla="*/ 11258550 w 11258550"/>
              <a:gd name="connsiteY6" fmla="*/ 2380414 h 5924550"/>
              <a:gd name="connsiteX7" fmla="*/ 0 w 11258550"/>
              <a:gd name="connsiteY7" fmla="*/ 2380414 h 592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58550" h="5924550">
                <a:moveTo>
                  <a:pt x="0" y="3544135"/>
                </a:moveTo>
                <a:lnTo>
                  <a:pt x="11258550" y="3544135"/>
                </a:lnTo>
                <a:lnTo>
                  <a:pt x="11258550" y="5924550"/>
                </a:lnTo>
                <a:lnTo>
                  <a:pt x="0" y="5924550"/>
                </a:lnTo>
                <a:close/>
                <a:moveTo>
                  <a:pt x="0" y="0"/>
                </a:moveTo>
                <a:lnTo>
                  <a:pt x="11258550" y="0"/>
                </a:lnTo>
                <a:lnTo>
                  <a:pt x="11258550" y="2380414"/>
                </a:lnTo>
                <a:lnTo>
                  <a:pt x="0" y="2380414"/>
                </a:lnTo>
                <a:close/>
              </a:path>
            </a:pathLst>
          </a:custGeom>
        </p:spPr>
        <p:txBody>
          <a:bodyPr wrap="square">
            <a:noAutofit/>
          </a:bodyPr>
          <a:lstStyle>
            <a:lvl1pPr marL="0" indent="0" algn="ctr">
              <a:buNone/>
              <a:defRPr/>
            </a:lvl1pPr>
          </a:lstStyle>
          <a:p>
            <a:r>
              <a:rPr lang="en-US" dirty="0"/>
              <a:t>Click to add photo</a:t>
            </a:r>
          </a:p>
        </p:txBody>
      </p:sp>
      <p:sp>
        <p:nvSpPr>
          <p:cNvPr id="2" name="Title 1">
            <a:extLst>
              <a:ext uri="{FF2B5EF4-FFF2-40B4-BE49-F238E27FC236}">
                <a16:creationId xmlns:a16="http://schemas.microsoft.com/office/drawing/2014/main" id="{DF9EBBDF-3A3F-40FD-9752-1D92BFAD1908}"/>
              </a:ext>
            </a:extLst>
          </p:cNvPr>
          <p:cNvSpPr>
            <a:spLocks noGrp="1"/>
          </p:cNvSpPr>
          <p:nvPr>
            <p:ph type="title" hasCustomPrompt="1"/>
          </p:nvPr>
        </p:nvSpPr>
        <p:spPr>
          <a:xfrm>
            <a:off x="1889738" y="3001020"/>
            <a:ext cx="8412524" cy="938559"/>
          </a:xfrm>
        </p:spPr>
        <p:txBody>
          <a:bodyPr/>
          <a:lstStyle>
            <a:lvl1pPr algn="ctr">
              <a:defRPr sz="5000" spc="100" baseline="0"/>
            </a:lvl1pPr>
          </a:lstStyle>
          <a:p>
            <a:r>
              <a:rPr lang="en-US" dirty="0"/>
              <a:t>Click to add title</a:t>
            </a:r>
          </a:p>
        </p:txBody>
      </p:sp>
    </p:spTree>
    <p:extLst>
      <p:ext uri="{BB962C8B-B14F-4D97-AF65-F5344CB8AC3E}">
        <p14:creationId xmlns:p14="http://schemas.microsoft.com/office/powerpoint/2010/main" val="3462329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siness Model">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6457E51-8279-450D-ABC2-889F91AD715A}"/>
              </a:ext>
            </a:extLst>
          </p:cNvPr>
          <p:cNvSpPr>
            <a:spLocks noGrp="1"/>
          </p:cNvSpPr>
          <p:nvPr>
            <p:ph type="dt" sz="half" idx="10"/>
          </p:nvPr>
        </p:nvSpPr>
        <p:spPr/>
        <p:txBody>
          <a:bodyPr>
            <a:noAutofit/>
          </a:bodyPr>
          <a:lstStyle/>
          <a:p>
            <a:r>
              <a:rPr lang="en-US" dirty="0"/>
              <a:t>8/03/20XX</a:t>
            </a:r>
          </a:p>
        </p:txBody>
      </p:sp>
      <p:sp>
        <p:nvSpPr>
          <p:cNvPr id="6" name="Footer Placeholder 5">
            <a:extLst>
              <a:ext uri="{FF2B5EF4-FFF2-40B4-BE49-F238E27FC236}">
                <a16:creationId xmlns:a16="http://schemas.microsoft.com/office/drawing/2014/main" id="{44F52AC3-8AAB-49A9-8BB4-9A82193F9C05}"/>
              </a:ext>
            </a:extLst>
          </p:cNvPr>
          <p:cNvSpPr>
            <a:spLocks noGrp="1"/>
          </p:cNvSpPr>
          <p:nvPr>
            <p:ph type="ftr" sz="quarter" idx="11"/>
          </p:nvPr>
        </p:nvSpPr>
        <p:spPr/>
        <p:txBody>
          <a:bodyPr>
            <a:noAutofit/>
          </a:bodyPr>
          <a:lstStyle/>
          <a:p>
            <a:r>
              <a:rPr lang="en-US" dirty="0"/>
              <a:t>PITCH DECK</a:t>
            </a:r>
          </a:p>
        </p:txBody>
      </p:sp>
      <p:sp>
        <p:nvSpPr>
          <p:cNvPr id="7" name="Slide Number Placeholder 6">
            <a:extLst>
              <a:ext uri="{FF2B5EF4-FFF2-40B4-BE49-F238E27FC236}">
                <a16:creationId xmlns:a16="http://schemas.microsoft.com/office/drawing/2014/main" id="{C242EBEF-1685-466C-9FC9-D1A2D4A6895D}"/>
              </a:ext>
            </a:extLst>
          </p:cNvPr>
          <p:cNvSpPr>
            <a:spLocks noGrp="1"/>
          </p:cNvSpPr>
          <p:nvPr>
            <p:ph type="sldNum" sz="quarter" idx="12"/>
          </p:nvPr>
        </p:nvSpPr>
        <p:spPr/>
        <p:txBody>
          <a:bodyPr>
            <a:noAutofit/>
          </a:bodyPr>
          <a:lstStyle/>
          <a:p>
            <a:fld id="{BF860B6F-2FE3-4DE6-9496-980E987E7466}" type="slidenum">
              <a:rPr lang="en-US" smtClean="0"/>
              <a:t>‹#›</a:t>
            </a:fld>
            <a:endParaRPr lang="en-US" dirty="0"/>
          </a:p>
        </p:txBody>
      </p:sp>
      <p:sp>
        <p:nvSpPr>
          <p:cNvPr id="8" name="Picture Placeholder 7">
            <a:extLst>
              <a:ext uri="{FF2B5EF4-FFF2-40B4-BE49-F238E27FC236}">
                <a16:creationId xmlns:a16="http://schemas.microsoft.com/office/drawing/2014/main" id="{5360F31D-8187-4BBF-807F-BCD7628363E1}"/>
              </a:ext>
            </a:extLst>
          </p:cNvPr>
          <p:cNvSpPr>
            <a:spLocks noGrp="1"/>
          </p:cNvSpPr>
          <p:nvPr>
            <p:ph type="pic" sz="quarter" idx="13" hasCustomPrompt="1"/>
          </p:nvPr>
        </p:nvSpPr>
        <p:spPr>
          <a:xfrm flipH="1">
            <a:off x="1" y="466725"/>
            <a:ext cx="6096000" cy="5924550"/>
          </a:xfrm>
        </p:spPr>
        <p:txBody>
          <a:bodyPr>
            <a:noAutofit/>
          </a:bodyPr>
          <a:lstStyle>
            <a:lvl1pPr marL="0" indent="0" algn="ctr">
              <a:buNone/>
              <a:defRPr/>
            </a:lvl1pPr>
          </a:lstStyle>
          <a:p>
            <a:r>
              <a:rPr lang="en-US" dirty="0"/>
              <a:t>Click to add photo</a:t>
            </a:r>
          </a:p>
        </p:txBody>
      </p:sp>
      <p:sp>
        <p:nvSpPr>
          <p:cNvPr id="10" name="Text Placeholder 10">
            <a:extLst>
              <a:ext uri="{FF2B5EF4-FFF2-40B4-BE49-F238E27FC236}">
                <a16:creationId xmlns:a16="http://schemas.microsoft.com/office/drawing/2014/main" id="{361D3AC4-50E4-442B-88DA-99E01D461FAD}"/>
              </a:ext>
            </a:extLst>
          </p:cNvPr>
          <p:cNvSpPr>
            <a:spLocks noGrp="1"/>
          </p:cNvSpPr>
          <p:nvPr>
            <p:ph type="body" sz="quarter" idx="16" hasCustomPrompt="1"/>
          </p:nvPr>
        </p:nvSpPr>
        <p:spPr>
          <a:xfrm>
            <a:off x="6934200" y="2183098"/>
            <a:ext cx="4419600" cy="642075"/>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1" name="Text Placeholder 10">
            <a:extLst>
              <a:ext uri="{FF2B5EF4-FFF2-40B4-BE49-F238E27FC236}">
                <a16:creationId xmlns:a16="http://schemas.microsoft.com/office/drawing/2014/main" id="{2BA1C8C7-E942-4381-8DFB-35C0D375D503}"/>
              </a:ext>
            </a:extLst>
          </p:cNvPr>
          <p:cNvSpPr>
            <a:spLocks noGrp="1"/>
          </p:cNvSpPr>
          <p:nvPr>
            <p:ph type="body" sz="quarter" idx="17" hasCustomPrompt="1"/>
          </p:nvPr>
        </p:nvSpPr>
        <p:spPr>
          <a:xfrm>
            <a:off x="6934200" y="1632228"/>
            <a:ext cx="4419600" cy="550870"/>
          </a:xfrm>
          <a:prstGeom prst="rect">
            <a:avLst/>
          </a:prstGeom>
        </p:spPr>
        <p:txBody>
          <a:bodyPr anchor="b">
            <a:noAutofit/>
          </a:bodyPr>
          <a:lstStyle>
            <a:lvl1pPr marL="0" indent="0" algn="l">
              <a:buNone/>
              <a:defRPr sz="1600" cap="all" spc="100" baseline="0">
                <a:solidFill>
                  <a:schemeClr val="accent1"/>
                </a:solidFill>
                <a:latin typeface="+mj-lt"/>
              </a:defRPr>
            </a:lvl1pPr>
          </a:lstStyle>
          <a:p>
            <a:pPr lvl="0"/>
            <a:r>
              <a:rPr lang="en-US"/>
              <a:t>Click to add subtitle</a:t>
            </a:r>
          </a:p>
        </p:txBody>
      </p:sp>
      <p:sp>
        <p:nvSpPr>
          <p:cNvPr id="18" name="Text Placeholder 10">
            <a:extLst>
              <a:ext uri="{FF2B5EF4-FFF2-40B4-BE49-F238E27FC236}">
                <a16:creationId xmlns:a16="http://schemas.microsoft.com/office/drawing/2014/main" id="{619FB69F-436E-4680-805E-129656D1FC8B}"/>
              </a:ext>
            </a:extLst>
          </p:cNvPr>
          <p:cNvSpPr>
            <a:spLocks noGrp="1"/>
          </p:cNvSpPr>
          <p:nvPr>
            <p:ph type="body" sz="quarter" idx="18" hasCustomPrompt="1"/>
          </p:nvPr>
        </p:nvSpPr>
        <p:spPr>
          <a:xfrm>
            <a:off x="6934200" y="3732794"/>
            <a:ext cx="4419600" cy="642075"/>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9" name="Text Placeholder 10">
            <a:extLst>
              <a:ext uri="{FF2B5EF4-FFF2-40B4-BE49-F238E27FC236}">
                <a16:creationId xmlns:a16="http://schemas.microsoft.com/office/drawing/2014/main" id="{9EEFB823-5D40-4C5F-8E5C-8DA54596313D}"/>
              </a:ext>
            </a:extLst>
          </p:cNvPr>
          <p:cNvSpPr>
            <a:spLocks noGrp="1"/>
          </p:cNvSpPr>
          <p:nvPr>
            <p:ph type="body" sz="quarter" idx="19" hasCustomPrompt="1"/>
          </p:nvPr>
        </p:nvSpPr>
        <p:spPr>
          <a:xfrm>
            <a:off x="6934200" y="3181924"/>
            <a:ext cx="4419600" cy="550870"/>
          </a:xfrm>
          <a:prstGeom prst="rect">
            <a:avLst/>
          </a:prstGeom>
        </p:spPr>
        <p:txBody>
          <a:bodyPr anchor="b">
            <a:noAutofit/>
          </a:bodyPr>
          <a:lstStyle>
            <a:lvl1pPr marL="0" indent="0" algn="l">
              <a:buNone/>
              <a:defRPr sz="1600" cap="all" spc="100" baseline="0">
                <a:solidFill>
                  <a:schemeClr val="accent1"/>
                </a:solidFill>
                <a:latin typeface="+mj-lt"/>
              </a:defRPr>
            </a:lvl1pPr>
          </a:lstStyle>
          <a:p>
            <a:pPr lvl="0"/>
            <a:r>
              <a:rPr lang="en-US"/>
              <a:t>Click to add subtitle</a:t>
            </a:r>
          </a:p>
        </p:txBody>
      </p:sp>
      <p:sp>
        <p:nvSpPr>
          <p:cNvPr id="20" name="Text Placeholder 10">
            <a:extLst>
              <a:ext uri="{FF2B5EF4-FFF2-40B4-BE49-F238E27FC236}">
                <a16:creationId xmlns:a16="http://schemas.microsoft.com/office/drawing/2014/main" id="{97A70DDF-2854-466D-AE9A-7AA7BF32982D}"/>
              </a:ext>
            </a:extLst>
          </p:cNvPr>
          <p:cNvSpPr>
            <a:spLocks noGrp="1"/>
          </p:cNvSpPr>
          <p:nvPr>
            <p:ph type="body" sz="quarter" idx="20" hasCustomPrompt="1"/>
          </p:nvPr>
        </p:nvSpPr>
        <p:spPr>
          <a:xfrm>
            <a:off x="6934200" y="5307885"/>
            <a:ext cx="4419600" cy="642075"/>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21" name="Text Placeholder 10">
            <a:extLst>
              <a:ext uri="{FF2B5EF4-FFF2-40B4-BE49-F238E27FC236}">
                <a16:creationId xmlns:a16="http://schemas.microsoft.com/office/drawing/2014/main" id="{C6C41E82-34D6-471D-81E8-FCA62C7F22F7}"/>
              </a:ext>
            </a:extLst>
          </p:cNvPr>
          <p:cNvSpPr>
            <a:spLocks noGrp="1"/>
          </p:cNvSpPr>
          <p:nvPr>
            <p:ph type="body" sz="quarter" idx="21" hasCustomPrompt="1"/>
          </p:nvPr>
        </p:nvSpPr>
        <p:spPr>
          <a:xfrm>
            <a:off x="6934200" y="4757015"/>
            <a:ext cx="4419600" cy="550870"/>
          </a:xfrm>
          <a:prstGeom prst="rect">
            <a:avLst/>
          </a:prstGeom>
        </p:spPr>
        <p:txBody>
          <a:bodyPr anchor="b">
            <a:noAutofit/>
          </a:bodyPr>
          <a:lstStyle>
            <a:lvl1pPr marL="0" indent="0" algn="l">
              <a:buNone/>
              <a:defRPr sz="1600" cap="all" spc="100" baseline="0">
                <a:solidFill>
                  <a:schemeClr val="accent1"/>
                </a:solidFill>
                <a:latin typeface="+mj-lt"/>
              </a:defRPr>
            </a:lvl1pPr>
          </a:lstStyle>
          <a:p>
            <a:pPr lvl="0"/>
            <a:r>
              <a:rPr lang="en-US"/>
              <a:t>Click to add subtitle</a:t>
            </a:r>
          </a:p>
        </p:txBody>
      </p:sp>
      <p:sp>
        <p:nvSpPr>
          <p:cNvPr id="2" name="Title 1">
            <a:extLst>
              <a:ext uri="{FF2B5EF4-FFF2-40B4-BE49-F238E27FC236}">
                <a16:creationId xmlns:a16="http://schemas.microsoft.com/office/drawing/2014/main" id="{7A0E1AE8-90BE-4DE3-93E9-B997D48FE671}"/>
              </a:ext>
            </a:extLst>
          </p:cNvPr>
          <p:cNvSpPr>
            <a:spLocks noGrp="1"/>
          </p:cNvSpPr>
          <p:nvPr>
            <p:ph type="title" hasCustomPrompt="1"/>
          </p:nvPr>
        </p:nvSpPr>
        <p:spPr>
          <a:xfrm>
            <a:off x="4513162" y="668924"/>
            <a:ext cx="6041908" cy="642075"/>
          </a:xfrm>
        </p:spPr>
        <p:txBody>
          <a:bodyPr/>
          <a:lstStyle>
            <a:lvl1pPr>
              <a:defRPr/>
            </a:lvl1pPr>
          </a:lstStyle>
          <a:p>
            <a:r>
              <a:rPr lang="en-US" dirty="0"/>
              <a:t>Click to add title</a:t>
            </a:r>
          </a:p>
        </p:txBody>
      </p:sp>
    </p:spTree>
    <p:extLst>
      <p:ext uri="{BB962C8B-B14F-4D97-AF65-F5344CB8AC3E}">
        <p14:creationId xmlns:p14="http://schemas.microsoft.com/office/powerpoint/2010/main" val="740568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verview">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E12FB566-AB0F-4A84-A379-5B7A132A1E1B}"/>
              </a:ext>
            </a:extLst>
          </p:cNvPr>
          <p:cNvSpPr>
            <a:spLocks noGrp="1"/>
          </p:cNvSpPr>
          <p:nvPr>
            <p:ph type="dt" sz="half" idx="10"/>
          </p:nvPr>
        </p:nvSpPr>
        <p:spPr/>
        <p:txBody>
          <a:bodyPr>
            <a:noAutofit/>
          </a:bodyPr>
          <a:lstStyle/>
          <a:p>
            <a:r>
              <a:rPr lang="en-US" dirty="0"/>
              <a:t>8/03/20XX</a:t>
            </a:r>
          </a:p>
        </p:txBody>
      </p:sp>
      <p:sp>
        <p:nvSpPr>
          <p:cNvPr id="6" name="Footer Placeholder 5">
            <a:extLst>
              <a:ext uri="{FF2B5EF4-FFF2-40B4-BE49-F238E27FC236}">
                <a16:creationId xmlns:a16="http://schemas.microsoft.com/office/drawing/2014/main" id="{310B01EE-E344-461A-85A0-3AA7F83AA4FD}"/>
              </a:ext>
            </a:extLst>
          </p:cNvPr>
          <p:cNvSpPr>
            <a:spLocks noGrp="1"/>
          </p:cNvSpPr>
          <p:nvPr>
            <p:ph type="ftr" sz="quarter" idx="11"/>
          </p:nvPr>
        </p:nvSpPr>
        <p:spPr/>
        <p:txBody>
          <a:bodyPr>
            <a:noAutofit/>
          </a:bodyPr>
          <a:lstStyle/>
          <a:p>
            <a:r>
              <a:rPr lang="en-US" dirty="0"/>
              <a:t>PITCH DECK</a:t>
            </a:r>
          </a:p>
        </p:txBody>
      </p:sp>
      <p:sp>
        <p:nvSpPr>
          <p:cNvPr id="7" name="Slide Number Placeholder 6">
            <a:extLst>
              <a:ext uri="{FF2B5EF4-FFF2-40B4-BE49-F238E27FC236}">
                <a16:creationId xmlns:a16="http://schemas.microsoft.com/office/drawing/2014/main" id="{6C09A25E-2DC1-49B1-A962-EFCDB81F9314}"/>
              </a:ext>
            </a:extLst>
          </p:cNvPr>
          <p:cNvSpPr>
            <a:spLocks noGrp="1"/>
          </p:cNvSpPr>
          <p:nvPr>
            <p:ph type="sldNum" sz="quarter" idx="12"/>
          </p:nvPr>
        </p:nvSpPr>
        <p:spPr/>
        <p:txBody>
          <a:bodyPr>
            <a:noAutofit/>
          </a:bodyPr>
          <a:lstStyle/>
          <a:p>
            <a:fld id="{BF860B6F-2FE3-4DE6-9496-980E987E7466}" type="slidenum">
              <a:rPr lang="en-US" smtClean="0"/>
              <a:t>‹#›</a:t>
            </a:fld>
            <a:endParaRPr lang="en-US" dirty="0"/>
          </a:p>
        </p:txBody>
      </p:sp>
      <p:sp>
        <p:nvSpPr>
          <p:cNvPr id="8" name="Picture Placeholder 7">
            <a:extLst>
              <a:ext uri="{FF2B5EF4-FFF2-40B4-BE49-F238E27FC236}">
                <a16:creationId xmlns:a16="http://schemas.microsoft.com/office/drawing/2014/main" id="{6848D9ED-15C8-4EA0-B95F-CFD1BAF0A547}"/>
              </a:ext>
            </a:extLst>
          </p:cNvPr>
          <p:cNvSpPr>
            <a:spLocks noGrp="1"/>
          </p:cNvSpPr>
          <p:nvPr>
            <p:ph type="pic" sz="quarter" idx="13" hasCustomPrompt="1"/>
          </p:nvPr>
        </p:nvSpPr>
        <p:spPr>
          <a:xfrm flipH="1">
            <a:off x="1809750" y="475743"/>
            <a:ext cx="6475268" cy="5915532"/>
          </a:xfrm>
        </p:spPr>
        <p:txBody>
          <a:bodyPr>
            <a:noAutofit/>
          </a:bodyPr>
          <a:lstStyle>
            <a:lvl1pPr marL="0" indent="0" algn="ctr">
              <a:buNone/>
              <a:defRPr/>
            </a:lvl1pPr>
          </a:lstStyle>
          <a:p>
            <a:r>
              <a:rPr lang="en-US" dirty="0"/>
              <a:t>Click to add photo</a:t>
            </a:r>
          </a:p>
        </p:txBody>
      </p:sp>
      <p:sp>
        <p:nvSpPr>
          <p:cNvPr id="11" name="Text Placeholder 10">
            <a:extLst>
              <a:ext uri="{FF2B5EF4-FFF2-40B4-BE49-F238E27FC236}">
                <a16:creationId xmlns:a16="http://schemas.microsoft.com/office/drawing/2014/main" id="{2CEF9385-3B06-4216-9420-A91190C6B7CC}"/>
              </a:ext>
            </a:extLst>
          </p:cNvPr>
          <p:cNvSpPr>
            <a:spLocks noGrp="1"/>
          </p:cNvSpPr>
          <p:nvPr>
            <p:ph type="body" sz="quarter" idx="16" hasCustomPrompt="1"/>
          </p:nvPr>
        </p:nvSpPr>
        <p:spPr>
          <a:xfrm>
            <a:off x="8691419" y="1125633"/>
            <a:ext cx="2937452" cy="1192694"/>
          </a:xfrm>
          <a:prstGeom prst="rect">
            <a:avLst/>
          </a:prstGeom>
        </p:spPr>
        <p:txBody>
          <a:bodyPr anchor="t">
            <a:noAutofit/>
          </a:bodyPr>
          <a:lstStyle>
            <a:lvl1pPr marL="0" indent="0" algn="l">
              <a:lnSpc>
                <a:spcPct val="100000"/>
              </a:lnSpc>
              <a:spcBef>
                <a:spcPts val="1000"/>
              </a:spcBef>
              <a:buNone/>
              <a:defRPr sz="1400" cap="none" spc="100" baseline="0">
                <a:solidFill>
                  <a:schemeClr val="tx1"/>
                </a:solidFill>
                <a:latin typeface="+mn-lt"/>
              </a:defRPr>
            </a:lvl1pPr>
          </a:lstStyle>
          <a:p>
            <a:pPr lvl="0"/>
            <a:r>
              <a:rPr lang="en-US"/>
              <a:t>Click to add text</a:t>
            </a:r>
          </a:p>
        </p:txBody>
      </p:sp>
      <p:sp>
        <p:nvSpPr>
          <p:cNvPr id="12" name="Text Placeholder 10">
            <a:extLst>
              <a:ext uri="{FF2B5EF4-FFF2-40B4-BE49-F238E27FC236}">
                <a16:creationId xmlns:a16="http://schemas.microsoft.com/office/drawing/2014/main" id="{D01ADD07-F155-4B1F-B204-2284F6999B7D}"/>
              </a:ext>
            </a:extLst>
          </p:cNvPr>
          <p:cNvSpPr>
            <a:spLocks noGrp="1"/>
          </p:cNvSpPr>
          <p:nvPr>
            <p:ph type="body" sz="quarter" idx="17" hasCustomPrompt="1"/>
          </p:nvPr>
        </p:nvSpPr>
        <p:spPr>
          <a:xfrm>
            <a:off x="8691419" y="746129"/>
            <a:ext cx="2937452" cy="426393"/>
          </a:xfrm>
          <a:prstGeom prst="rect">
            <a:avLst/>
          </a:prstGeom>
        </p:spPr>
        <p:txBody>
          <a:bodyPr anchor="t">
            <a:noAutofit/>
          </a:bodyPr>
          <a:lstStyle>
            <a:lvl1pPr marL="0" indent="0" algn="l">
              <a:buNone/>
              <a:defRPr sz="2000" cap="all" spc="100" baseline="0">
                <a:solidFill>
                  <a:schemeClr val="accent4"/>
                </a:solidFill>
                <a:latin typeface="+mj-lt"/>
              </a:defRPr>
            </a:lvl1pPr>
          </a:lstStyle>
          <a:p>
            <a:pPr lvl="0"/>
            <a:r>
              <a:rPr lang="en-US"/>
              <a:t>Click to add subtitle</a:t>
            </a:r>
          </a:p>
        </p:txBody>
      </p:sp>
      <p:sp>
        <p:nvSpPr>
          <p:cNvPr id="13" name="Text Placeholder 10">
            <a:extLst>
              <a:ext uri="{FF2B5EF4-FFF2-40B4-BE49-F238E27FC236}">
                <a16:creationId xmlns:a16="http://schemas.microsoft.com/office/drawing/2014/main" id="{129012F5-57FB-4F6F-8FF8-DBA65EC1EF02}"/>
              </a:ext>
            </a:extLst>
          </p:cNvPr>
          <p:cNvSpPr>
            <a:spLocks noGrp="1"/>
          </p:cNvSpPr>
          <p:nvPr>
            <p:ph type="body" sz="quarter" idx="18" hasCustomPrompt="1"/>
          </p:nvPr>
        </p:nvSpPr>
        <p:spPr>
          <a:xfrm>
            <a:off x="8691419" y="4716842"/>
            <a:ext cx="2937452" cy="1106662"/>
          </a:xfrm>
          <a:prstGeom prst="rect">
            <a:avLst/>
          </a:prstGeom>
        </p:spPr>
        <p:txBody>
          <a:bodyPr anchor="t">
            <a:noAutofit/>
          </a:bodyPr>
          <a:lstStyle>
            <a:lvl1pPr marL="0" indent="0" algn="l">
              <a:lnSpc>
                <a:spcPct val="100000"/>
              </a:lnSpc>
              <a:spcBef>
                <a:spcPts val="1000"/>
              </a:spcBef>
              <a:buNone/>
              <a:defRPr sz="1400" cap="none" spc="100" baseline="0">
                <a:solidFill>
                  <a:schemeClr val="tx1"/>
                </a:solidFill>
                <a:latin typeface="+mn-lt"/>
              </a:defRPr>
            </a:lvl1pPr>
          </a:lstStyle>
          <a:p>
            <a:pPr lvl="0"/>
            <a:r>
              <a:rPr lang="en-US"/>
              <a:t>Click to add text</a:t>
            </a:r>
          </a:p>
        </p:txBody>
      </p:sp>
      <p:sp>
        <p:nvSpPr>
          <p:cNvPr id="14" name="Text Placeholder 10">
            <a:extLst>
              <a:ext uri="{FF2B5EF4-FFF2-40B4-BE49-F238E27FC236}">
                <a16:creationId xmlns:a16="http://schemas.microsoft.com/office/drawing/2014/main" id="{FF8E7E45-85D4-40EE-836F-76055F0F8E75}"/>
              </a:ext>
            </a:extLst>
          </p:cNvPr>
          <p:cNvSpPr>
            <a:spLocks noGrp="1"/>
          </p:cNvSpPr>
          <p:nvPr>
            <p:ph type="body" sz="quarter" idx="19" hasCustomPrompt="1"/>
          </p:nvPr>
        </p:nvSpPr>
        <p:spPr>
          <a:xfrm>
            <a:off x="8691419" y="4337338"/>
            <a:ext cx="2937452" cy="426393"/>
          </a:xfrm>
          <a:prstGeom prst="rect">
            <a:avLst/>
          </a:prstGeom>
        </p:spPr>
        <p:txBody>
          <a:bodyPr anchor="t">
            <a:noAutofit/>
          </a:bodyPr>
          <a:lstStyle>
            <a:lvl1pPr marL="0" indent="0" algn="l">
              <a:buNone/>
              <a:defRPr sz="2000" cap="all" spc="100" baseline="0">
                <a:solidFill>
                  <a:schemeClr val="accent4"/>
                </a:solidFill>
                <a:latin typeface="+mj-lt"/>
              </a:defRPr>
            </a:lvl1pPr>
          </a:lstStyle>
          <a:p>
            <a:pPr lvl="0"/>
            <a:r>
              <a:rPr lang="en-US"/>
              <a:t>Click to add subtitle</a:t>
            </a:r>
          </a:p>
        </p:txBody>
      </p:sp>
      <p:sp>
        <p:nvSpPr>
          <p:cNvPr id="15" name="Text Placeholder 10">
            <a:extLst>
              <a:ext uri="{FF2B5EF4-FFF2-40B4-BE49-F238E27FC236}">
                <a16:creationId xmlns:a16="http://schemas.microsoft.com/office/drawing/2014/main" id="{E315DB3C-D2E4-4310-8A18-71457CBD7A4F}"/>
              </a:ext>
            </a:extLst>
          </p:cNvPr>
          <p:cNvSpPr>
            <a:spLocks noGrp="1"/>
          </p:cNvSpPr>
          <p:nvPr>
            <p:ph type="body" sz="quarter" idx="20" hasCustomPrompt="1"/>
          </p:nvPr>
        </p:nvSpPr>
        <p:spPr>
          <a:xfrm>
            <a:off x="8691419" y="2964253"/>
            <a:ext cx="2937452" cy="1106662"/>
          </a:xfrm>
          <a:prstGeom prst="rect">
            <a:avLst/>
          </a:prstGeom>
        </p:spPr>
        <p:txBody>
          <a:bodyPr anchor="t">
            <a:noAutofit/>
          </a:bodyPr>
          <a:lstStyle>
            <a:lvl1pPr marL="0" indent="0" algn="l">
              <a:lnSpc>
                <a:spcPct val="100000"/>
              </a:lnSpc>
              <a:spcBef>
                <a:spcPts val="1000"/>
              </a:spcBef>
              <a:buNone/>
              <a:defRPr sz="1400" cap="none" spc="100" baseline="0">
                <a:solidFill>
                  <a:schemeClr val="tx1"/>
                </a:solidFill>
                <a:latin typeface="+mn-lt"/>
              </a:defRPr>
            </a:lvl1pPr>
          </a:lstStyle>
          <a:p>
            <a:pPr lvl="0"/>
            <a:r>
              <a:rPr lang="en-US"/>
              <a:t>Click to add text</a:t>
            </a:r>
          </a:p>
        </p:txBody>
      </p:sp>
      <p:sp>
        <p:nvSpPr>
          <p:cNvPr id="16" name="Text Placeholder 10">
            <a:extLst>
              <a:ext uri="{FF2B5EF4-FFF2-40B4-BE49-F238E27FC236}">
                <a16:creationId xmlns:a16="http://schemas.microsoft.com/office/drawing/2014/main" id="{D8DBA9F3-328C-4BAE-A2E1-0FBFE3A476E4}"/>
              </a:ext>
            </a:extLst>
          </p:cNvPr>
          <p:cNvSpPr>
            <a:spLocks noGrp="1"/>
          </p:cNvSpPr>
          <p:nvPr>
            <p:ph type="body" sz="quarter" idx="21" hasCustomPrompt="1"/>
          </p:nvPr>
        </p:nvSpPr>
        <p:spPr>
          <a:xfrm>
            <a:off x="8691419" y="2584749"/>
            <a:ext cx="2937452" cy="426393"/>
          </a:xfrm>
          <a:prstGeom prst="rect">
            <a:avLst/>
          </a:prstGeom>
        </p:spPr>
        <p:txBody>
          <a:bodyPr anchor="t">
            <a:noAutofit/>
          </a:bodyPr>
          <a:lstStyle>
            <a:lvl1pPr marL="0" indent="0" algn="l">
              <a:buNone/>
              <a:defRPr sz="2000" cap="all" spc="100" baseline="0">
                <a:solidFill>
                  <a:schemeClr val="accent4"/>
                </a:solidFill>
                <a:latin typeface="+mj-lt"/>
              </a:defRPr>
            </a:lvl1pPr>
          </a:lstStyle>
          <a:p>
            <a:pPr lvl="0"/>
            <a:r>
              <a:rPr lang="en-US"/>
              <a:t>Click to add subtitle</a:t>
            </a:r>
          </a:p>
        </p:txBody>
      </p:sp>
      <p:sp>
        <p:nvSpPr>
          <p:cNvPr id="2" name="Title 1">
            <a:extLst>
              <a:ext uri="{FF2B5EF4-FFF2-40B4-BE49-F238E27FC236}">
                <a16:creationId xmlns:a16="http://schemas.microsoft.com/office/drawing/2014/main" id="{298B7365-7137-471F-BFE9-2F6C362933D4}"/>
              </a:ext>
            </a:extLst>
          </p:cNvPr>
          <p:cNvSpPr>
            <a:spLocks noGrp="1"/>
          </p:cNvSpPr>
          <p:nvPr>
            <p:ph type="title" hasCustomPrompt="1"/>
          </p:nvPr>
        </p:nvSpPr>
        <p:spPr>
          <a:xfrm rot="16200000">
            <a:off x="-1914546" y="3092260"/>
            <a:ext cx="5719734" cy="682498"/>
          </a:xfrm>
        </p:spPr>
        <p:txBody>
          <a:bodyPr/>
          <a:lstStyle>
            <a:lvl1pPr>
              <a:defRPr/>
            </a:lvl1pPr>
          </a:lstStyle>
          <a:p>
            <a:r>
              <a:rPr lang="en-US" dirty="0"/>
              <a:t>Click to add title</a:t>
            </a:r>
          </a:p>
        </p:txBody>
      </p:sp>
    </p:spTree>
    <p:extLst>
      <p:ext uri="{BB962C8B-B14F-4D97-AF65-F5344CB8AC3E}">
        <p14:creationId xmlns:p14="http://schemas.microsoft.com/office/powerpoint/2010/main" val="3673920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826315-2B7F-4C57-86AC-F861837D3D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277E89F0-5C7D-4785-9E27-B2AC9192E64C}"/>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8B7DCF-7168-4376-8641-10965E65A6B3}"/>
              </a:ext>
            </a:extLst>
          </p:cNvPr>
          <p:cNvSpPr>
            <a:spLocks noGrp="1"/>
          </p:cNvSpPr>
          <p:nvPr>
            <p:ph type="dt" sz="half" idx="2"/>
          </p:nvPr>
        </p:nvSpPr>
        <p:spPr>
          <a:xfrm>
            <a:off x="838200" y="6515753"/>
            <a:ext cx="2743200" cy="205722"/>
          </a:xfrm>
          <a:prstGeom prst="rect">
            <a:avLst/>
          </a:prstGeom>
        </p:spPr>
        <p:txBody>
          <a:bodyPr vert="horz" lIns="91440" tIns="45720" rIns="91440" bIns="45720" rtlCol="0" anchor="ctr"/>
          <a:lstStyle>
            <a:lvl1pPr algn="l">
              <a:defRPr sz="1000" cap="all" spc="100" baseline="0">
                <a:solidFill>
                  <a:schemeClr val="bg1">
                    <a:lumMod val="50000"/>
                  </a:schemeClr>
                </a:solidFill>
                <a:latin typeface="Seaford" panose="020B0502030303020204" pitchFamily="34" charset="0"/>
              </a:defRPr>
            </a:lvl1pPr>
          </a:lstStyle>
          <a:p>
            <a:r>
              <a:rPr lang="en-US" dirty="0"/>
              <a:t>8/03/20XX</a:t>
            </a:r>
          </a:p>
        </p:txBody>
      </p:sp>
      <p:sp>
        <p:nvSpPr>
          <p:cNvPr id="5" name="Footer Placeholder 4">
            <a:extLst>
              <a:ext uri="{FF2B5EF4-FFF2-40B4-BE49-F238E27FC236}">
                <a16:creationId xmlns:a16="http://schemas.microsoft.com/office/drawing/2014/main" id="{9E498FEF-9751-417B-82B2-BBAD0766584D}"/>
              </a:ext>
            </a:extLst>
          </p:cNvPr>
          <p:cNvSpPr>
            <a:spLocks noGrp="1"/>
          </p:cNvSpPr>
          <p:nvPr>
            <p:ph type="ftr" sz="quarter" idx="3"/>
          </p:nvPr>
        </p:nvSpPr>
        <p:spPr>
          <a:xfrm>
            <a:off x="4038600" y="6515753"/>
            <a:ext cx="4114800" cy="205722"/>
          </a:xfrm>
          <a:prstGeom prst="rect">
            <a:avLst/>
          </a:prstGeom>
        </p:spPr>
        <p:txBody>
          <a:bodyPr vert="horz" lIns="91440" tIns="45720" rIns="91440" bIns="45720" rtlCol="0" anchor="ctr"/>
          <a:lstStyle>
            <a:lvl1pPr algn="ctr">
              <a:defRPr sz="1000" cap="all" spc="100" baseline="0">
                <a:solidFill>
                  <a:schemeClr val="bg1">
                    <a:lumMod val="50000"/>
                  </a:schemeClr>
                </a:solidFill>
                <a:latin typeface="Seaford" panose="020B0502030303020204" pitchFamily="34" charset="0"/>
              </a:defRPr>
            </a:lvl1pPr>
          </a:lstStyle>
          <a:p>
            <a:r>
              <a:rPr lang="en-US" dirty="0"/>
              <a:t>PITCH DECK</a:t>
            </a:r>
          </a:p>
        </p:txBody>
      </p:sp>
      <p:sp>
        <p:nvSpPr>
          <p:cNvPr id="6" name="Slide Number Placeholder 5">
            <a:extLst>
              <a:ext uri="{FF2B5EF4-FFF2-40B4-BE49-F238E27FC236}">
                <a16:creationId xmlns:a16="http://schemas.microsoft.com/office/drawing/2014/main" id="{FFF7CE99-0833-4AF7-954F-3E4BD5F9CD0B}"/>
              </a:ext>
            </a:extLst>
          </p:cNvPr>
          <p:cNvSpPr>
            <a:spLocks noGrp="1"/>
          </p:cNvSpPr>
          <p:nvPr>
            <p:ph type="sldNum" sz="quarter" idx="4"/>
          </p:nvPr>
        </p:nvSpPr>
        <p:spPr>
          <a:xfrm>
            <a:off x="8610600" y="6515753"/>
            <a:ext cx="2743200" cy="205722"/>
          </a:xfrm>
          <a:prstGeom prst="rect">
            <a:avLst/>
          </a:prstGeom>
        </p:spPr>
        <p:txBody>
          <a:bodyPr vert="horz" lIns="91440" tIns="45720" rIns="91440" bIns="45720" rtlCol="0" anchor="ctr"/>
          <a:lstStyle>
            <a:lvl1pPr algn="r">
              <a:defRPr sz="1000" cap="all" spc="100" baseline="0">
                <a:solidFill>
                  <a:schemeClr val="bg1">
                    <a:lumMod val="50000"/>
                  </a:schemeClr>
                </a:solidFill>
                <a:latin typeface="Seaford" panose="020B0502030303020204" pitchFamily="34" charset="0"/>
              </a:defRPr>
            </a:lvl1pPr>
          </a:lstStyle>
          <a:p>
            <a:fld id="{BF860B6F-2FE3-4DE6-9496-980E987E7466}" type="slidenum">
              <a:rPr lang="en-US" smtClean="0"/>
              <a:pPr/>
              <a:t>‹#›</a:t>
            </a:fld>
            <a:endParaRPr lang="en-US" dirty="0"/>
          </a:p>
        </p:txBody>
      </p:sp>
    </p:spTree>
    <p:extLst>
      <p:ext uri="{BB962C8B-B14F-4D97-AF65-F5344CB8AC3E}">
        <p14:creationId xmlns:p14="http://schemas.microsoft.com/office/powerpoint/2010/main" val="22194045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hdr="0"/>
  <p:txStyles>
    <p:titleStyle>
      <a:lvl1pPr algn="l" defTabSz="914400" rtl="0" eaLnBrk="1" latinLnBrk="0" hangingPunct="1">
        <a:lnSpc>
          <a:spcPct val="80000"/>
        </a:lnSpc>
        <a:spcBef>
          <a:spcPct val="0"/>
        </a:spcBef>
        <a:buNone/>
        <a:defRPr sz="4000" kern="1200" cap="all" spc="200" baseline="0">
          <a:ln w="19050">
            <a:solidFill>
              <a:schemeClr val="accent1"/>
            </a:solidFill>
          </a:ln>
          <a:no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5.xml"/><Relationship Id="rId5" Type="http://schemas.openxmlformats.org/officeDocument/2006/relationships/image" Target="../media/image20.JPG"/><Relationship Id="rId4" Type="http://schemas.openxmlformats.org/officeDocument/2006/relationships/image" Target="../media/image19.JP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5.xml"/><Relationship Id="rId4" Type="http://schemas.openxmlformats.org/officeDocument/2006/relationships/image" Target="../media/image21.JP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5.xml"/><Relationship Id="rId6" Type="http://schemas.openxmlformats.org/officeDocument/2006/relationships/image" Target="../media/image23.JPG"/><Relationship Id="rId5" Type="http://schemas.openxmlformats.org/officeDocument/2006/relationships/image" Target="../media/image22.JPG"/><Relationship Id="rId4" Type="http://schemas.openxmlformats.org/officeDocument/2006/relationships/image" Target="../media/image21.JP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5.xml"/><Relationship Id="rId4" Type="http://schemas.openxmlformats.org/officeDocument/2006/relationships/image" Target="../media/image24.JPG"/></Relationships>
</file>

<file path=ppt/slides/_rels/slide1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kaggle.com/c/quora-question-pairs/data" TargetMode="External"/><Relationship Id="rId2" Type="http://schemas.openxmlformats.org/officeDocument/2006/relationships/hyperlink" Target="https://github.com/14H034160212/HHH-An-Online-Question-Answering-System-for-Medical-Questions/blob/master/Data/Model_train_dev_test_dataset/Other_model_train_dev_test_dataset/train.csv" TargetMode="External"/><Relationship Id="rId1" Type="http://schemas.openxmlformats.org/officeDocument/2006/relationships/slideLayout" Target="../slideLayouts/slideLayout5.xml"/><Relationship Id="rId6" Type="http://schemas.openxmlformats.org/officeDocument/2006/relationships/image" Target="../media/image29.JPG"/><Relationship Id="rId5" Type="http://schemas.openxmlformats.org/officeDocument/2006/relationships/image" Target="../media/image28.png"/><Relationship Id="rId4" Type="http://schemas.openxmlformats.org/officeDocument/2006/relationships/hyperlink" Target="https://github.com/LasseRegin/medical-question-answer-data"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5.xml"/><Relationship Id="rId4" Type="http://schemas.openxmlformats.org/officeDocument/2006/relationships/image" Target="../media/image34.jpeg"/></Relationships>
</file>

<file path=ppt/slides/_rels/slide24.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jpe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17.xml"/><Relationship Id="rId4" Type="http://schemas.openxmlformats.org/officeDocument/2006/relationships/image" Target="../media/image39.JPG"/></Relationships>
</file>

<file path=ppt/slides/_rels/slide27.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5.xml"/><Relationship Id="rId6" Type="http://schemas.openxmlformats.org/officeDocument/2006/relationships/image" Target="../media/image13.JPG"/><Relationship Id="rId5" Type="http://schemas.openxmlformats.org/officeDocument/2006/relationships/image" Target="../media/image12.JP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Close up of two people holding hands">
            <a:extLst>
              <a:ext uri="{FF2B5EF4-FFF2-40B4-BE49-F238E27FC236}">
                <a16:creationId xmlns:a16="http://schemas.microsoft.com/office/drawing/2014/main" id="{E41FFEB7-5147-4211-9DEE-48A580FDD93D}"/>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a:stretch/>
        </p:blipFill>
        <p:spPr>
          <a:xfrm>
            <a:off x="466725" y="466725"/>
            <a:ext cx="11258550" cy="5924550"/>
          </a:xfrm>
        </p:spPr>
      </p:pic>
      <p:sp>
        <p:nvSpPr>
          <p:cNvPr id="20" name="Title 19">
            <a:extLst>
              <a:ext uri="{FF2B5EF4-FFF2-40B4-BE49-F238E27FC236}">
                <a16:creationId xmlns:a16="http://schemas.microsoft.com/office/drawing/2014/main" id="{49020275-58F0-4491-8E8A-0A2AD5ED9D8B}"/>
              </a:ext>
            </a:extLst>
          </p:cNvPr>
          <p:cNvSpPr>
            <a:spLocks noGrp="1"/>
          </p:cNvSpPr>
          <p:nvPr>
            <p:ph type="title"/>
          </p:nvPr>
        </p:nvSpPr>
        <p:spPr>
          <a:xfrm>
            <a:off x="3960940" y="5489855"/>
            <a:ext cx="4270248" cy="640080"/>
          </a:xfrm>
        </p:spPr>
        <p:txBody>
          <a:bodyPr>
            <a:noAutofit/>
          </a:bodyPr>
          <a:lstStyle/>
          <a:p>
            <a:r>
              <a:rPr lang="en-US" sz="2400" dirty="0"/>
              <a:t>q&amp;a with specific topics</a:t>
            </a:r>
          </a:p>
        </p:txBody>
      </p:sp>
      <p:sp>
        <p:nvSpPr>
          <p:cNvPr id="6" name="Text Placeholder 5">
            <a:extLst>
              <a:ext uri="{FF2B5EF4-FFF2-40B4-BE49-F238E27FC236}">
                <a16:creationId xmlns:a16="http://schemas.microsoft.com/office/drawing/2014/main" id="{3D1A5B04-2A0C-49EF-AC0E-822E3C090B88}"/>
              </a:ext>
            </a:extLst>
          </p:cNvPr>
          <p:cNvSpPr>
            <a:spLocks noGrp="1"/>
          </p:cNvSpPr>
          <p:nvPr>
            <p:ph type="body" sz="quarter" idx="12"/>
          </p:nvPr>
        </p:nvSpPr>
        <p:spPr>
          <a:xfrm>
            <a:off x="3960921" y="6176266"/>
            <a:ext cx="4270159" cy="339247"/>
          </a:xfrm>
        </p:spPr>
        <p:txBody>
          <a:bodyPr>
            <a:normAutofit lnSpcReduction="10000"/>
          </a:bodyPr>
          <a:lstStyle/>
          <a:p>
            <a:r>
              <a:rPr lang="en-US" dirty="0"/>
              <a:t>- Chatbot -</a:t>
            </a:r>
          </a:p>
        </p:txBody>
      </p:sp>
    </p:spTree>
    <p:extLst>
      <p:ext uri="{BB962C8B-B14F-4D97-AF65-F5344CB8AC3E}">
        <p14:creationId xmlns:p14="http://schemas.microsoft.com/office/powerpoint/2010/main" val="2409068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itle 84">
            <a:extLst>
              <a:ext uri="{FF2B5EF4-FFF2-40B4-BE49-F238E27FC236}">
                <a16:creationId xmlns:a16="http://schemas.microsoft.com/office/drawing/2014/main" id="{583A8370-72B5-4ECE-B5E0-5B47654B2410}"/>
              </a:ext>
            </a:extLst>
          </p:cNvPr>
          <p:cNvSpPr>
            <a:spLocks noGrp="1"/>
          </p:cNvSpPr>
          <p:nvPr>
            <p:ph type="title"/>
          </p:nvPr>
        </p:nvSpPr>
        <p:spPr>
          <a:xfrm>
            <a:off x="397722" y="477357"/>
            <a:ext cx="6074545" cy="639192"/>
          </a:xfrm>
        </p:spPr>
        <p:txBody>
          <a:bodyPr/>
          <a:lstStyle/>
          <a:p>
            <a:pPr rtl="0" fontAlgn="base">
              <a:spcBef>
                <a:spcPts val="0"/>
              </a:spcBef>
              <a:spcAft>
                <a:spcPts val="0"/>
              </a:spcAft>
            </a:pPr>
            <a:r>
              <a:rPr lang="en-US" sz="3200" dirty="0">
                <a:solidFill>
                  <a:srgbClr val="000000"/>
                </a:solidFill>
                <a:latin typeface="Arial" panose="020B0604020202020204" pitchFamily="34" charset="0"/>
              </a:rPr>
              <a:t>Attention</a:t>
            </a:r>
            <a:r>
              <a:rPr lang="en-US" sz="3200" dirty="0"/>
              <a:t> </a:t>
            </a:r>
            <a:r>
              <a:rPr lang="en-US" sz="3200" dirty="0">
                <a:solidFill>
                  <a:srgbClr val="000000"/>
                </a:solidFill>
                <a:latin typeface="Arial" panose="020B0604020202020204" pitchFamily="34" charset="0"/>
              </a:rPr>
              <a:t>equation</a:t>
            </a:r>
          </a:p>
        </p:txBody>
      </p:sp>
      <p:sp>
        <p:nvSpPr>
          <p:cNvPr id="74" name="Text Placeholder 73">
            <a:extLst>
              <a:ext uri="{FF2B5EF4-FFF2-40B4-BE49-F238E27FC236}">
                <a16:creationId xmlns:a16="http://schemas.microsoft.com/office/drawing/2014/main" id="{CDF4F5AB-B79A-4FAC-8AAF-D1AE5176A9D5}"/>
              </a:ext>
            </a:extLst>
          </p:cNvPr>
          <p:cNvSpPr>
            <a:spLocks noGrp="1"/>
          </p:cNvSpPr>
          <p:nvPr>
            <p:ph type="body" sz="quarter" idx="22"/>
          </p:nvPr>
        </p:nvSpPr>
        <p:spPr>
          <a:xfrm>
            <a:off x="494800" y="1203403"/>
            <a:ext cx="9013626" cy="1360259"/>
          </a:xfrm>
        </p:spPr>
        <p:txBody>
          <a:bodyPr/>
          <a:lstStyle/>
          <a:p>
            <a:r>
              <a:rPr lang="en-US" dirty="0"/>
              <a:t> We try to use Attention. Firstly, we feed the hit into the tanh function to get </a:t>
            </a:r>
            <a:r>
              <a:rPr lang="en-US" dirty="0" err="1"/>
              <a:t>uit</a:t>
            </a:r>
            <a:r>
              <a:rPr lang="en-US" dirty="0"/>
              <a:t> as a hidden representation of hit . Secondly, we calculate the importance of each word </a:t>
            </a:r>
            <a:r>
              <a:rPr lang="en-US" dirty="0" err="1"/>
              <a:t>uit</a:t>
            </a:r>
            <a:r>
              <a:rPr lang="en-US" dirty="0"/>
              <a:t> and get a normalized importance weight αit by using a SoftMax function. Then, we calculate the sentence vector </a:t>
            </a:r>
            <a:r>
              <a:rPr lang="en-US" dirty="0" err="1"/>
              <a:t>sı</a:t>
            </a:r>
            <a:r>
              <a:rPr lang="en-US" dirty="0"/>
              <a:t> as a weight sum of each word with its weight</a:t>
            </a:r>
            <a:endParaRPr lang="en-ZA" dirty="0"/>
          </a:p>
        </p:txBody>
      </p:sp>
      <p:sp>
        <p:nvSpPr>
          <p:cNvPr id="2" name="Date Placeholder 1">
            <a:extLst>
              <a:ext uri="{FF2B5EF4-FFF2-40B4-BE49-F238E27FC236}">
                <a16:creationId xmlns:a16="http://schemas.microsoft.com/office/drawing/2014/main" id="{1057F3FD-3004-40DE-B48F-5B3CB1567FFA}"/>
              </a:ext>
            </a:extLst>
          </p:cNvPr>
          <p:cNvSpPr>
            <a:spLocks noGrp="1"/>
          </p:cNvSpPr>
          <p:nvPr>
            <p:ph type="dt" sz="half" idx="10"/>
          </p:nvPr>
        </p:nvSpPr>
        <p:spPr>
          <a:xfrm>
            <a:off x="838200" y="6515753"/>
            <a:ext cx="2743200" cy="205722"/>
          </a:xfrm>
        </p:spPr>
        <p:txBody>
          <a:bodyPr/>
          <a:lstStyle/>
          <a:p>
            <a:r>
              <a:rPr lang="en-US" dirty="0"/>
              <a:t>8/03/20XX</a:t>
            </a:r>
          </a:p>
        </p:txBody>
      </p:sp>
      <p:sp>
        <p:nvSpPr>
          <p:cNvPr id="4" name="Slide Number Placeholder 3">
            <a:extLst>
              <a:ext uri="{FF2B5EF4-FFF2-40B4-BE49-F238E27FC236}">
                <a16:creationId xmlns:a16="http://schemas.microsoft.com/office/drawing/2014/main" id="{F637CBF2-4176-4C56-8824-858FA51AEF09}"/>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10</a:t>
            </a:fld>
            <a:endParaRPr lang="en-US" dirty="0"/>
          </a:p>
        </p:txBody>
      </p:sp>
      <p:sp>
        <p:nvSpPr>
          <p:cNvPr id="11" name="Title 84">
            <a:extLst>
              <a:ext uri="{FF2B5EF4-FFF2-40B4-BE49-F238E27FC236}">
                <a16:creationId xmlns:a16="http://schemas.microsoft.com/office/drawing/2014/main" id="{DEA96524-2402-4A51-A5FF-0FDB401ADD6A}"/>
              </a:ext>
            </a:extLst>
          </p:cNvPr>
          <p:cNvSpPr txBox="1">
            <a:spLocks/>
          </p:cNvSpPr>
          <p:nvPr/>
        </p:nvSpPr>
        <p:spPr>
          <a:xfrm>
            <a:off x="379998" y="3192208"/>
            <a:ext cx="5545878" cy="639192"/>
          </a:xfrm>
          <a:prstGeom prst="rect">
            <a:avLst/>
          </a:prstGeom>
        </p:spPr>
        <p:txBody>
          <a:bodyPr vert="horz" lIns="91440" tIns="45720" rIns="91440" bIns="45720" rtlCol="0" anchor="ctr">
            <a:noAutofit/>
          </a:bodyPr>
          <a:lstStyle>
            <a:lvl1pPr algn="l" defTabSz="914400" rtl="0" eaLnBrk="1" latinLnBrk="0" hangingPunct="1">
              <a:lnSpc>
                <a:spcPct val="80000"/>
              </a:lnSpc>
              <a:spcBef>
                <a:spcPct val="0"/>
              </a:spcBef>
              <a:buNone/>
              <a:defRPr sz="4000" kern="1200" cap="all" spc="200" baseline="0">
                <a:ln w="19050">
                  <a:solidFill>
                    <a:schemeClr val="accent1"/>
                  </a:solidFill>
                </a:ln>
                <a:noFill/>
                <a:latin typeface="+mj-lt"/>
                <a:ea typeface="+mj-ea"/>
                <a:cs typeface="+mj-cs"/>
              </a:defRPr>
            </a:lvl1pPr>
          </a:lstStyle>
          <a:p>
            <a:pPr fontAlgn="base">
              <a:spcBef>
                <a:spcPts val="0"/>
              </a:spcBef>
            </a:pPr>
            <a:r>
              <a:rPr lang="en-US" sz="3200" dirty="0">
                <a:solidFill>
                  <a:srgbClr val="000000"/>
                </a:solidFill>
                <a:latin typeface="Arial" panose="020B0604020202020204" pitchFamily="34" charset="0"/>
              </a:rPr>
              <a:t>Similarity function </a:t>
            </a:r>
          </a:p>
        </p:txBody>
      </p:sp>
      <p:pic>
        <p:nvPicPr>
          <p:cNvPr id="8" name="Picture 7" descr="Text, letter&#10;&#10;Description automatically generated">
            <a:extLst>
              <a:ext uri="{FF2B5EF4-FFF2-40B4-BE49-F238E27FC236}">
                <a16:creationId xmlns:a16="http://schemas.microsoft.com/office/drawing/2014/main" id="{25063F34-17FC-44BE-91AD-A44AFFF65617}"/>
              </a:ext>
            </a:extLst>
          </p:cNvPr>
          <p:cNvPicPr>
            <a:picLocks noChangeAspect="1"/>
          </p:cNvPicPr>
          <p:nvPr/>
        </p:nvPicPr>
        <p:blipFill>
          <a:blip r:embed="rId2"/>
          <a:stretch>
            <a:fillRect/>
          </a:stretch>
        </p:blipFill>
        <p:spPr>
          <a:xfrm>
            <a:off x="9508426" y="1183198"/>
            <a:ext cx="1885950" cy="1219200"/>
          </a:xfrm>
          <a:prstGeom prst="rect">
            <a:avLst/>
          </a:prstGeom>
        </p:spPr>
      </p:pic>
      <p:sp>
        <p:nvSpPr>
          <p:cNvPr id="16" name="Text Placeholder 73">
            <a:extLst>
              <a:ext uri="{FF2B5EF4-FFF2-40B4-BE49-F238E27FC236}">
                <a16:creationId xmlns:a16="http://schemas.microsoft.com/office/drawing/2014/main" id="{A27838CE-27C1-49CE-81E2-72E24C42F7A8}"/>
              </a:ext>
            </a:extLst>
          </p:cNvPr>
          <p:cNvSpPr txBox="1">
            <a:spLocks/>
          </p:cNvSpPr>
          <p:nvPr/>
        </p:nvSpPr>
        <p:spPr>
          <a:xfrm>
            <a:off x="508971" y="3992664"/>
            <a:ext cx="9013626" cy="795517"/>
          </a:xfrm>
          <a:prstGeom prst="rect">
            <a:avLst/>
          </a:prstGeom>
        </p:spPr>
        <p:txBody>
          <a:bodyPr vert="horz" lIns="91440" tIns="45720" rIns="91440" bIns="45720" rtlCol="0" anchor="t">
            <a:noAutofit/>
          </a:bodyPr>
          <a:lstStyle>
            <a:lvl1pPr marL="0" indent="0" algn="l" defTabSz="914400" rtl="0" eaLnBrk="1" latinLnBrk="0" hangingPunct="1">
              <a:lnSpc>
                <a:spcPct val="125000"/>
              </a:lnSpc>
              <a:spcBef>
                <a:spcPts val="1000"/>
              </a:spcBef>
              <a:buFont typeface="Arial" panose="020B0604020202020204" pitchFamily="34" charset="0"/>
              <a:buNone/>
              <a:defRPr sz="1400" kern="1200" cap="none" spc="1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t>The formula is based on Manhattan distance. From this formula, the representation from two sentences can</a:t>
            </a:r>
            <a:r>
              <a:rPr lang="en-US" dirty="0"/>
              <a:t> represented</a:t>
            </a:r>
            <a:endParaRPr lang="en-ZA" sz="1100" dirty="0"/>
          </a:p>
        </p:txBody>
      </p:sp>
      <p:pic>
        <p:nvPicPr>
          <p:cNvPr id="13" name="Picture 12">
            <a:extLst>
              <a:ext uri="{FF2B5EF4-FFF2-40B4-BE49-F238E27FC236}">
                <a16:creationId xmlns:a16="http://schemas.microsoft.com/office/drawing/2014/main" id="{09FC5725-D284-4FF3-9D75-6827D6D0A0E7}"/>
              </a:ext>
            </a:extLst>
          </p:cNvPr>
          <p:cNvPicPr>
            <a:picLocks noChangeAspect="1"/>
          </p:cNvPicPr>
          <p:nvPr/>
        </p:nvPicPr>
        <p:blipFill>
          <a:blip r:embed="rId3"/>
          <a:stretch>
            <a:fillRect/>
          </a:stretch>
        </p:blipFill>
        <p:spPr>
          <a:xfrm>
            <a:off x="6748244" y="4791098"/>
            <a:ext cx="4543425" cy="704850"/>
          </a:xfrm>
          <a:prstGeom prst="rect">
            <a:avLst/>
          </a:prstGeom>
        </p:spPr>
      </p:pic>
    </p:spTree>
    <p:extLst>
      <p:ext uri="{BB962C8B-B14F-4D97-AF65-F5344CB8AC3E}">
        <p14:creationId xmlns:p14="http://schemas.microsoft.com/office/powerpoint/2010/main" val="3126239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Text&#10;&#10;Description automatically generated">
            <a:extLst>
              <a:ext uri="{FF2B5EF4-FFF2-40B4-BE49-F238E27FC236}">
                <a16:creationId xmlns:a16="http://schemas.microsoft.com/office/drawing/2014/main" id="{46EAEA09-53D3-4AC5-8058-E472FA50BFB1}"/>
              </a:ext>
            </a:extLst>
          </p:cNvPr>
          <p:cNvPicPr>
            <a:picLocks noGrp="1" noChangeAspect="1"/>
          </p:cNvPicPr>
          <p:nvPr>
            <p:ph type="pic" sz="quarter" idx="13"/>
          </p:nvPr>
        </p:nvPicPr>
        <p:blipFill rotWithShape="1">
          <a:blip r:embed="rId2"/>
          <a:srcRect l="1822" r="1822"/>
          <a:stretch/>
        </p:blipFill>
        <p:spPr>
          <a:xfrm>
            <a:off x="3000375" y="466724"/>
            <a:ext cx="9191625" cy="6391275"/>
          </a:xfrm>
          <a:noFill/>
        </p:spPr>
      </p:pic>
      <p:sp>
        <p:nvSpPr>
          <p:cNvPr id="2" name="Date Placeholder 1">
            <a:extLst>
              <a:ext uri="{FF2B5EF4-FFF2-40B4-BE49-F238E27FC236}">
                <a16:creationId xmlns:a16="http://schemas.microsoft.com/office/drawing/2014/main" id="{DA8A598A-06FD-432A-889F-8AB629A5BEE8}"/>
              </a:ext>
            </a:extLst>
          </p:cNvPr>
          <p:cNvSpPr>
            <a:spLocks noGrp="1"/>
          </p:cNvSpPr>
          <p:nvPr>
            <p:ph type="dt" sz="half" idx="10"/>
          </p:nvPr>
        </p:nvSpPr>
        <p:spPr>
          <a:xfrm>
            <a:off x="838200" y="6515753"/>
            <a:ext cx="2743200" cy="205722"/>
          </a:xfrm>
        </p:spPr>
        <p:txBody>
          <a:bodyPr anchor="ctr">
            <a:normAutofit/>
          </a:bodyPr>
          <a:lstStyle/>
          <a:p>
            <a:pPr>
              <a:lnSpc>
                <a:spcPct val="90000"/>
              </a:lnSpc>
              <a:spcAft>
                <a:spcPts val="600"/>
              </a:spcAft>
            </a:pPr>
            <a:r>
              <a:rPr lang="en-US" sz="800"/>
              <a:t>8/03/20XX</a:t>
            </a:r>
          </a:p>
        </p:txBody>
      </p:sp>
      <p:sp>
        <p:nvSpPr>
          <p:cNvPr id="30" name="Footer Placeholder 3">
            <a:extLst>
              <a:ext uri="{FF2B5EF4-FFF2-40B4-BE49-F238E27FC236}">
                <a16:creationId xmlns:a16="http://schemas.microsoft.com/office/drawing/2014/main" id="{2A0ED8D0-ACD9-4BC7-9EDD-F1C75EEA9D0A}"/>
              </a:ext>
            </a:extLst>
          </p:cNvPr>
          <p:cNvSpPr>
            <a:spLocks noGrp="1"/>
          </p:cNvSpPr>
          <p:nvPr>
            <p:ph type="ftr" sz="quarter" idx="11"/>
          </p:nvPr>
        </p:nvSpPr>
        <p:spPr>
          <a:xfrm>
            <a:off x="4038600" y="6515753"/>
            <a:ext cx="4114800" cy="205722"/>
          </a:xfrm>
        </p:spPr>
        <p:txBody>
          <a:bodyPr/>
          <a:lstStyle/>
          <a:p>
            <a:pPr>
              <a:spcAft>
                <a:spcPts val="600"/>
              </a:spcAft>
            </a:pPr>
            <a:r>
              <a:rPr lang="en-US"/>
              <a:t>PITCH DECK</a:t>
            </a:r>
          </a:p>
        </p:txBody>
      </p:sp>
      <p:sp>
        <p:nvSpPr>
          <p:cNvPr id="4" name="Slide Number Placeholder 3">
            <a:extLst>
              <a:ext uri="{FF2B5EF4-FFF2-40B4-BE49-F238E27FC236}">
                <a16:creationId xmlns:a16="http://schemas.microsoft.com/office/drawing/2014/main" id="{52D9679C-0ECA-4D9C-8BCA-A8E870679867}"/>
              </a:ext>
            </a:extLst>
          </p:cNvPr>
          <p:cNvSpPr>
            <a:spLocks noGrp="1"/>
          </p:cNvSpPr>
          <p:nvPr>
            <p:ph type="sldNum" sz="quarter" idx="12"/>
          </p:nvPr>
        </p:nvSpPr>
        <p:spPr>
          <a:xfrm>
            <a:off x="8610600" y="6515753"/>
            <a:ext cx="2743200" cy="205722"/>
          </a:xfrm>
        </p:spPr>
        <p:txBody>
          <a:bodyPr anchor="ctr">
            <a:normAutofit/>
          </a:bodyPr>
          <a:lstStyle/>
          <a:p>
            <a:pPr>
              <a:lnSpc>
                <a:spcPct val="90000"/>
              </a:lnSpc>
              <a:spcAft>
                <a:spcPts val="600"/>
              </a:spcAft>
            </a:pPr>
            <a:fld id="{BF860B6F-2FE3-4DE6-9496-980E987E7466}" type="slidenum">
              <a:rPr lang="en-US" sz="800" smtClean="0"/>
              <a:pPr>
                <a:lnSpc>
                  <a:spcPct val="90000"/>
                </a:lnSpc>
                <a:spcAft>
                  <a:spcPts val="600"/>
                </a:spcAft>
              </a:pPr>
              <a:t>11</a:t>
            </a:fld>
            <a:endParaRPr lang="en-US" sz="800"/>
          </a:p>
        </p:txBody>
      </p:sp>
      <p:sp>
        <p:nvSpPr>
          <p:cNvPr id="27" name="Title 6">
            <a:extLst>
              <a:ext uri="{FF2B5EF4-FFF2-40B4-BE49-F238E27FC236}">
                <a16:creationId xmlns:a16="http://schemas.microsoft.com/office/drawing/2014/main" id="{5030DF0C-0747-4D15-8B45-558E5DB96FD7}"/>
              </a:ext>
            </a:extLst>
          </p:cNvPr>
          <p:cNvSpPr>
            <a:spLocks noGrp="1"/>
          </p:cNvSpPr>
          <p:nvPr>
            <p:ph type="title"/>
          </p:nvPr>
        </p:nvSpPr>
        <p:spPr>
          <a:xfrm>
            <a:off x="838200" y="3200400"/>
            <a:ext cx="5243177" cy="1945758"/>
          </a:xfrm>
        </p:spPr>
        <p:txBody>
          <a:bodyPr/>
          <a:lstStyle/>
          <a:p>
            <a:r>
              <a:rPr lang="en-US" dirty="0">
                <a:solidFill>
                  <a:schemeClr val="tx1"/>
                </a:solidFill>
                <a:highlight>
                  <a:srgbClr val="04B2C2"/>
                </a:highlight>
                <a:latin typeface="Open Sans" panose="020B0606030504020204" pitchFamily="34" charset="0"/>
              </a:rPr>
              <a:t>Code Implementation steps</a:t>
            </a:r>
            <a:endParaRPr lang="en-US" dirty="0">
              <a:solidFill>
                <a:schemeClr val="tx1"/>
              </a:solidFill>
              <a:highlight>
                <a:srgbClr val="04B2C2"/>
              </a:highlight>
            </a:endParaRPr>
          </a:p>
        </p:txBody>
      </p:sp>
    </p:spTree>
    <p:extLst>
      <p:ext uri="{BB962C8B-B14F-4D97-AF65-F5344CB8AC3E}">
        <p14:creationId xmlns:p14="http://schemas.microsoft.com/office/powerpoint/2010/main" val="2720367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itle 84">
            <a:extLst>
              <a:ext uri="{FF2B5EF4-FFF2-40B4-BE49-F238E27FC236}">
                <a16:creationId xmlns:a16="http://schemas.microsoft.com/office/drawing/2014/main" id="{583A8370-72B5-4ECE-B5E0-5B47654B2410}"/>
              </a:ext>
            </a:extLst>
          </p:cNvPr>
          <p:cNvSpPr>
            <a:spLocks noGrp="1"/>
          </p:cNvSpPr>
          <p:nvPr>
            <p:ph type="title"/>
          </p:nvPr>
        </p:nvSpPr>
        <p:spPr>
          <a:xfrm>
            <a:off x="397722" y="297712"/>
            <a:ext cx="6074545" cy="818837"/>
          </a:xfrm>
        </p:spPr>
        <p:txBody>
          <a:bodyPr/>
          <a:lstStyle/>
          <a:p>
            <a:pPr rtl="0" fontAlgn="base">
              <a:spcBef>
                <a:spcPts val="0"/>
              </a:spcBef>
              <a:spcAft>
                <a:spcPts val="0"/>
              </a:spcAft>
            </a:pPr>
            <a:r>
              <a:rPr lang="en-US" sz="3200" dirty="0">
                <a:solidFill>
                  <a:srgbClr val="000000"/>
                </a:solidFill>
                <a:latin typeface="Arial" panose="020B0604020202020204" pitchFamily="34" charset="0"/>
              </a:rPr>
              <a:t>Step 1 : </a:t>
            </a:r>
          </a:p>
        </p:txBody>
      </p:sp>
      <p:sp>
        <p:nvSpPr>
          <p:cNvPr id="74" name="Text Placeholder 73">
            <a:extLst>
              <a:ext uri="{FF2B5EF4-FFF2-40B4-BE49-F238E27FC236}">
                <a16:creationId xmlns:a16="http://schemas.microsoft.com/office/drawing/2014/main" id="{CDF4F5AB-B79A-4FAC-8AAF-D1AE5176A9D5}"/>
              </a:ext>
            </a:extLst>
          </p:cNvPr>
          <p:cNvSpPr>
            <a:spLocks noGrp="1"/>
          </p:cNvSpPr>
          <p:nvPr>
            <p:ph type="body" sz="quarter" idx="22"/>
          </p:nvPr>
        </p:nvSpPr>
        <p:spPr>
          <a:xfrm>
            <a:off x="494801" y="1713767"/>
            <a:ext cx="3429998" cy="1848140"/>
          </a:xfrm>
        </p:spPr>
        <p:txBody>
          <a:bodyPr/>
          <a:lstStyle/>
          <a:p>
            <a:r>
              <a:rPr lang="en-US" dirty="0"/>
              <a:t>pre-processing Data : </a:t>
            </a:r>
          </a:p>
          <a:p>
            <a:r>
              <a:rPr lang="en-US" sz="1200" dirty="0"/>
              <a:t>Preprocessing by cleaning Dataset from uni-char or replace with more meaning characters for example like replace it's with it is</a:t>
            </a:r>
          </a:p>
          <a:p>
            <a:r>
              <a:rPr lang="en-US" sz="1200" dirty="0"/>
              <a:t>also by excluding stop words</a:t>
            </a:r>
          </a:p>
          <a:p>
            <a:endParaRPr lang="en-US" dirty="0"/>
          </a:p>
          <a:p>
            <a:endParaRPr lang="en-US" dirty="0"/>
          </a:p>
          <a:p>
            <a:endParaRPr lang="en-ZA" sz="1000" dirty="0"/>
          </a:p>
        </p:txBody>
      </p:sp>
      <p:sp>
        <p:nvSpPr>
          <p:cNvPr id="2" name="Date Placeholder 1">
            <a:extLst>
              <a:ext uri="{FF2B5EF4-FFF2-40B4-BE49-F238E27FC236}">
                <a16:creationId xmlns:a16="http://schemas.microsoft.com/office/drawing/2014/main" id="{1057F3FD-3004-40DE-B48F-5B3CB1567FFA}"/>
              </a:ext>
            </a:extLst>
          </p:cNvPr>
          <p:cNvSpPr>
            <a:spLocks noGrp="1"/>
          </p:cNvSpPr>
          <p:nvPr>
            <p:ph type="dt" sz="half" idx="10"/>
          </p:nvPr>
        </p:nvSpPr>
        <p:spPr>
          <a:xfrm>
            <a:off x="838200" y="6515753"/>
            <a:ext cx="2743200" cy="205722"/>
          </a:xfrm>
        </p:spPr>
        <p:txBody>
          <a:bodyPr/>
          <a:lstStyle/>
          <a:p>
            <a:r>
              <a:rPr lang="en-US" dirty="0"/>
              <a:t>8/03/20XX</a:t>
            </a:r>
          </a:p>
        </p:txBody>
      </p:sp>
      <p:sp>
        <p:nvSpPr>
          <p:cNvPr id="4" name="Slide Number Placeholder 3">
            <a:extLst>
              <a:ext uri="{FF2B5EF4-FFF2-40B4-BE49-F238E27FC236}">
                <a16:creationId xmlns:a16="http://schemas.microsoft.com/office/drawing/2014/main" id="{F637CBF2-4176-4C56-8824-858FA51AEF09}"/>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12</a:t>
            </a:fld>
            <a:endParaRPr lang="en-US" dirty="0"/>
          </a:p>
        </p:txBody>
      </p:sp>
      <p:pic>
        <p:nvPicPr>
          <p:cNvPr id="7" name="Picture 6">
            <a:extLst>
              <a:ext uri="{FF2B5EF4-FFF2-40B4-BE49-F238E27FC236}">
                <a16:creationId xmlns:a16="http://schemas.microsoft.com/office/drawing/2014/main" id="{C69F2A9E-447E-45EF-8B5C-343F678B2DAA}"/>
              </a:ext>
            </a:extLst>
          </p:cNvPr>
          <p:cNvPicPr>
            <a:picLocks noChangeAspect="1"/>
          </p:cNvPicPr>
          <p:nvPr/>
        </p:nvPicPr>
        <p:blipFill>
          <a:blip r:embed="rId2"/>
          <a:stretch>
            <a:fillRect/>
          </a:stretch>
        </p:blipFill>
        <p:spPr>
          <a:xfrm>
            <a:off x="4027636" y="1359860"/>
            <a:ext cx="4200525" cy="4902719"/>
          </a:xfrm>
          <a:prstGeom prst="rect">
            <a:avLst/>
          </a:prstGeom>
        </p:spPr>
      </p:pic>
      <p:pic>
        <p:nvPicPr>
          <p:cNvPr id="11" name="Picture 10" descr="Text&#10;&#10;Description automatically generated">
            <a:extLst>
              <a:ext uri="{FF2B5EF4-FFF2-40B4-BE49-F238E27FC236}">
                <a16:creationId xmlns:a16="http://schemas.microsoft.com/office/drawing/2014/main" id="{93D3CF59-B75E-4EAB-BD4F-34A6A4468A83}"/>
              </a:ext>
            </a:extLst>
          </p:cNvPr>
          <p:cNvPicPr>
            <a:picLocks noChangeAspect="1"/>
          </p:cNvPicPr>
          <p:nvPr/>
        </p:nvPicPr>
        <p:blipFill>
          <a:blip r:embed="rId3"/>
          <a:stretch>
            <a:fillRect/>
          </a:stretch>
        </p:blipFill>
        <p:spPr>
          <a:xfrm>
            <a:off x="8298196" y="3226871"/>
            <a:ext cx="3621229" cy="707176"/>
          </a:xfrm>
          <a:prstGeom prst="rect">
            <a:avLst/>
          </a:prstGeom>
        </p:spPr>
      </p:pic>
    </p:spTree>
    <p:extLst>
      <p:ext uri="{BB962C8B-B14F-4D97-AF65-F5344CB8AC3E}">
        <p14:creationId xmlns:p14="http://schemas.microsoft.com/office/powerpoint/2010/main" val="2171252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Text Placeholder 73">
            <a:extLst>
              <a:ext uri="{FF2B5EF4-FFF2-40B4-BE49-F238E27FC236}">
                <a16:creationId xmlns:a16="http://schemas.microsoft.com/office/drawing/2014/main" id="{CDF4F5AB-B79A-4FAC-8AAF-D1AE5176A9D5}"/>
              </a:ext>
            </a:extLst>
          </p:cNvPr>
          <p:cNvSpPr>
            <a:spLocks noGrp="1"/>
          </p:cNvSpPr>
          <p:nvPr>
            <p:ph type="body" sz="quarter" idx="22"/>
          </p:nvPr>
        </p:nvSpPr>
        <p:spPr>
          <a:xfrm>
            <a:off x="494801" y="1713767"/>
            <a:ext cx="3429998" cy="1848140"/>
          </a:xfrm>
        </p:spPr>
        <p:txBody>
          <a:bodyPr/>
          <a:lstStyle/>
          <a:p>
            <a:r>
              <a:rPr lang="en-US" sz="1400" dirty="0"/>
              <a:t>Word to vector</a:t>
            </a:r>
          </a:p>
          <a:p>
            <a:r>
              <a:rPr lang="en-US" sz="1400" dirty="0"/>
              <a:t> words send to embedding layer to convert words to  vector before send it to our model</a:t>
            </a:r>
          </a:p>
          <a:p>
            <a:endParaRPr lang="en-US" dirty="0"/>
          </a:p>
          <a:p>
            <a:endParaRPr lang="en-ZA" sz="1000" dirty="0"/>
          </a:p>
        </p:txBody>
      </p:sp>
      <p:sp>
        <p:nvSpPr>
          <p:cNvPr id="2" name="Date Placeholder 1">
            <a:extLst>
              <a:ext uri="{FF2B5EF4-FFF2-40B4-BE49-F238E27FC236}">
                <a16:creationId xmlns:a16="http://schemas.microsoft.com/office/drawing/2014/main" id="{1057F3FD-3004-40DE-B48F-5B3CB1567FFA}"/>
              </a:ext>
            </a:extLst>
          </p:cNvPr>
          <p:cNvSpPr>
            <a:spLocks noGrp="1"/>
          </p:cNvSpPr>
          <p:nvPr>
            <p:ph type="dt" sz="half" idx="10"/>
          </p:nvPr>
        </p:nvSpPr>
        <p:spPr>
          <a:xfrm>
            <a:off x="838200" y="6515753"/>
            <a:ext cx="2743200" cy="205722"/>
          </a:xfrm>
        </p:spPr>
        <p:txBody>
          <a:bodyPr/>
          <a:lstStyle/>
          <a:p>
            <a:r>
              <a:rPr lang="en-US" dirty="0"/>
              <a:t>8/03/20XX</a:t>
            </a:r>
          </a:p>
        </p:txBody>
      </p:sp>
      <p:sp>
        <p:nvSpPr>
          <p:cNvPr id="4" name="Slide Number Placeholder 3">
            <a:extLst>
              <a:ext uri="{FF2B5EF4-FFF2-40B4-BE49-F238E27FC236}">
                <a16:creationId xmlns:a16="http://schemas.microsoft.com/office/drawing/2014/main" id="{F637CBF2-4176-4C56-8824-858FA51AEF09}"/>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13</a:t>
            </a:fld>
            <a:endParaRPr lang="en-US" dirty="0"/>
          </a:p>
        </p:txBody>
      </p:sp>
      <p:pic>
        <p:nvPicPr>
          <p:cNvPr id="24" name="Picture Placeholder 23">
            <a:extLst>
              <a:ext uri="{FF2B5EF4-FFF2-40B4-BE49-F238E27FC236}">
                <a16:creationId xmlns:a16="http://schemas.microsoft.com/office/drawing/2014/main" id="{9F579A8D-0C03-4731-86CC-B2CCD820EDAD}"/>
              </a:ext>
            </a:extLst>
          </p:cNvPr>
          <p:cNvPicPr>
            <a:picLocks noGrp="1" noChangeAspect="1"/>
          </p:cNvPicPr>
          <p:nvPr>
            <p:ph type="pic" sz="quarter" idx="16"/>
          </p:nvPr>
        </p:nvPicPr>
        <p:blipFill rotWithShape="1">
          <a:blip r:embed="rId2"/>
          <a:srcRect l="-363" r="-120" b="-1106"/>
          <a:stretch/>
        </p:blipFill>
        <p:spPr>
          <a:xfrm>
            <a:off x="4059866" y="1381127"/>
            <a:ext cx="7986822" cy="486018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a:extLst>
              <a:ext uri="{FF2B5EF4-FFF2-40B4-BE49-F238E27FC236}">
                <a16:creationId xmlns:a16="http://schemas.microsoft.com/office/drawing/2014/main" id="{76159CC1-019B-40FF-8D3E-43A9652C8CEE}"/>
              </a:ext>
            </a:extLst>
          </p:cNvPr>
          <p:cNvPicPr>
            <a:picLocks noChangeAspect="1"/>
          </p:cNvPicPr>
          <p:nvPr/>
        </p:nvPicPr>
        <p:blipFill>
          <a:blip r:embed="rId3"/>
          <a:stretch>
            <a:fillRect/>
          </a:stretch>
        </p:blipFill>
        <p:spPr>
          <a:xfrm>
            <a:off x="4019110" y="1348456"/>
            <a:ext cx="8066560" cy="4892858"/>
          </a:xfrm>
          <a:prstGeom prst="rect">
            <a:avLst/>
          </a:prstGeom>
        </p:spPr>
      </p:pic>
      <p:sp>
        <p:nvSpPr>
          <p:cNvPr id="11" name="Title 84">
            <a:extLst>
              <a:ext uri="{FF2B5EF4-FFF2-40B4-BE49-F238E27FC236}">
                <a16:creationId xmlns:a16="http://schemas.microsoft.com/office/drawing/2014/main" id="{51F18E73-6146-4DFD-A39A-CB2B19C124A7}"/>
              </a:ext>
            </a:extLst>
          </p:cNvPr>
          <p:cNvSpPr txBox="1">
            <a:spLocks/>
          </p:cNvSpPr>
          <p:nvPr/>
        </p:nvSpPr>
        <p:spPr>
          <a:xfrm>
            <a:off x="550122" y="450112"/>
            <a:ext cx="6074545" cy="818837"/>
          </a:xfrm>
          <a:prstGeom prst="rect">
            <a:avLst/>
          </a:prstGeom>
        </p:spPr>
        <p:txBody>
          <a:bodyPr vert="horz" lIns="91440" tIns="45720" rIns="91440" bIns="45720" rtlCol="0" anchor="ctr">
            <a:noAutofit/>
          </a:bodyPr>
          <a:lstStyle>
            <a:lvl1pPr algn="l" defTabSz="914400" rtl="0" eaLnBrk="1" latinLnBrk="0" hangingPunct="1">
              <a:lnSpc>
                <a:spcPct val="80000"/>
              </a:lnSpc>
              <a:spcBef>
                <a:spcPct val="0"/>
              </a:spcBef>
              <a:buNone/>
              <a:defRPr sz="4000" kern="1200" cap="all" spc="200" baseline="0">
                <a:ln w="19050">
                  <a:solidFill>
                    <a:schemeClr val="accent1"/>
                  </a:solidFill>
                </a:ln>
                <a:noFill/>
                <a:latin typeface="+mj-lt"/>
                <a:ea typeface="+mj-ea"/>
                <a:cs typeface="+mj-cs"/>
              </a:defRPr>
            </a:lvl1pPr>
          </a:lstStyle>
          <a:p>
            <a:pPr fontAlgn="base">
              <a:spcBef>
                <a:spcPts val="0"/>
              </a:spcBef>
            </a:pPr>
            <a:r>
              <a:rPr lang="en-US" sz="3200" dirty="0">
                <a:solidFill>
                  <a:srgbClr val="000000"/>
                </a:solidFill>
                <a:latin typeface="Arial" panose="020B0604020202020204" pitchFamily="34" charset="0"/>
              </a:rPr>
              <a:t>Step 2 : </a:t>
            </a:r>
          </a:p>
        </p:txBody>
      </p:sp>
      <p:pic>
        <p:nvPicPr>
          <p:cNvPr id="12" name="Picture 11">
            <a:extLst>
              <a:ext uri="{FF2B5EF4-FFF2-40B4-BE49-F238E27FC236}">
                <a16:creationId xmlns:a16="http://schemas.microsoft.com/office/drawing/2014/main" id="{F00C73FA-C653-433B-9615-B8554BA9A1FD}"/>
              </a:ext>
            </a:extLst>
          </p:cNvPr>
          <p:cNvPicPr>
            <a:picLocks noChangeAspect="1"/>
          </p:cNvPicPr>
          <p:nvPr/>
        </p:nvPicPr>
        <p:blipFill>
          <a:blip r:embed="rId4"/>
          <a:stretch>
            <a:fillRect/>
          </a:stretch>
        </p:blipFill>
        <p:spPr>
          <a:xfrm>
            <a:off x="4059866" y="1380899"/>
            <a:ext cx="7986822" cy="4860187"/>
          </a:xfrm>
          <a:prstGeom prst="rect">
            <a:avLst/>
          </a:prstGeom>
        </p:spPr>
      </p:pic>
      <p:pic>
        <p:nvPicPr>
          <p:cNvPr id="14" name="Picture 13" descr="A picture containing text, scoreboard&#10;&#10;Description automatically generated">
            <a:extLst>
              <a:ext uri="{FF2B5EF4-FFF2-40B4-BE49-F238E27FC236}">
                <a16:creationId xmlns:a16="http://schemas.microsoft.com/office/drawing/2014/main" id="{A787E412-1096-4FF0-B07E-CCBDD074FBFF}"/>
              </a:ext>
            </a:extLst>
          </p:cNvPr>
          <p:cNvPicPr>
            <a:picLocks noChangeAspect="1"/>
          </p:cNvPicPr>
          <p:nvPr/>
        </p:nvPicPr>
        <p:blipFill>
          <a:blip r:embed="rId5"/>
          <a:stretch>
            <a:fillRect/>
          </a:stretch>
        </p:blipFill>
        <p:spPr>
          <a:xfrm>
            <a:off x="9554074" y="1713767"/>
            <a:ext cx="2143125" cy="838200"/>
          </a:xfrm>
          <a:prstGeom prst="rect">
            <a:avLst/>
          </a:prstGeom>
        </p:spPr>
      </p:pic>
    </p:spTree>
    <p:extLst>
      <p:ext uri="{BB962C8B-B14F-4D97-AF65-F5344CB8AC3E}">
        <p14:creationId xmlns:p14="http://schemas.microsoft.com/office/powerpoint/2010/main" val="1415484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Text Placeholder 73">
            <a:extLst>
              <a:ext uri="{FF2B5EF4-FFF2-40B4-BE49-F238E27FC236}">
                <a16:creationId xmlns:a16="http://schemas.microsoft.com/office/drawing/2014/main" id="{CDF4F5AB-B79A-4FAC-8AAF-D1AE5176A9D5}"/>
              </a:ext>
            </a:extLst>
          </p:cNvPr>
          <p:cNvSpPr>
            <a:spLocks noGrp="1"/>
          </p:cNvSpPr>
          <p:nvPr>
            <p:ph type="body" sz="quarter" idx="22"/>
          </p:nvPr>
        </p:nvSpPr>
        <p:spPr>
          <a:xfrm>
            <a:off x="494801" y="1713767"/>
            <a:ext cx="3429998" cy="1848140"/>
          </a:xfrm>
        </p:spPr>
        <p:txBody>
          <a:bodyPr/>
          <a:lstStyle/>
          <a:p>
            <a:r>
              <a:rPr lang="en-US" sz="1400" dirty="0"/>
              <a:t>Model</a:t>
            </a:r>
          </a:p>
          <a:p>
            <a:r>
              <a:rPr lang="en-US" sz="1400" dirty="0"/>
              <a:t> Our Model that include two layer of BI-LSTM and one attention layer and drop-out to prevent over fitting</a:t>
            </a:r>
          </a:p>
          <a:p>
            <a:endParaRPr lang="en-US" sz="1400" dirty="0"/>
          </a:p>
          <a:p>
            <a:endParaRPr lang="en-US" dirty="0"/>
          </a:p>
          <a:p>
            <a:endParaRPr lang="en-ZA" sz="1000" dirty="0"/>
          </a:p>
        </p:txBody>
      </p:sp>
      <p:sp>
        <p:nvSpPr>
          <p:cNvPr id="2" name="Date Placeholder 1">
            <a:extLst>
              <a:ext uri="{FF2B5EF4-FFF2-40B4-BE49-F238E27FC236}">
                <a16:creationId xmlns:a16="http://schemas.microsoft.com/office/drawing/2014/main" id="{1057F3FD-3004-40DE-B48F-5B3CB1567FFA}"/>
              </a:ext>
            </a:extLst>
          </p:cNvPr>
          <p:cNvSpPr>
            <a:spLocks noGrp="1"/>
          </p:cNvSpPr>
          <p:nvPr>
            <p:ph type="dt" sz="half" idx="10"/>
          </p:nvPr>
        </p:nvSpPr>
        <p:spPr>
          <a:xfrm>
            <a:off x="838200" y="6515753"/>
            <a:ext cx="2743200" cy="205722"/>
          </a:xfrm>
        </p:spPr>
        <p:txBody>
          <a:bodyPr/>
          <a:lstStyle/>
          <a:p>
            <a:r>
              <a:rPr lang="en-US" dirty="0"/>
              <a:t>8/03/20XX</a:t>
            </a:r>
          </a:p>
        </p:txBody>
      </p:sp>
      <p:sp>
        <p:nvSpPr>
          <p:cNvPr id="4" name="Slide Number Placeholder 3">
            <a:extLst>
              <a:ext uri="{FF2B5EF4-FFF2-40B4-BE49-F238E27FC236}">
                <a16:creationId xmlns:a16="http://schemas.microsoft.com/office/drawing/2014/main" id="{F637CBF2-4176-4C56-8824-858FA51AEF09}"/>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14</a:t>
            </a:fld>
            <a:endParaRPr lang="en-US" dirty="0"/>
          </a:p>
        </p:txBody>
      </p:sp>
      <p:pic>
        <p:nvPicPr>
          <p:cNvPr id="24" name="Picture Placeholder 23">
            <a:extLst>
              <a:ext uri="{FF2B5EF4-FFF2-40B4-BE49-F238E27FC236}">
                <a16:creationId xmlns:a16="http://schemas.microsoft.com/office/drawing/2014/main" id="{9F579A8D-0C03-4731-86CC-B2CCD820EDAD}"/>
              </a:ext>
            </a:extLst>
          </p:cNvPr>
          <p:cNvPicPr>
            <a:picLocks noGrp="1" noChangeAspect="1"/>
          </p:cNvPicPr>
          <p:nvPr>
            <p:ph type="pic" sz="quarter" idx="16"/>
          </p:nvPr>
        </p:nvPicPr>
        <p:blipFill rotWithShape="1">
          <a:blip r:embed="rId2"/>
          <a:srcRect l="-363" r="-120" b="-1106"/>
          <a:stretch/>
        </p:blipFill>
        <p:spPr>
          <a:xfrm>
            <a:off x="4059866" y="1381127"/>
            <a:ext cx="7986822" cy="486018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a:extLst>
              <a:ext uri="{FF2B5EF4-FFF2-40B4-BE49-F238E27FC236}">
                <a16:creationId xmlns:a16="http://schemas.microsoft.com/office/drawing/2014/main" id="{76159CC1-019B-40FF-8D3E-43A9652C8CEE}"/>
              </a:ext>
            </a:extLst>
          </p:cNvPr>
          <p:cNvPicPr>
            <a:picLocks noChangeAspect="1"/>
          </p:cNvPicPr>
          <p:nvPr/>
        </p:nvPicPr>
        <p:blipFill>
          <a:blip r:embed="rId3"/>
          <a:stretch>
            <a:fillRect/>
          </a:stretch>
        </p:blipFill>
        <p:spPr>
          <a:xfrm>
            <a:off x="4019110" y="1348456"/>
            <a:ext cx="8066560" cy="4892858"/>
          </a:xfrm>
          <a:prstGeom prst="rect">
            <a:avLst/>
          </a:prstGeom>
        </p:spPr>
      </p:pic>
      <p:sp>
        <p:nvSpPr>
          <p:cNvPr id="11" name="Title 84">
            <a:extLst>
              <a:ext uri="{FF2B5EF4-FFF2-40B4-BE49-F238E27FC236}">
                <a16:creationId xmlns:a16="http://schemas.microsoft.com/office/drawing/2014/main" id="{51F18E73-6146-4DFD-A39A-CB2B19C124A7}"/>
              </a:ext>
            </a:extLst>
          </p:cNvPr>
          <p:cNvSpPr txBox="1">
            <a:spLocks/>
          </p:cNvSpPr>
          <p:nvPr/>
        </p:nvSpPr>
        <p:spPr>
          <a:xfrm>
            <a:off x="550122" y="450112"/>
            <a:ext cx="6074545" cy="818837"/>
          </a:xfrm>
          <a:prstGeom prst="rect">
            <a:avLst/>
          </a:prstGeom>
        </p:spPr>
        <p:txBody>
          <a:bodyPr vert="horz" lIns="91440" tIns="45720" rIns="91440" bIns="45720" rtlCol="0" anchor="ctr">
            <a:noAutofit/>
          </a:bodyPr>
          <a:lstStyle>
            <a:lvl1pPr algn="l" defTabSz="914400" rtl="0" eaLnBrk="1" latinLnBrk="0" hangingPunct="1">
              <a:lnSpc>
                <a:spcPct val="80000"/>
              </a:lnSpc>
              <a:spcBef>
                <a:spcPct val="0"/>
              </a:spcBef>
              <a:buNone/>
              <a:defRPr sz="4000" kern="1200" cap="all" spc="200" baseline="0">
                <a:ln w="19050">
                  <a:solidFill>
                    <a:schemeClr val="accent1"/>
                  </a:solidFill>
                </a:ln>
                <a:noFill/>
                <a:latin typeface="+mj-lt"/>
                <a:ea typeface="+mj-ea"/>
                <a:cs typeface="+mj-cs"/>
              </a:defRPr>
            </a:lvl1pPr>
          </a:lstStyle>
          <a:p>
            <a:pPr fontAlgn="base">
              <a:spcBef>
                <a:spcPts val="0"/>
              </a:spcBef>
            </a:pPr>
            <a:r>
              <a:rPr lang="en-US" sz="3200" dirty="0">
                <a:solidFill>
                  <a:srgbClr val="000000"/>
                </a:solidFill>
                <a:latin typeface="Arial" panose="020B0604020202020204" pitchFamily="34" charset="0"/>
              </a:rPr>
              <a:t>Step 3 : </a:t>
            </a:r>
          </a:p>
        </p:txBody>
      </p:sp>
      <p:pic>
        <p:nvPicPr>
          <p:cNvPr id="5" name="Picture 4" descr="Text&#10;&#10;Description automatically generated">
            <a:extLst>
              <a:ext uri="{FF2B5EF4-FFF2-40B4-BE49-F238E27FC236}">
                <a16:creationId xmlns:a16="http://schemas.microsoft.com/office/drawing/2014/main" id="{96435C93-EAAC-43ED-9CBF-98A26B8BA1DB}"/>
              </a:ext>
            </a:extLst>
          </p:cNvPr>
          <p:cNvPicPr>
            <a:picLocks noChangeAspect="1"/>
          </p:cNvPicPr>
          <p:nvPr/>
        </p:nvPicPr>
        <p:blipFill>
          <a:blip r:embed="rId4"/>
          <a:stretch>
            <a:fillRect/>
          </a:stretch>
        </p:blipFill>
        <p:spPr>
          <a:xfrm>
            <a:off x="4072767" y="1383893"/>
            <a:ext cx="7970670" cy="4860187"/>
          </a:xfrm>
          <a:prstGeom prst="rect">
            <a:avLst/>
          </a:prstGeom>
        </p:spPr>
      </p:pic>
    </p:spTree>
    <p:extLst>
      <p:ext uri="{BB962C8B-B14F-4D97-AF65-F5344CB8AC3E}">
        <p14:creationId xmlns:p14="http://schemas.microsoft.com/office/powerpoint/2010/main" val="20468419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Text Placeholder 73">
            <a:extLst>
              <a:ext uri="{FF2B5EF4-FFF2-40B4-BE49-F238E27FC236}">
                <a16:creationId xmlns:a16="http://schemas.microsoft.com/office/drawing/2014/main" id="{CDF4F5AB-B79A-4FAC-8AAF-D1AE5176A9D5}"/>
              </a:ext>
            </a:extLst>
          </p:cNvPr>
          <p:cNvSpPr>
            <a:spLocks noGrp="1"/>
          </p:cNvSpPr>
          <p:nvPr>
            <p:ph type="body" sz="quarter" idx="22"/>
          </p:nvPr>
        </p:nvSpPr>
        <p:spPr>
          <a:xfrm>
            <a:off x="494801" y="1713767"/>
            <a:ext cx="3429998" cy="1848140"/>
          </a:xfrm>
        </p:spPr>
        <p:txBody>
          <a:bodyPr/>
          <a:lstStyle/>
          <a:p>
            <a:r>
              <a:rPr lang="en-US" sz="1400" dirty="0"/>
              <a:t>Training Function</a:t>
            </a:r>
          </a:p>
          <a:p>
            <a:r>
              <a:rPr lang="en-US" sz="1400" dirty="0"/>
              <a:t> This is our training block that includes our hyper parameters to apply our model with </a:t>
            </a:r>
            <a:r>
              <a:rPr lang="en-US" sz="1400" dirty="0" err="1"/>
              <a:t>manhattan</a:t>
            </a:r>
            <a:r>
              <a:rPr lang="en-US" sz="1400" dirty="0"/>
              <a:t> distance layer for similarity</a:t>
            </a:r>
          </a:p>
          <a:p>
            <a:endParaRPr lang="en-US" dirty="0"/>
          </a:p>
          <a:p>
            <a:endParaRPr lang="en-ZA" sz="1000" dirty="0"/>
          </a:p>
        </p:txBody>
      </p:sp>
      <p:sp>
        <p:nvSpPr>
          <p:cNvPr id="2" name="Date Placeholder 1">
            <a:extLst>
              <a:ext uri="{FF2B5EF4-FFF2-40B4-BE49-F238E27FC236}">
                <a16:creationId xmlns:a16="http://schemas.microsoft.com/office/drawing/2014/main" id="{1057F3FD-3004-40DE-B48F-5B3CB1567FFA}"/>
              </a:ext>
            </a:extLst>
          </p:cNvPr>
          <p:cNvSpPr>
            <a:spLocks noGrp="1"/>
          </p:cNvSpPr>
          <p:nvPr>
            <p:ph type="dt" sz="half" idx="10"/>
          </p:nvPr>
        </p:nvSpPr>
        <p:spPr>
          <a:xfrm>
            <a:off x="838200" y="6515753"/>
            <a:ext cx="2743200" cy="205722"/>
          </a:xfrm>
        </p:spPr>
        <p:txBody>
          <a:bodyPr/>
          <a:lstStyle/>
          <a:p>
            <a:r>
              <a:rPr lang="en-US" dirty="0"/>
              <a:t>8/03/20XX</a:t>
            </a:r>
          </a:p>
        </p:txBody>
      </p:sp>
      <p:sp>
        <p:nvSpPr>
          <p:cNvPr id="4" name="Slide Number Placeholder 3">
            <a:extLst>
              <a:ext uri="{FF2B5EF4-FFF2-40B4-BE49-F238E27FC236}">
                <a16:creationId xmlns:a16="http://schemas.microsoft.com/office/drawing/2014/main" id="{F637CBF2-4176-4C56-8824-858FA51AEF09}"/>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15</a:t>
            </a:fld>
            <a:endParaRPr lang="en-US" dirty="0"/>
          </a:p>
        </p:txBody>
      </p:sp>
      <p:pic>
        <p:nvPicPr>
          <p:cNvPr id="24" name="Picture Placeholder 23">
            <a:extLst>
              <a:ext uri="{FF2B5EF4-FFF2-40B4-BE49-F238E27FC236}">
                <a16:creationId xmlns:a16="http://schemas.microsoft.com/office/drawing/2014/main" id="{9F579A8D-0C03-4731-86CC-B2CCD820EDAD}"/>
              </a:ext>
            </a:extLst>
          </p:cNvPr>
          <p:cNvPicPr>
            <a:picLocks noGrp="1" noChangeAspect="1"/>
          </p:cNvPicPr>
          <p:nvPr>
            <p:ph type="pic" sz="quarter" idx="16"/>
          </p:nvPr>
        </p:nvPicPr>
        <p:blipFill rotWithShape="1">
          <a:blip r:embed="rId2"/>
          <a:srcRect l="-363" r="-120" b="-1106"/>
          <a:stretch/>
        </p:blipFill>
        <p:spPr>
          <a:xfrm>
            <a:off x="4059866" y="1381127"/>
            <a:ext cx="7986822" cy="486018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a:extLst>
              <a:ext uri="{FF2B5EF4-FFF2-40B4-BE49-F238E27FC236}">
                <a16:creationId xmlns:a16="http://schemas.microsoft.com/office/drawing/2014/main" id="{76159CC1-019B-40FF-8D3E-43A9652C8CEE}"/>
              </a:ext>
            </a:extLst>
          </p:cNvPr>
          <p:cNvPicPr>
            <a:picLocks noChangeAspect="1"/>
          </p:cNvPicPr>
          <p:nvPr/>
        </p:nvPicPr>
        <p:blipFill>
          <a:blip r:embed="rId3"/>
          <a:stretch>
            <a:fillRect/>
          </a:stretch>
        </p:blipFill>
        <p:spPr>
          <a:xfrm>
            <a:off x="4019110" y="1348456"/>
            <a:ext cx="8066560" cy="4892858"/>
          </a:xfrm>
          <a:prstGeom prst="rect">
            <a:avLst/>
          </a:prstGeom>
        </p:spPr>
      </p:pic>
      <p:sp>
        <p:nvSpPr>
          <p:cNvPr id="11" name="Title 84">
            <a:extLst>
              <a:ext uri="{FF2B5EF4-FFF2-40B4-BE49-F238E27FC236}">
                <a16:creationId xmlns:a16="http://schemas.microsoft.com/office/drawing/2014/main" id="{51F18E73-6146-4DFD-A39A-CB2B19C124A7}"/>
              </a:ext>
            </a:extLst>
          </p:cNvPr>
          <p:cNvSpPr txBox="1">
            <a:spLocks/>
          </p:cNvSpPr>
          <p:nvPr/>
        </p:nvSpPr>
        <p:spPr>
          <a:xfrm>
            <a:off x="550122" y="450112"/>
            <a:ext cx="6074545" cy="818837"/>
          </a:xfrm>
          <a:prstGeom prst="rect">
            <a:avLst/>
          </a:prstGeom>
        </p:spPr>
        <p:txBody>
          <a:bodyPr vert="horz" lIns="91440" tIns="45720" rIns="91440" bIns="45720" rtlCol="0" anchor="ctr">
            <a:noAutofit/>
          </a:bodyPr>
          <a:lstStyle>
            <a:lvl1pPr algn="l" defTabSz="914400" rtl="0" eaLnBrk="1" latinLnBrk="0" hangingPunct="1">
              <a:lnSpc>
                <a:spcPct val="80000"/>
              </a:lnSpc>
              <a:spcBef>
                <a:spcPct val="0"/>
              </a:spcBef>
              <a:buNone/>
              <a:defRPr sz="4000" kern="1200" cap="all" spc="200" baseline="0">
                <a:ln w="19050">
                  <a:solidFill>
                    <a:schemeClr val="accent1"/>
                  </a:solidFill>
                </a:ln>
                <a:noFill/>
                <a:latin typeface="+mj-lt"/>
                <a:ea typeface="+mj-ea"/>
                <a:cs typeface="+mj-cs"/>
              </a:defRPr>
            </a:lvl1pPr>
          </a:lstStyle>
          <a:p>
            <a:pPr fontAlgn="base">
              <a:spcBef>
                <a:spcPts val="0"/>
              </a:spcBef>
            </a:pPr>
            <a:r>
              <a:rPr lang="en-US" sz="3200" dirty="0">
                <a:solidFill>
                  <a:srgbClr val="000000"/>
                </a:solidFill>
                <a:latin typeface="Arial" panose="020B0604020202020204" pitchFamily="34" charset="0"/>
              </a:rPr>
              <a:t>Step 4 : </a:t>
            </a:r>
          </a:p>
        </p:txBody>
      </p:sp>
      <p:pic>
        <p:nvPicPr>
          <p:cNvPr id="5" name="Picture 4" descr="Text&#10;&#10;Description automatically generated">
            <a:extLst>
              <a:ext uri="{FF2B5EF4-FFF2-40B4-BE49-F238E27FC236}">
                <a16:creationId xmlns:a16="http://schemas.microsoft.com/office/drawing/2014/main" id="{96435C93-EAAC-43ED-9CBF-98A26B8BA1DB}"/>
              </a:ext>
            </a:extLst>
          </p:cNvPr>
          <p:cNvPicPr>
            <a:picLocks noChangeAspect="1"/>
          </p:cNvPicPr>
          <p:nvPr/>
        </p:nvPicPr>
        <p:blipFill>
          <a:blip r:embed="rId4"/>
          <a:stretch>
            <a:fillRect/>
          </a:stretch>
        </p:blipFill>
        <p:spPr>
          <a:xfrm>
            <a:off x="4072767" y="1383893"/>
            <a:ext cx="7970670" cy="4860187"/>
          </a:xfrm>
          <a:prstGeom prst="rect">
            <a:avLst/>
          </a:prstGeom>
        </p:spPr>
      </p:pic>
      <p:pic>
        <p:nvPicPr>
          <p:cNvPr id="8" name="Picture 7" descr="Text&#10;&#10;Description automatically generated">
            <a:extLst>
              <a:ext uri="{FF2B5EF4-FFF2-40B4-BE49-F238E27FC236}">
                <a16:creationId xmlns:a16="http://schemas.microsoft.com/office/drawing/2014/main" id="{871D1EBB-A54D-4DD9-9908-C9BE02264A7A}"/>
              </a:ext>
            </a:extLst>
          </p:cNvPr>
          <p:cNvPicPr>
            <a:picLocks noChangeAspect="1"/>
          </p:cNvPicPr>
          <p:nvPr/>
        </p:nvPicPr>
        <p:blipFill>
          <a:blip r:embed="rId5"/>
          <a:stretch>
            <a:fillRect/>
          </a:stretch>
        </p:blipFill>
        <p:spPr>
          <a:xfrm>
            <a:off x="4081845" y="1399587"/>
            <a:ext cx="7961592" cy="2476500"/>
          </a:xfrm>
          <a:prstGeom prst="rect">
            <a:avLst/>
          </a:prstGeom>
        </p:spPr>
      </p:pic>
      <p:pic>
        <p:nvPicPr>
          <p:cNvPr id="12" name="Picture 11" descr="Text&#10;&#10;Description automatically generated">
            <a:extLst>
              <a:ext uri="{FF2B5EF4-FFF2-40B4-BE49-F238E27FC236}">
                <a16:creationId xmlns:a16="http://schemas.microsoft.com/office/drawing/2014/main" id="{4E747346-CE50-426A-9932-33C8E8D032E6}"/>
              </a:ext>
            </a:extLst>
          </p:cNvPr>
          <p:cNvPicPr>
            <a:picLocks noChangeAspect="1"/>
          </p:cNvPicPr>
          <p:nvPr/>
        </p:nvPicPr>
        <p:blipFill>
          <a:blip r:embed="rId6"/>
          <a:stretch>
            <a:fillRect/>
          </a:stretch>
        </p:blipFill>
        <p:spPr>
          <a:xfrm>
            <a:off x="4081844" y="3891781"/>
            <a:ext cx="7949263" cy="2349533"/>
          </a:xfrm>
          <a:prstGeom prst="rect">
            <a:avLst/>
          </a:prstGeom>
        </p:spPr>
      </p:pic>
    </p:spTree>
    <p:extLst>
      <p:ext uri="{BB962C8B-B14F-4D97-AF65-F5344CB8AC3E}">
        <p14:creationId xmlns:p14="http://schemas.microsoft.com/office/powerpoint/2010/main" val="37548767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Text Placeholder 73">
            <a:extLst>
              <a:ext uri="{FF2B5EF4-FFF2-40B4-BE49-F238E27FC236}">
                <a16:creationId xmlns:a16="http://schemas.microsoft.com/office/drawing/2014/main" id="{CDF4F5AB-B79A-4FAC-8AAF-D1AE5176A9D5}"/>
              </a:ext>
            </a:extLst>
          </p:cNvPr>
          <p:cNvSpPr>
            <a:spLocks noGrp="1"/>
          </p:cNvSpPr>
          <p:nvPr>
            <p:ph type="body" sz="quarter" idx="22"/>
          </p:nvPr>
        </p:nvSpPr>
        <p:spPr>
          <a:xfrm>
            <a:off x="494801" y="1713767"/>
            <a:ext cx="3429998" cy="1848140"/>
          </a:xfrm>
        </p:spPr>
        <p:txBody>
          <a:bodyPr/>
          <a:lstStyle/>
          <a:p>
            <a:r>
              <a:rPr lang="en-US" sz="1400" dirty="0"/>
              <a:t>Model test </a:t>
            </a:r>
          </a:p>
          <a:p>
            <a:r>
              <a:rPr lang="en-US" sz="1400" dirty="0"/>
              <a:t> This block is to extract predication depending on our saved trained model</a:t>
            </a:r>
          </a:p>
          <a:p>
            <a:endParaRPr lang="en-ZA" sz="1000" dirty="0"/>
          </a:p>
        </p:txBody>
      </p:sp>
      <p:sp>
        <p:nvSpPr>
          <p:cNvPr id="2" name="Date Placeholder 1">
            <a:extLst>
              <a:ext uri="{FF2B5EF4-FFF2-40B4-BE49-F238E27FC236}">
                <a16:creationId xmlns:a16="http://schemas.microsoft.com/office/drawing/2014/main" id="{1057F3FD-3004-40DE-B48F-5B3CB1567FFA}"/>
              </a:ext>
            </a:extLst>
          </p:cNvPr>
          <p:cNvSpPr>
            <a:spLocks noGrp="1"/>
          </p:cNvSpPr>
          <p:nvPr>
            <p:ph type="dt" sz="half" idx="10"/>
          </p:nvPr>
        </p:nvSpPr>
        <p:spPr>
          <a:xfrm>
            <a:off x="838200" y="6515753"/>
            <a:ext cx="2743200" cy="205722"/>
          </a:xfrm>
        </p:spPr>
        <p:txBody>
          <a:bodyPr/>
          <a:lstStyle/>
          <a:p>
            <a:r>
              <a:rPr lang="en-US" dirty="0"/>
              <a:t>8/03/20XX</a:t>
            </a:r>
          </a:p>
        </p:txBody>
      </p:sp>
      <p:sp>
        <p:nvSpPr>
          <p:cNvPr id="4" name="Slide Number Placeholder 3">
            <a:extLst>
              <a:ext uri="{FF2B5EF4-FFF2-40B4-BE49-F238E27FC236}">
                <a16:creationId xmlns:a16="http://schemas.microsoft.com/office/drawing/2014/main" id="{F637CBF2-4176-4C56-8824-858FA51AEF09}"/>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16</a:t>
            </a:fld>
            <a:endParaRPr lang="en-US" dirty="0"/>
          </a:p>
        </p:txBody>
      </p:sp>
      <p:pic>
        <p:nvPicPr>
          <p:cNvPr id="24" name="Picture Placeholder 23">
            <a:extLst>
              <a:ext uri="{FF2B5EF4-FFF2-40B4-BE49-F238E27FC236}">
                <a16:creationId xmlns:a16="http://schemas.microsoft.com/office/drawing/2014/main" id="{9F579A8D-0C03-4731-86CC-B2CCD820EDAD}"/>
              </a:ext>
            </a:extLst>
          </p:cNvPr>
          <p:cNvPicPr>
            <a:picLocks noGrp="1" noChangeAspect="1"/>
          </p:cNvPicPr>
          <p:nvPr>
            <p:ph type="pic" sz="quarter" idx="16"/>
          </p:nvPr>
        </p:nvPicPr>
        <p:blipFill rotWithShape="1">
          <a:blip r:embed="rId2"/>
          <a:srcRect l="-363" r="-120" b="-1106"/>
          <a:stretch/>
        </p:blipFill>
        <p:spPr>
          <a:xfrm>
            <a:off x="4059866" y="1381127"/>
            <a:ext cx="7986822" cy="486018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a:extLst>
              <a:ext uri="{FF2B5EF4-FFF2-40B4-BE49-F238E27FC236}">
                <a16:creationId xmlns:a16="http://schemas.microsoft.com/office/drawing/2014/main" id="{76159CC1-019B-40FF-8D3E-43A9652C8CEE}"/>
              </a:ext>
            </a:extLst>
          </p:cNvPr>
          <p:cNvPicPr>
            <a:picLocks noChangeAspect="1"/>
          </p:cNvPicPr>
          <p:nvPr/>
        </p:nvPicPr>
        <p:blipFill>
          <a:blip r:embed="rId3"/>
          <a:stretch>
            <a:fillRect/>
          </a:stretch>
        </p:blipFill>
        <p:spPr>
          <a:xfrm>
            <a:off x="4019110" y="1348456"/>
            <a:ext cx="8066560" cy="4892858"/>
          </a:xfrm>
          <a:prstGeom prst="rect">
            <a:avLst/>
          </a:prstGeom>
        </p:spPr>
      </p:pic>
      <p:sp>
        <p:nvSpPr>
          <p:cNvPr id="11" name="Title 84">
            <a:extLst>
              <a:ext uri="{FF2B5EF4-FFF2-40B4-BE49-F238E27FC236}">
                <a16:creationId xmlns:a16="http://schemas.microsoft.com/office/drawing/2014/main" id="{51F18E73-6146-4DFD-A39A-CB2B19C124A7}"/>
              </a:ext>
            </a:extLst>
          </p:cNvPr>
          <p:cNvSpPr txBox="1">
            <a:spLocks/>
          </p:cNvSpPr>
          <p:nvPr/>
        </p:nvSpPr>
        <p:spPr>
          <a:xfrm>
            <a:off x="550122" y="450112"/>
            <a:ext cx="6074545" cy="818837"/>
          </a:xfrm>
          <a:prstGeom prst="rect">
            <a:avLst/>
          </a:prstGeom>
        </p:spPr>
        <p:txBody>
          <a:bodyPr vert="horz" lIns="91440" tIns="45720" rIns="91440" bIns="45720" rtlCol="0" anchor="ctr">
            <a:noAutofit/>
          </a:bodyPr>
          <a:lstStyle>
            <a:lvl1pPr algn="l" defTabSz="914400" rtl="0" eaLnBrk="1" latinLnBrk="0" hangingPunct="1">
              <a:lnSpc>
                <a:spcPct val="80000"/>
              </a:lnSpc>
              <a:spcBef>
                <a:spcPct val="0"/>
              </a:spcBef>
              <a:buNone/>
              <a:defRPr sz="4000" kern="1200" cap="all" spc="200" baseline="0">
                <a:ln w="19050">
                  <a:solidFill>
                    <a:schemeClr val="accent1"/>
                  </a:solidFill>
                </a:ln>
                <a:noFill/>
                <a:latin typeface="+mj-lt"/>
                <a:ea typeface="+mj-ea"/>
                <a:cs typeface="+mj-cs"/>
              </a:defRPr>
            </a:lvl1pPr>
          </a:lstStyle>
          <a:p>
            <a:pPr fontAlgn="base">
              <a:spcBef>
                <a:spcPts val="0"/>
              </a:spcBef>
            </a:pPr>
            <a:r>
              <a:rPr lang="en-US" sz="3200" dirty="0">
                <a:solidFill>
                  <a:srgbClr val="000000"/>
                </a:solidFill>
                <a:latin typeface="Arial" panose="020B0604020202020204" pitchFamily="34" charset="0"/>
              </a:rPr>
              <a:t>Step 5 : </a:t>
            </a:r>
          </a:p>
        </p:txBody>
      </p:sp>
      <p:pic>
        <p:nvPicPr>
          <p:cNvPr id="14" name="Picture 13">
            <a:extLst>
              <a:ext uri="{FF2B5EF4-FFF2-40B4-BE49-F238E27FC236}">
                <a16:creationId xmlns:a16="http://schemas.microsoft.com/office/drawing/2014/main" id="{693AD1B9-8A20-4243-B8CA-29D943384E83}"/>
              </a:ext>
            </a:extLst>
          </p:cNvPr>
          <p:cNvPicPr>
            <a:picLocks noChangeAspect="1"/>
          </p:cNvPicPr>
          <p:nvPr/>
        </p:nvPicPr>
        <p:blipFill>
          <a:blip r:embed="rId4"/>
          <a:stretch>
            <a:fillRect/>
          </a:stretch>
        </p:blipFill>
        <p:spPr>
          <a:xfrm>
            <a:off x="4059866" y="1385910"/>
            <a:ext cx="8058150" cy="4855404"/>
          </a:xfrm>
          <a:prstGeom prst="rect">
            <a:avLst/>
          </a:prstGeom>
        </p:spPr>
      </p:pic>
    </p:spTree>
    <p:extLst>
      <p:ext uri="{BB962C8B-B14F-4D97-AF65-F5344CB8AC3E}">
        <p14:creationId xmlns:p14="http://schemas.microsoft.com/office/powerpoint/2010/main" val="37845155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8A598A-06FD-432A-889F-8AB629A5BEE8}"/>
              </a:ext>
            </a:extLst>
          </p:cNvPr>
          <p:cNvSpPr>
            <a:spLocks noGrp="1"/>
          </p:cNvSpPr>
          <p:nvPr>
            <p:ph type="dt" sz="half" idx="10"/>
          </p:nvPr>
        </p:nvSpPr>
        <p:spPr>
          <a:xfrm>
            <a:off x="838200" y="6515753"/>
            <a:ext cx="2743200" cy="205722"/>
          </a:xfrm>
        </p:spPr>
        <p:txBody>
          <a:bodyPr anchor="ctr">
            <a:normAutofit/>
          </a:bodyPr>
          <a:lstStyle/>
          <a:p>
            <a:pPr>
              <a:lnSpc>
                <a:spcPct val="90000"/>
              </a:lnSpc>
              <a:spcAft>
                <a:spcPts val="600"/>
              </a:spcAft>
            </a:pPr>
            <a:r>
              <a:rPr lang="en-US" sz="800"/>
              <a:t>8/03/20XX</a:t>
            </a:r>
          </a:p>
        </p:txBody>
      </p:sp>
      <p:sp>
        <p:nvSpPr>
          <p:cNvPr id="30" name="Footer Placeholder 3">
            <a:extLst>
              <a:ext uri="{FF2B5EF4-FFF2-40B4-BE49-F238E27FC236}">
                <a16:creationId xmlns:a16="http://schemas.microsoft.com/office/drawing/2014/main" id="{2A0ED8D0-ACD9-4BC7-9EDD-F1C75EEA9D0A}"/>
              </a:ext>
            </a:extLst>
          </p:cNvPr>
          <p:cNvSpPr>
            <a:spLocks noGrp="1"/>
          </p:cNvSpPr>
          <p:nvPr>
            <p:ph type="ftr" sz="quarter" idx="11"/>
          </p:nvPr>
        </p:nvSpPr>
        <p:spPr>
          <a:xfrm>
            <a:off x="4038600" y="6515753"/>
            <a:ext cx="4114800" cy="205722"/>
          </a:xfrm>
        </p:spPr>
        <p:txBody>
          <a:bodyPr/>
          <a:lstStyle/>
          <a:p>
            <a:pPr>
              <a:spcAft>
                <a:spcPts val="600"/>
              </a:spcAft>
            </a:pPr>
            <a:r>
              <a:rPr lang="en-US"/>
              <a:t>PITCH DECK</a:t>
            </a:r>
          </a:p>
        </p:txBody>
      </p:sp>
      <p:sp>
        <p:nvSpPr>
          <p:cNvPr id="4" name="Slide Number Placeholder 3">
            <a:extLst>
              <a:ext uri="{FF2B5EF4-FFF2-40B4-BE49-F238E27FC236}">
                <a16:creationId xmlns:a16="http://schemas.microsoft.com/office/drawing/2014/main" id="{52D9679C-0ECA-4D9C-8BCA-A8E870679867}"/>
              </a:ext>
            </a:extLst>
          </p:cNvPr>
          <p:cNvSpPr>
            <a:spLocks noGrp="1"/>
          </p:cNvSpPr>
          <p:nvPr>
            <p:ph type="sldNum" sz="quarter" idx="12"/>
          </p:nvPr>
        </p:nvSpPr>
        <p:spPr>
          <a:xfrm>
            <a:off x="8610600" y="6515753"/>
            <a:ext cx="2743200" cy="205722"/>
          </a:xfrm>
        </p:spPr>
        <p:txBody>
          <a:bodyPr anchor="ctr">
            <a:normAutofit/>
          </a:bodyPr>
          <a:lstStyle/>
          <a:p>
            <a:pPr>
              <a:lnSpc>
                <a:spcPct val="90000"/>
              </a:lnSpc>
              <a:spcAft>
                <a:spcPts val="600"/>
              </a:spcAft>
            </a:pPr>
            <a:fld id="{BF860B6F-2FE3-4DE6-9496-980E987E7466}" type="slidenum">
              <a:rPr lang="en-US" sz="800" smtClean="0"/>
              <a:pPr>
                <a:lnSpc>
                  <a:spcPct val="90000"/>
                </a:lnSpc>
                <a:spcAft>
                  <a:spcPts val="600"/>
                </a:spcAft>
              </a:pPr>
              <a:t>17</a:t>
            </a:fld>
            <a:endParaRPr lang="en-US" sz="800"/>
          </a:p>
        </p:txBody>
      </p:sp>
      <p:sp>
        <p:nvSpPr>
          <p:cNvPr id="27" name="Title 6">
            <a:extLst>
              <a:ext uri="{FF2B5EF4-FFF2-40B4-BE49-F238E27FC236}">
                <a16:creationId xmlns:a16="http://schemas.microsoft.com/office/drawing/2014/main" id="{5030DF0C-0747-4D15-8B45-558E5DB96FD7}"/>
              </a:ext>
            </a:extLst>
          </p:cNvPr>
          <p:cNvSpPr>
            <a:spLocks noGrp="1"/>
          </p:cNvSpPr>
          <p:nvPr>
            <p:ph type="title"/>
          </p:nvPr>
        </p:nvSpPr>
        <p:spPr>
          <a:xfrm>
            <a:off x="838200" y="3200400"/>
            <a:ext cx="5243177" cy="1945758"/>
          </a:xfrm>
        </p:spPr>
        <p:txBody>
          <a:bodyPr/>
          <a:lstStyle/>
          <a:p>
            <a:r>
              <a:rPr lang="en-US" sz="4800" dirty="0">
                <a:solidFill>
                  <a:schemeClr val="tx1"/>
                </a:solidFill>
                <a:highlight>
                  <a:srgbClr val="04B2C2"/>
                </a:highlight>
                <a:latin typeface="Open Sans" panose="020B0606030504020204" pitchFamily="34" charset="0"/>
              </a:rPr>
              <a:t>Novility</a:t>
            </a:r>
            <a:r>
              <a:rPr lang="en-US" dirty="0">
                <a:solidFill>
                  <a:schemeClr val="tx1"/>
                </a:solidFill>
                <a:highlight>
                  <a:srgbClr val="04B2C2"/>
                </a:highlight>
                <a:latin typeface="Open Sans" panose="020B0606030504020204" pitchFamily="34" charset="0"/>
              </a:rPr>
              <a:t> </a:t>
            </a:r>
          </a:p>
        </p:txBody>
      </p:sp>
      <p:pic>
        <p:nvPicPr>
          <p:cNvPr id="7" name="Picture Placeholder 6" descr="A picture containing automaton&#10;&#10;Description automatically generated">
            <a:extLst>
              <a:ext uri="{FF2B5EF4-FFF2-40B4-BE49-F238E27FC236}">
                <a16:creationId xmlns:a16="http://schemas.microsoft.com/office/drawing/2014/main" id="{C6DB4BE4-B1D3-4351-B93D-71EDB1509BE7}"/>
              </a:ext>
            </a:extLst>
          </p:cNvPr>
          <p:cNvPicPr>
            <a:picLocks noGrp="1" noChangeAspect="1"/>
          </p:cNvPicPr>
          <p:nvPr>
            <p:ph type="pic" sz="quarter" idx="13"/>
          </p:nvPr>
        </p:nvPicPr>
        <p:blipFill rotWithShape="1">
          <a:blip r:embed="rId2"/>
          <a:srcRect l="-22784" t="932" r="-23325" b="-2526"/>
          <a:stretch/>
        </p:blipFill>
        <p:spPr>
          <a:xfrm>
            <a:off x="3000375" y="466724"/>
            <a:ext cx="9191625" cy="6391275"/>
          </a:xfrm>
        </p:spPr>
      </p:pic>
    </p:spTree>
    <p:extLst>
      <p:ext uri="{BB962C8B-B14F-4D97-AF65-F5344CB8AC3E}">
        <p14:creationId xmlns:p14="http://schemas.microsoft.com/office/powerpoint/2010/main" val="9820306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itle 84">
            <a:extLst>
              <a:ext uri="{FF2B5EF4-FFF2-40B4-BE49-F238E27FC236}">
                <a16:creationId xmlns:a16="http://schemas.microsoft.com/office/drawing/2014/main" id="{583A8370-72B5-4ECE-B5E0-5B47654B2410}"/>
              </a:ext>
            </a:extLst>
          </p:cNvPr>
          <p:cNvSpPr>
            <a:spLocks noGrp="1"/>
          </p:cNvSpPr>
          <p:nvPr>
            <p:ph type="title"/>
          </p:nvPr>
        </p:nvSpPr>
        <p:spPr>
          <a:xfrm>
            <a:off x="397722" y="297712"/>
            <a:ext cx="6074545" cy="818837"/>
          </a:xfrm>
        </p:spPr>
        <p:txBody>
          <a:bodyPr/>
          <a:lstStyle/>
          <a:p>
            <a:pPr rtl="0" fontAlgn="base">
              <a:spcBef>
                <a:spcPts val="0"/>
              </a:spcBef>
              <a:spcAft>
                <a:spcPts val="0"/>
              </a:spcAft>
            </a:pPr>
            <a:r>
              <a:rPr lang="en-US" sz="3200" dirty="0">
                <a:solidFill>
                  <a:srgbClr val="000000"/>
                </a:solidFill>
                <a:latin typeface="Arial" panose="020B0604020202020204" pitchFamily="34" charset="0"/>
              </a:rPr>
              <a:t>Novility</a:t>
            </a:r>
          </a:p>
        </p:txBody>
      </p:sp>
      <p:sp>
        <p:nvSpPr>
          <p:cNvPr id="74" name="Text Placeholder 73">
            <a:extLst>
              <a:ext uri="{FF2B5EF4-FFF2-40B4-BE49-F238E27FC236}">
                <a16:creationId xmlns:a16="http://schemas.microsoft.com/office/drawing/2014/main" id="{CDF4F5AB-B79A-4FAC-8AAF-D1AE5176A9D5}"/>
              </a:ext>
            </a:extLst>
          </p:cNvPr>
          <p:cNvSpPr>
            <a:spLocks noGrp="1"/>
          </p:cNvSpPr>
          <p:nvPr>
            <p:ph type="body" sz="quarter" idx="22"/>
          </p:nvPr>
        </p:nvSpPr>
        <p:spPr>
          <a:xfrm>
            <a:off x="522075" y="1192768"/>
            <a:ext cx="11147850" cy="1252721"/>
          </a:xfrm>
        </p:spPr>
        <p:txBody>
          <a:bodyPr/>
          <a:lstStyle/>
          <a:p>
            <a:r>
              <a:rPr lang="en-US" sz="1800" dirty="0">
                <a:effectLst/>
                <a:latin typeface="Calibri" panose="020F0502020204030204" pitchFamily="34" charset="0"/>
                <a:ea typeface="Calibri" panose="020F0502020204030204" pitchFamily="34" charset="0"/>
                <a:cs typeface="Arial" panose="020B0604020202020204" pitchFamily="34" charset="0"/>
              </a:rPr>
              <a:t>Novility </a:t>
            </a:r>
            <a:r>
              <a:rPr lang="en-US" dirty="0"/>
              <a:t> : </a:t>
            </a:r>
          </a:p>
          <a:p>
            <a:r>
              <a:rPr lang="en-US" sz="1200" dirty="0"/>
              <a:t>as our Team tried to add novelty to this research by trying to enhance the existing model or try another model to get better results and in the following points, we will demonstrate in brief our final efforts that leads to enhance model results and accuracy</a:t>
            </a:r>
          </a:p>
        </p:txBody>
      </p:sp>
      <p:sp>
        <p:nvSpPr>
          <p:cNvPr id="2" name="Date Placeholder 1">
            <a:extLst>
              <a:ext uri="{FF2B5EF4-FFF2-40B4-BE49-F238E27FC236}">
                <a16:creationId xmlns:a16="http://schemas.microsoft.com/office/drawing/2014/main" id="{1057F3FD-3004-40DE-B48F-5B3CB1567FFA}"/>
              </a:ext>
            </a:extLst>
          </p:cNvPr>
          <p:cNvSpPr>
            <a:spLocks noGrp="1"/>
          </p:cNvSpPr>
          <p:nvPr>
            <p:ph type="dt" sz="half" idx="10"/>
          </p:nvPr>
        </p:nvSpPr>
        <p:spPr>
          <a:xfrm>
            <a:off x="838200" y="6515753"/>
            <a:ext cx="2743200" cy="205722"/>
          </a:xfrm>
        </p:spPr>
        <p:txBody>
          <a:bodyPr/>
          <a:lstStyle/>
          <a:p>
            <a:r>
              <a:rPr lang="en-US" dirty="0"/>
              <a:t>8/03/20XX</a:t>
            </a:r>
          </a:p>
        </p:txBody>
      </p:sp>
      <p:sp>
        <p:nvSpPr>
          <p:cNvPr id="4" name="Slide Number Placeholder 3">
            <a:extLst>
              <a:ext uri="{FF2B5EF4-FFF2-40B4-BE49-F238E27FC236}">
                <a16:creationId xmlns:a16="http://schemas.microsoft.com/office/drawing/2014/main" id="{F637CBF2-4176-4C56-8824-858FA51AEF09}"/>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18</a:t>
            </a:fld>
            <a:endParaRPr lang="en-US" dirty="0"/>
          </a:p>
        </p:txBody>
      </p:sp>
      <p:sp>
        <p:nvSpPr>
          <p:cNvPr id="8" name="Text Placeholder 73">
            <a:extLst>
              <a:ext uri="{FF2B5EF4-FFF2-40B4-BE49-F238E27FC236}">
                <a16:creationId xmlns:a16="http://schemas.microsoft.com/office/drawing/2014/main" id="{77F8D7CB-E0D3-4F76-999C-6D13EC271F15}"/>
              </a:ext>
            </a:extLst>
          </p:cNvPr>
          <p:cNvSpPr txBox="1">
            <a:spLocks/>
          </p:cNvSpPr>
          <p:nvPr/>
        </p:nvSpPr>
        <p:spPr>
          <a:xfrm>
            <a:off x="4689988" y="2693582"/>
            <a:ext cx="5946654" cy="1695742"/>
          </a:xfrm>
          <a:prstGeom prst="rect">
            <a:avLst/>
          </a:prstGeom>
        </p:spPr>
        <p:txBody>
          <a:bodyPr vert="horz" lIns="91440" tIns="45720" rIns="91440" bIns="45720" rtlCol="0" anchor="t">
            <a:noAutofit/>
          </a:bodyPr>
          <a:lstStyle>
            <a:lvl1pPr marL="0" indent="0" algn="l" defTabSz="914400" rtl="0" eaLnBrk="1" latinLnBrk="0" hangingPunct="1">
              <a:lnSpc>
                <a:spcPct val="125000"/>
              </a:lnSpc>
              <a:spcBef>
                <a:spcPts val="1000"/>
              </a:spcBef>
              <a:buFont typeface="Arial" panose="020B0604020202020204" pitchFamily="34" charset="0"/>
              <a:buNone/>
              <a:defRPr sz="1400" kern="1200" cap="none" spc="1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Arial" panose="020B0604020202020204" pitchFamily="34" charset="0"/>
              </a:rPr>
              <a:t>Preprocessing Data (remove stop words).</a:t>
            </a:r>
          </a:p>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Arial" panose="020B0604020202020204" pitchFamily="34" charset="0"/>
              </a:rPr>
              <a:t>Model hyper parameters &amp; drop-out amendment</a:t>
            </a:r>
            <a:r>
              <a:rPr lang="en-US" sz="1800" dirty="0">
                <a:latin typeface="Calibri" panose="020F0502020204030204" pitchFamily="34" charset="0"/>
                <a:ea typeface="Calibri" panose="020F0502020204030204" pitchFamily="34" charset="0"/>
                <a:cs typeface="Arial" panose="020B0604020202020204" pitchFamily="34" charset="0"/>
              </a:rPr>
              <a:t>.</a:t>
            </a:r>
          </a:p>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Arial" panose="020B0604020202020204" pitchFamily="34" charset="0"/>
              </a:rPr>
              <a:t>Modify max_seq</a:t>
            </a:r>
            <a:endParaRPr lang="en-US" sz="1800" dirty="0">
              <a:latin typeface="Calibri" panose="020F050202020403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sz="1200" dirty="0"/>
          </a:p>
        </p:txBody>
      </p:sp>
      <p:pic>
        <p:nvPicPr>
          <p:cNvPr id="5" name="Picture 4" descr="Diagram&#10;&#10;Description automatically generated">
            <a:extLst>
              <a:ext uri="{FF2B5EF4-FFF2-40B4-BE49-F238E27FC236}">
                <a16:creationId xmlns:a16="http://schemas.microsoft.com/office/drawing/2014/main" id="{5F4833E1-D84A-4507-B709-013775DF7729}"/>
              </a:ext>
            </a:extLst>
          </p:cNvPr>
          <p:cNvPicPr>
            <a:picLocks noChangeAspect="1"/>
          </p:cNvPicPr>
          <p:nvPr/>
        </p:nvPicPr>
        <p:blipFill>
          <a:blip r:embed="rId2"/>
          <a:stretch>
            <a:fillRect/>
          </a:stretch>
        </p:blipFill>
        <p:spPr>
          <a:xfrm>
            <a:off x="522075" y="3117038"/>
            <a:ext cx="3744028" cy="360443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006437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8A598A-06FD-432A-889F-8AB629A5BEE8}"/>
              </a:ext>
            </a:extLst>
          </p:cNvPr>
          <p:cNvSpPr>
            <a:spLocks noGrp="1"/>
          </p:cNvSpPr>
          <p:nvPr>
            <p:ph type="dt" sz="half" idx="10"/>
          </p:nvPr>
        </p:nvSpPr>
        <p:spPr>
          <a:xfrm>
            <a:off x="838200" y="6515753"/>
            <a:ext cx="2743200" cy="205722"/>
          </a:xfrm>
        </p:spPr>
        <p:txBody>
          <a:bodyPr anchor="ctr">
            <a:normAutofit/>
          </a:bodyPr>
          <a:lstStyle/>
          <a:p>
            <a:pPr>
              <a:lnSpc>
                <a:spcPct val="90000"/>
              </a:lnSpc>
              <a:spcAft>
                <a:spcPts val="600"/>
              </a:spcAft>
            </a:pPr>
            <a:r>
              <a:rPr lang="en-US" sz="800"/>
              <a:t>8/03/20XX</a:t>
            </a:r>
          </a:p>
        </p:txBody>
      </p:sp>
      <p:sp>
        <p:nvSpPr>
          <p:cNvPr id="30" name="Footer Placeholder 3">
            <a:extLst>
              <a:ext uri="{FF2B5EF4-FFF2-40B4-BE49-F238E27FC236}">
                <a16:creationId xmlns:a16="http://schemas.microsoft.com/office/drawing/2014/main" id="{2A0ED8D0-ACD9-4BC7-9EDD-F1C75EEA9D0A}"/>
              </a:ext>
            </a:extLst>
          </p:cNvPr>
          <p:cNvSpPr>
            <a:spLocks noGrp="1"/>
          </p:cNvSpPr>
          <p:nvPr>
            <p:ph type="ftr" sz="quarter" idx="11"/>
          </p:nvPr>
        </p:nvSpPr>
        <p:spPr>
          <a:xfrm>
            <a:off x="4038600" y="6515753"/>
            <a:ext cx="4114800" cy="205722"/>
          </a:xfrm>
        </p:spPr>
        <p:txBody>
          <a:bodyPr/>
          <a:lstStyle/>
          <a:p>
            <a:pPr>
              <a:spcAft>
                <a:spcPts val="600"/>
              </a:spcAft>
            </a:pPr>
            <a:r>
              <a:rPr lang="en-US"/>
              <a:t>PITCH DECK</a:t>
            </a:r>
          </a:p>
        </p:txBody>
      </p:sp>
      <p:sp>
        <p:nvSpPr>
          <p:cNvPr id="4" name="Slide Number Placeholder 3">
            <a:extLst>
              <a:ext uri="{FF2B5EF4-FFF2-40B4-BE49-F238E27FC236}">
                <a16:creationId xmlns:a16="http://schemas.microsoft.com/office/drawing/2014/main" id="{52D9679C-0ECA-4D9C-8BCA-A8E870679867}"/>
              </a:ext>
            </a:extLst>
          </p:cNvPr>
          <p:cNvSpPr>
            <a:spLocks noGrp="1"/>
          </p:cNvSpPr>
          <p:nvPr>
            <p:ph type="sldNum" sz="quarter" idx="12"/>
          </p:nvPr>
        </p:nvSpPr>
        <p:spPr>
          <a:xfrm>
            <a:off x="8610600" y="6515753"/>
            <a:ext cx="2743200" cy="205722"/>
          </a:xfrm>
        </p:spPr>
        <p:txBody>
          <a:bodyPr anchor="ctr">
            <a:normAutofit/>
          </a:bodyPr>
          <a:lstStyle/>
          <a:p>
            <a:pPr>
              <a:lnSpc>
                <a:spcPct val="90000"/>
              </a:lnSpc>
              <a:spcAft>
                <a:spcPts val="600"/>
              </a:spcAft>
            </a:pPr>
            <a:fld id="{BF860B6F-2FE3-4DE6-9496-980E987E7466}" type="slidenum">
              <a:rPr lang="en-US" sz="800" smtClean="0"/>
              <a:pPr>
                <a:lnSpc>
                  <a:spcPct val="90000"/>
                </a:lnSpc>
                <a:spcAft>
                  <a:spcPts val="600"/>
                </a:spcAft>
              </a:pPr>
              <a:t>19</a:t>
            </a:fld>
            <a:endParaRPr lang="en-US" sz="800"/>
          </a:p>
        </p:txBody>
      </p:sp>
      <p:sp>
        <p:nvSpPr>
          <p:cNvPr id="27" name="Title 6">
            <a:extLst>
              <a:ext uri="{FF2B5EF4-FFF2-40B4-BE49-F238E27FC236}">
                <a16:creationId xmlns:a16="http://schemas.microsoft.com/office/drawing/2014/main" id="{5030DF0C-0747-4D15-8B45-558E5DB96FD7}"/>
              </a:ext>
            </a:extLst>
          </p:cNvPr>
          <p:cNvSpPr>
            <a:spLocks noGrp="1"/>
          </p:cNvSpPr>
          <p:nvPr>
            <p:ph type="title"/>
          </p:nvPr>
        </p:nvSpPr>
        <p:spPr>
          <a:xfrm>
            <a:off x="110188" y="3235691"/>
            <a:ext cx="5243177" cy="1945758"/>
          </a:xfrm>
        </p:spPr>
        <p:txBody>
          <a:bodyPr/>
          <a:lstStyle/>
          <a:p>
            <a:r>
              <a:rPr lang="en-US" dirty="0">
                <a:solidFill>
                  <a:schemeClr val="tx1"/>
                </a:solidFill>
                <a:highlight>
                  <a:srgbClr val="04B2C2"/>
                </a:highlight>
                <a:latin typeface="Open Sans" panose="020B0606030504020204" pitchFamily="34" charset="0"/>
              </a:rPr>
              <a:t>Experiments</a:t>
            </a:r>
          </a:p>
        </p:txBody>
      </p:sp>
      <p:pic>
        <p:nvPicPr>
          <p:cNvPr id="10" name="Picture Placeholder 9">
            <a:extLst>
              <a:ext uri="{FF2B5EF4-FFF2-40B4-BE49-F238E27FC236}">
                <a16:creationId xmlns:a16="http://schemas.microsoft.com/office/drawing/2014/main" id="{6E89D93A-6734-4D8F-8038-3B50C028942A}"/>
              </a:ext>
            </a:extLst>
          </p:cNvPr>
          <p:cNvPicPr>
            <a:picLocks noGrp="1" noChangeAspect="1"/>
          </p:cNvPicPr>
          <p:nvPr>
            <p:ph type="pic" sz="quarter" idx="13"/>
          </p:nvPr>
        </p:nvPicPr>
        <p:blipFill>
          <a:blip r:embed="rId2"/>
          <a:srcRect l="14046" r="14046"/>
          <a:stretch>
            <a:fillRect/>
          </a:stretch>
        </p:blipFill>
        <p:spPr/>
      </p:pic>
    </p:spTree>
    <p:extLst>
      <p:ext uri="{BB962C8B-B14F-4D97-AF65-F5344CB8AC3E}">
        <p14:creationId xmlns:p14="http://schemas.microsoft.com/office/powerpoint/2010/main" val="4159204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le 68">
            <a:extLst>
              <a:ext uri="{FF2B5EF4-FFF2-40B4-BE49-F238E27FC236}">
                <a16:creationId xmlns:a16="http://schemas.microsoft.com/office/drawing/2014/main" id="{A74CEF14-9F3D-49A7-B904-B4E3A7113A15}"/>
              </a:ext>
            </a:extLst>
          </p:cNvPr>
          <p:cNvSpPr>
            <a:spLocks noGrp="1"/>
          </p:cNvSpPr>
          <p:nvPr>
            <p:ph type="title"/>
          </p:nvPr>
        </p:nvSpPr>
        <p:spPr>
          <a:xfrm>
            <a:off x="7692272" y="671808"/>
            <a:ext cx="3661528" cy="639192"/>
          </a:xfrm>
        </p:spPr>
        <p:txBody>
          <a:bodyPr/>
          <a:lstStyle/>
          <a:p>
            <a:pPr rtl="0" fontAlgn="base">
              <a:spcBef>
                <a:spcPts val="0"/>
              </a:spcBef>
              <a:spcAft>
                <a:spcPts val="0"/>
              </a:spcAft>
            </a:pPr>
            <a:r>
              <a:rPr lang="en-US" sz="1800" b="0" i="0" u="none" strike="noStrike" dirty="0">
                <a:solidFill>
                  <a:srgbClr val="000000"/>
                </a:solidFill>
                <a:effectLst/>
                <a:latin typeface="Arial" panose="020B0604020202020204" pitchFamily="34" charset="0"/>
              </a:rPr>
              <a:t>Introduction</a:t>
            </a:r>
          </a:p>
        </p:txBody>
      </p:sp>
      <p:sp>
        <p:nvSpPr>
          <p:cNvPr id="24" name="Text Placeholder 23">
            <a:extLst>
              <a:ext uri="{FF2B5EF4-FFF2-40B4-BE49-F238E27FC236}">
                <a16:creationId xmlns:a16="http://schemas.microsoft.com/office/drawing/2014/main" id="{78FE74D7-D9BF-46B2-AB6D-79E819EB9A0F}"/>
              </a:ext>
            </a:extLst>
          </p:cNvPr>
          <p:cNvSpPr>
            <a:spLocks noGrp="1"/>
          </p:cNvSpPr>
          <p:nvPr>
            <p:ph type="body" sz="quarter" idx="14"/>
          </p:nvPr>
        </p:nvSpPr>
        <p:spPr>
          <a:xfrm>
            <a:off x="6492727" y="2363136"/>
            <a:ext cx="5172075" cy="2256207"/>
          </a:xfrm>
        </p:spPr>
        <p:txBody>
          <a:bodyPr/>
          <a:lstStyle/>
          <a:p>
            <a:r>
              <a:rPr lang="en-US" sz="1400" dirty="0"/>
              <a:t>Difficulty in seeing a doctor, long queuing time, and inconvenience of making appointments have long been hurdles facing patients when they try to access primary care services.</a:t>
            </a:r>
          </a:p>
          <a:p>
            <a:r>
              <a:rPr lang="en-US" sz="1400" dirty="0"/>
              <a:t>Adding also that the whole world is suffering until now from the global health cries Covid-19.</a:t>
            </a:r>
          </a:p>
          <a:p>
            <a:endParaRPr lang="en-US" sz="1400" dirty="0"/>
          </a:p>
          <a:p>
            <a:endParaRPr lang="en-US" sz="1400" dirty="0"/>
          </a:p>
        </p:txBody>
      </p:sp>
      <p:sp>
        <p:nvSpPr>
          <p:cNvPr id="2" name="Date Placeholder 1">
            <a:extLst>
              <a:ext uri="{FF2B5EF4-FFF2-40B4-BE49-F238E27FC236}">
                <a16:creationId xmlns:a16="http://schemas.microsoft.com/office/drawing/2014/main" id="{25757BAE-6FA5-4586-884C-EE994B1527B1}"/>
              </a:ext>
            </a:extLst>
          </p:cNvPr>
          <p:cNvSpPr>
            <a:spLocks noGrp="1"/>
          </p:cNvSpPr>
          <p:nvPr>
            <p:ph type="dt" sz="half" idx="10"/>
          </p:nvPr>
        </p:nvSpPr>
        <p:spPr>
          <a:xfrm>
            <a:off x="838200" y="6515753"/>
            <a:ext cx="2743200" cy="205722"/>
          </a:xfrm>
        </p:spPr>
        <p:txBody>
          <a:bodyPr/>
          <a:lstStyle/>
          <a:p>
            <a:r>
              <a:rPr lang="en-US" dirty="0"/>
              <a:t>8/03/20XX</a:t>
            </a:r>
          </a:p>
        </p:txBody>
      </p:sp>
      <p:sp>
        <p:nvSpPr>
          <p:cNvPr id="3" name="Footer Placeholder 2">
            <a:extLst>
              <a:ext uri="{FF2B5EF4-FFF2-40B4-BE49-F238E27FC236}">
                <a16:creationId xmlns:a16="http://schemas.microsoft.com/office/drawing/2014/main" id="{BFC05956-052B-4302-8116-91423E8E74F8}"/>
              </a:ext>
            </a:extLst>
          </p:cNvPr>
          <p:cNvSpPr>
            <a:spLocks noGrp="1"/>
          </p:cNvSpPr>
          <p:nvPr>
            <p:ph type="ftr" sz="quarter" idx="11"/>
          </p:nvPr>
        </p:nvSpPr>
        <p:spPr>
          <a:xfrm>
            <a:off x="4038600" y="6515753"/>
            <a:ext cx="4114800" cy="205722"/>
          </a:xfrm>
        </p:spPr>
        <p:txBody>
          <a:bodyPr/>
          <a:lstStyle/>
          <a:p>
            <a:r>
              <a:rPr lang="en-US" dirty="0"/>
              <a:t>PITCH DECK</a:t>
            </a:r>
          </a:p>
        </p:txBody>
      </p:sp>
      <p:sp>
        <p:nvSpPr>
          <p:cNvPr id="4" name="Slide Number Placeholder 3">
            <a:extLst>
              <a:ext uri="{FF2B5EF4-FFF2-40B4-BE49-F238E27FC236}">
                <a16:creationId xmlns:a16="http://schemas.microsoft.com/office/drawing/2014/main" id="{231B5EF5-D35E-4241-92D4-3A8164978425}"/>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2</a:t>
            </a:fld>
            <a:endParaRPr lang="en-US" dirty="0"/>
          </a:p>
        </p:txBody>
      </p:sp>
      <p:pic>
        <p:nvPicPr>
          <p:cNvPr id="21" name="Picture Placeholder 20">
            <a:extLst>
              <a:ext uri="{FF2B5EF4-FFF2-40B4-BE49-F238E27FC236}">
                <a16:creationId xmlns:a16="http://schemas.microsoft.com/office/drawing/2014/main" id="{42D9A1AB-CE58-405A-85AC-EFEC4B1079AA}"/>
              </a:ext>
            </a:extLst>
          </p:cNvPr>
          <p:cNvPicPr>
            <a:picLocks noGrp="1" noChangeAspect="1"/>
          </p:cNvPicPr>
          <p:nvPr>
            <p:ph type="pic" sz="quarter" idx="13"/>
          </p:nvPr>
        </p:nvPicPr>
        <p:blipFill rotWithShape="1">
          <a:blip r:embed="rId2"/>
          <a:srcRect l="35188" t="335" r="5342" b="-335"/>
          <a:stretch/>
        </p:blipFill>
        <p:spPr>
          <a:xfrm>
            <a:off x="1" y="466726"/>
            <a:ext cx="6848474" cy="6391274"/>
          </a:xfrm>
        </p:spPr>
      </p:pic>
    </p:spTree>
    <p:extLst>
      <p:ext uri="{BB962C8B-B14F-4D97-AF65-F5344CB8AC3E}">
        <p14:creationId xmlns:p14="http://schemas.microsoft.com/office/powerpoint/2010/main" val="15357506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itle 84">
            <a:extLst>
              <a:ext uri="{FF2B5EF4-FFF2-40B4-BE49-F238E27FC236}">
                <a16:creationId xmlns:a16="http://schemas.microsoft.com/office/drawing/2014/main" id="{583A8370-72B5-4ECE-B5E0-5B47654B2410}"/>
              </a:ext>
            </a:extLst>
          </p:cNvPr>
          <p:cNvSpPr>
            <a:spLocks noGrp="1"/>
          </p:cNvSpPr>
          <p:nvPr>
            <p:ph type="title"/>
          </p:nvPr>
        </p:nvSpPr>
        <p:spPr>
          <a:xfrm>
            <a:off x="397722" y="297712"/>
            <a:ext cx="6074545" cy="818837"/>
          </a:xfrm>
        </p:spPr>
        <p:txBody>
          <a:bodyPr/>
          <a:lstStyle/>
          <a:p>
            <a:pPr rtl="0" fontAlgn="base">
              <a:spcBef>
                <a:spcPts val="0"/>
              </a:spcBef>
              <a:spcAft>
                <a:spcPts val="0"/>
              </a:spcAft>
            </a:pPr>
            <a:r>
              <a:rPr lang="en-US" sz="3200" b="0" i="0" u="none" strike="noStrike" dirty="0">
                <a:solidFill>
                  <a:srgbClr val="000000"/>
                </a:solidFill>
                <a:effectLst/>
                <a:latin typeface="Arial" panose="020B0604020202020204" pitchFamily="34" charset="0"/>
              </a:rPr>
              <a:t>Dataset </a:t>
            </a:r>
            <a:endParaRPr lang="en-US" sz="3200" dirty="0">
              <a:solidFill>
                <a:srgbClr val="000000"/>
              </a:solidFill>
              <a:latin typeface="Arial" panose="020B0604020202020204" pitchFamily="34" charset="0"/>
            </a:endParaRPr>
          </a:p>
        </p:txBody>
      </p:sp>
      <p:sp>
        <p:nvSpPr>
          <p:cNvPr id="74" name="Text Placeholder 73">
            <a:extLst>
              <a:ext uri="{FF2B5EF4-FFF2-40B4-BE49-F238E27FC236}">
                <a16:creationId xmlns:a16="http://schemas.microsoft.com/office/drawing/2014/main" id="{CDF4F5AB-B79A-4FAC-8AAF-D1AE5176A9D5}"/>
              </a:ext>
            </a:extLst>
          </p:cNvPr>
          <p:cNvSpPr>
            <a:spLocks noGrp="1"/>
          </p:cNvSpPr>
          <p:nvPr>
            <p:ph type="body" sz="quarter" idx="22"/>
          </p:nvPr>
        </p:nvSpPr>
        <p:spPr>
          <a:xfrm>
            <a:off x="522075" y="1192768"/>
            <a:ext cx="11147850" cy="1252721"/>
          </a:xfrm>
        </p:spPr>
        <p:txBody>
          <a:bodyPr/>
          <a:lstStyle/>
          <a:p>
            <a:r>
              <a:rPr lang="en-US" sz="1800" dirty="0">
                <a:latin typeface="Calibri" panose="020F0502020204030204" pitchFamily="34" charset="0"/>
                <a:cs typeface="Arial" panose="020B0604020202020204" pitchFamily="34" charset="0"/>
              </a:rPr>
              <a:t>Quora Question Pairs : </a:t>
            </a:r>
          </a:p>
          <a:p>
            <a:r>
              <a:rPr lang="en-US" sz="1200" dirty="0"/>
              <a:t>firstly, we tried to use full Quora medical dataset as a part of our novility but not give us good results.</a:t>
            </a:r>
          </a:p>
          <a:p>
            <a:r>
              <a:rPr lang="en-US" sz="1200" dirty="0"/>
              <a:t>so, we worked on selective research medical dataset and was balanced that contains question1 &amp; question 2 for our model.</a:t>
            </a:r>
          </a:p>
          <a:p>
            <a:endParaRPr lang="en-US" sz="1200" dirty="0"/>
          </a:p>
          <a:p>
            <a:endParaRPr lang="en-US" sz="1200" dirty="0"/>
          </a:p>
        </p:txBody>
      </p:sp>
      <p:sp>
        <p:nvSpPr>
          <p:cNvPr id="2" name="Date Placeholder 1">
            <a:extLst>
              <a:ext uri="{FF2B5EF4-FFF2-40B4-BE49-F238E27FC236}">
                <a16:creationId xmlns:a16="http://schemas.microsoft.com/office/drawing/2014/main" id="{1057F3FD-3004-40DE-B48F-5B3CB1567FFA}"/>
              </a:ext>
            </a:extLst>
          </p:cNvPr>
          <p:cNvSpPr>
            <a:spLocks noGrp="1"/>
          </p:cNvSpPr>
          <p:nvPr>
            <p:ph type="dt" sz="half" idx="10"/>
          </p:nvPr>
        </p:nvSpPr>
        <p:spPr>
          <a:xfrm>
            <a:off x="838200" y="6515753"/>
            <a:ext cx="2743200" cy="205722"/>
          </a:xfrm>
        </p:spPr>
        <p:txBody>
          <a:bodyPr/>
          <a:lstStyle/>
          <a:p>
            <a:r>
              <a:rPr lang="en-US" dirty="0"/>
              <a:t>8/03/20XX</a:t>
            </a:r>
          </a:p>
        </p:txBody>
      </p:sp>
      <p:sp>
        <p:nvSpPr>
          <p:cNvPr id="4" name="Slide Number Placeholder 3">
            <a:extLst>
              <a:ext uri="{FF2B5EF4-FFF2-40B4-BE49-F238E27FC236}">
                <a16:creationId xmlns:a16="http://schemas.microsoft.com/office/drawing/2014/main" id="{F637CBF2-4176-4C56-8824-858FA51AEF09}"/>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20</a:t>
            </a:fld>
            <a:endParaRPr lang="en-US" dirty="0"/>
          </a:p>
        </p:txBody>
      </p:sp>
      <p:graphicFrame>
        <p:nvGraphicFramePr>
          <p:cNvPr id="10" name="Content Placeholder 47">
            <a:extLst>
              <a:ext uri="{FF2B5EF4-FFF2-40B4-BE49-F238E27FC236}">
                <a16:creationId xmlns:a16="http://schemas.microsoft.com/office/drawing/2014/main" id="{6DAA7A7B-0B7C-4477-9286-7BB69CDD2074}"/>
              </a:ext>
            </a:extLst>
          </p:cNvPr>
          <p:cNvGraphicFramePr>
            <a:graphicFrameLocks/>
          </p:cNvGraphicFramePr>
          <p:nvPr>
            <p:extLst>
              <p:ext uri="{D42A27DB-BD31-4B8C-83A1-F6EECF244321}">
                <p14:modId xmlns:p14="http://schemas.microsoft.com/office/powerpoint/2010/main" val="159183494"/>
              </p:ext>
            </p:extLst>
          </p:nvPr>
        </p:nvGraphicFramePr>
        <p:xfrm>
          <a:off x="522075" y="2328520"/>
          <a:ext cx="5336465" cy="4349044"/>
        </p:xfrm>
        <a:graphic>
          <a:graphicData uri="http://schemas.openxmlformats.org/drawingml/2006/table">
            <a:tbl>
              <a:tblPr firstRow="1" bandRow="1">
                <a:tableStyleId>{D27102A9-8310-4765-A935-A1911B00CA55}</a:tableStyleId>
              </a:tblPr>
              <a:tblGrid>
                <a:gridCol w="2061637">
                  <a:extLst>
                    <a:ext uri="{9D8B030D-6E8A-4147-A177-3AD203B41FA5}">
                      <a16:colId xmlns:a16="http://schemas.microsoft.com/office/drawing/2014/main" val="2446386500"/>
                    </a:ext>
                  </a:extLst>
                </a:gridCol>
                <a:gridCol w="3274828">
                  <a:extLst>
                    <a:ext uri="{9D8B030D-6E8A-4147-A177-3AD203B41FA5}">
                      <a16:colId xmlns:a16="http://schemas.microsoft.com/office/drawing/2014/main" val="3308918160"/>
                    </a:ext>
                  </a:extLst>
                </a:gridCol>
              </a:tblGrid>
              <a:tr h="217806">
                <a:tc>
                  <a:txBody>
                    <a:bodyPr/>
                    <a:lstStyle/>
                    <a:p>
                      <a:pPr algn="ctr"/>
                      <a:r>
                        <a:rPr lang="en-US" sz="1200" b="1" cap="all" spc="200" baseline="0" dirty="0">
                          <a:solidFill>
                            <a:schemeClr val="tx2">
                              <a:lumMod val="75000"/>
                            </a:schemeClr>
                          </a:solidFill>
                          <a:latin typeface="+mj-lt"/>
                        </a:rPr>
                        <a:t>Dataset</a:t>
                      </a:r>
                    </a:p>
                  </a:txBody>
                  <a:tcPr marL="78782" marR="78782" marT="39391" marB="39391" anchor="ctr"/>
                </a:tc>
                <a:tc>
                  <a:txBody>
                    <a:bodyPr/>
                    <a:lstStyle/>
                    <a:p>
                      <a:pPr algn="ctr"/>
                      <a:r>
                        <a:rPr lang="en-US" sz="1200" b="1" cap="all" spc="200" baseline="0" dirty="0">
                          <a:solidFill>
                            <a:schemeClr val="tx2">
                              <a:lumMod val="75000"/>
                            </a:schemeClr>
                          </a:solidFill>
                          <a:latin typeface="+mj-lt"/>
                        </a:rPr>
                        <a:t>URL</a:t>
                      </a:r>
                    </a:p>
                  </a:txBody>
                  <a:tcPr marL="78782" marR="78782" marT="39391" marB="39391" anchor="ctr"/>
                </a:tc>
                <a:extLst>
                  <a:ext uri="{0D108BD9-81ED-4DB2-BD59-A6C34878D82A}">
                    <a16:rowId xmlns:a16="http://schemas.microsoft.com/office/drawing/2014/main" val="3100351803"/>
                  </a:ext>
                </a:extLst>
              </a:tr>
              <a:tr h="1540771">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US" sz="1200" b="1" kern="1200" spc="100" baseline="0" dirty="0">
                          <a:solidFill>
                            <a:schemeClr val="tx2">
                              <a:lumMod val="75000"/>
                            </a:schemeClr>
                          </a:solidFill>
                          <a:effectLst/>
                          <a:latin typeface="+mn-lt"/>
                          <a:ea typeface="+mn-ea"/>
                          <a:cs typeface="+mn-cs"/>
                        </a:rPr>
                        <a:t>Quora Question Pairs</a:t>
                      </a:r>
                    </a:p>
                    <a:p>
                      <a:pPr marL="0" marR="0" lvl="0" indent="0" algn="ctr" defTabSz="914400" rtl="0" eaLnBrk="1" fontAlgn="base" latinLnBrk="0" hangingPunct="1">
                        <a:lnSpc>
                          <a:spcPct val="100000"/>
                        </a:lnSpc>
                        <a:spcBef>
                          <a:spcPts val="0"/>
                        </a:spcBef>
                        <a:spcAft>
                          <a:spcPts val="0"/>
                        </a:spcAft>
                        <a:buClrTx/>
                        <a:buSzTx/>
                        <a:buFontTx/>
                        <a:buNone/>
                        <a:tabLst/>
                        <a:defRPr/>
                      </a:pPr>
                      <a:r>
                        <a:rPr lang="en-US" sz="1200" b="1" kern="1200" spc="100" baseline="0" dirty="0">
                          <a:solidFill>
                            <a:schemeClr val="tx2">
                              <a:lumMod val="75000"/>
                            </a:schemeClr>
                          </a:solidFill>
                          <a:effectLst/>
                          <a:latin typeface="+mn-lt"/>
                          <a:ea typeface="+mn-ea"/>
                          <a:cs typeface="+mn-cs"/>
                        </a:rPr>
                        <a:t>​</a:t>
                      </a:r>
                      <a:r>
                        <a:rPr lang="en-US" sz="1200" b="1" i="0" kern="1200" spc="100" baseline="0" dirty="0">
                          <a:solidFill>
                            <a:schemeClr val="tx2">
                              <a:lumMod val="75000"/>
                            </a:schemeClr>
                          </a:solidFill>
                          <a:effectLst/>
                          <a:latin typeface="+mn-lt"/>
                          <a:ea typeface="+mn-ea"/>
                          <a:cs typeface="+mn-cs"/>
                        </a:rPr>
                        <a:t> </a:t>
                      </a:r>
                      <a:r>
                        <a:rPr lang="en-US" sz="1200" b="0" spc="100" baseline="0" dirty="0">
                          <a:solidFill>
                            <a:schemeClr val="accent5">
                              <a:lumMod val="50000"/>
                            </a:schemeClr>
                          </a:solidFill>
                          <a:effectLst/>
                          <a:latin typeface="Seaford" panose="020B0502030303020204" pitchFamily="34" charset="0"/>
                        </a:rPr>
                        <a:t>​(</a:t>
                      </a:r>
                      <a:r>
                        <a:rPr lang="en-US" sz="1200" b="0" i="0" u="none" strike="noStrike" kern="1200" dirty="0" err="1">
                          <a:solidFill>
                            <a:schemeClr val="tx1"/>
                          </a:solidFill>
                          <a:effectLst/>
                          <a:latin typeface="+mn-lt"/>
                          <a:ea typeface="+mn-ea"/>
                          <a:cs typeface="+mn-cs"/>
                          <a:hlinkClick r:id="rId2"/>
                        </a:rPr>
                        <a:t>github</a:t>
                      </a:r>
                      <a:r>
                        <a:rPr lang="en-US" sz="1200" b="0" spc="100" baseline="0" dirty="0">
                          <a:solidFill>
                            <a:schemeClr val="accent5">
                              <a:lumMod val="50000"/>
                            </a:schemeClr>
                          </a:solidFill>
                          <a:effectLst/>
                          <a:latin typeface="Seaford" panose="020B0502030303020204" pitchFamily="34" charset="0"/>
                        </a:rPr>
                        <a:t> )</a:t>
                      </a:r>
                      <a:endParaRPr lang="en-US" sz="1200" b="0" i="0" spc="100" baseline="0" dirty="0">
                        <a:solidFill>
                          <a:schemeClr val="accent5">
                            <a:lumMod val="50000"/>
                          </a:schemeClr>
                        </a:solidFill>
                        <a:effectLst/>
                        <a:latin typeface="Seaford" panose="020B0502030303020204" pitchFamily="34" charset="0"/>
                      </a:endParaRPr>
                    </a:p>
                  </a:txBody>
                  <a:tcPr anchor="ctr"/>
                </a:tc>
                <a:tc>
                  <a:txBody>
                    <a:bodyPr/>
                    <a:lstStyle/>
                    <a:p>
                      <a:pPr rtl="0"/>
                      <a:r>
                        <a:rPr lang="en-US" sz="1100" b="0" i="0" u="none" strike="noStrike" kern="1200" dirty="0">
                          <a:solidFill>
                            <a:schemeClr val="tx1"/>
                          </a:solidFill>
                          <a:effectLst/>
                          <a:latin typeface="+mn-lt"/>
                          <a:ea typeface="+mn-ea"/>
                          <a:cs typeface="+mn-cs"/>
                          <a:hlinkClick r:id="rId2"/>
                        </a:rPr>
                        <a:t>https://github.com/14H034160212/HHH-An-Online-Question-Answering-System-for-Medical-Questions/blob/master/Data/Model_train_dev_test_dataset/Other_model_train_dev_test_dataset/train.csv</a:t>
                      </a:r>
                      <a:endParaRPr lang="en-US" sz="1100" b="0" i="0" u="none" strike="noStrike" kern="1200" dirty="0">
                        <a:solidFill>
                          <a:schemeClr val="tx1"/>
                        </a:solidFill>
                        <a:effectLst/>
                        <a:latin typeface="+mn-lt"/>
                        <a:ea typeface="+mn-ea"/>
                        <a:cs typeface="+mn-cs"/>
                      </a:endParaRPr>
                    </a:p>
                    <a:p>
                      <a:pPr rtl="0"/>
                      <a:endParaRPr lang="en-US" sz="1200" b="0" i="0" spc="100" baseline="0" dirty="0">
                        <a:solidFill>
                          <a:schemeClr val="accent5">
                            <a:lumMod val="50000"/>
                          </a:schemeClr>
                        </a:solidFill>
                        <a:effectLst/>
                        <a:latin typeface="Seaford" panose="020B0502030303020204" pitchFamily="34" charset="0"/>
                      </a:endParaRPr>
                    </a:p>
                  </a:txBody>
                  <a:tcPr anchor="ctr"/>
                </a:tc>
                <a:extLst>
                  <a:ext uri="{0D108BD9-81ED-4DB2-BD59-A6C34878D82A}">
                    <a16:rowId xmlns:a16="http://schemas.microsoft.com/office/drawing/2014/main" val="2801628125"/>
                  </a:ext>
                </a:extLst>
              </a:tr>
              <a:tr h="1540771">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US" sz="1200" b="1" kern="1200" spc="100" baseline="0" dirty="0">
                          <a:solidFill>
                            <a:schemeClr val="tx2">
                              <a:lumMod val="75000"/>
                            </a:schemeClr>
                          </a:solidFill>
                          <a:effectLst/>
                          <a:latin typeface="+mn-lt"/>
                          <a:ea typeface="+mn-ea"/>
                          <a:cs typeface="+mn-cs"/>
                        </a:rPr>
                        <a:t>Quora Question Pairs</a:t>
                      </a:r>
                    </a:p>
                    <a:p>
                      <a:pPr marL="0" marR="0" lvl="0" indent="0" algn="ctr" defTabSz="914400" rtl="0" eaLnBrk="1" fontAlgn="base" latinLnBrk="0" hangingPunct="1">
                        <a:lnSpc>
                          <a:spcPct val="100000"/>
                        </a:lnSpc>
                        <a:spcBef>
                          <a:spcPts val="0"/>
                        </a:spcBef>
                        <a:spcAft>
                          <a:spcPts val="0"/>
                        </a:spcAft>
                        <a:buClrTx/>
                        <a:buSzTx/>
                        <a:buFontTx/>
                        <a:buNone/>
                        <a:tabLst/>
                        <a:defRPr/>
                      </a:pPr>
                      <a:r>
                        <a:rPr lang="en-US" sz="1200" b="1" kern="1200" spc="100" baseline="0" dirty="0">
                          <a:solidFill>
                            <a:schemeClr val="tx2">
                              <a:lumMod val="75000"/>
                            </a:schemeClr>
                          </a:solidFill>
                          <a:effectLst/>
                          <a:latin typeface="+mn-lt"/>
                          <a:ea typeface="+mn-ea"/>
                          <a:cs typeface="+mn-cs"/>
                        </a:rPr>
                        <a:t>​ (</a:t>
                      </a:r>
                      <a:r>
                        <a:rPr lang="en-US" sz="1200" b="0" i="0" u="none" strike="noStrike" kern="1200" dirty="0" err="1">
                          <a:solidFill>
                            <a:schemeClr val="tx1"/>
                          </a:solidFill>
                          <a:effectLst/>
                          <a:latin typeface="+mn-lt"/>
                          <a:ea typeface="+mn-ea"/>
                          <a:cs typeface="+mn-cs"/>
                          <a:hlinkClick r:id="rId3"/>
                        </a:rPr>
                        <a:t>kaggle</a:t>
                      </a:r>
                      <a:r>
                        <a:rPr lang="en-US" sz="1200" b="1" kern="1200" spc="100" baseline="0" dirty="0">
                          <a:solidFill>
                            <a:schemeClr val="tx2">
                              <a:lumMod val="75000"/>
                            </a:schemeClr>
                          </a:solidFill>
                          <a:effectLst/>
                          <a:latin typeface="+mn-lt"/>
                          <a:ea typeface="+mn-ea"/>
                          <a:cs typeface="+mn-cs"/>
                        </a:rPr>
                        <a:t> )</a:t>
                      </a:r>
                      <a:endParaRPr lang="en-US" sz="1200" b="1" i="0" kern="1200" spc="100" baseline="0" dirty="0">
                        <a:solidFill>
                          <a:schemeClr val="tx2">
                            <a:lumMod val="75000"/>
                          </a:schemeClr>
                        </a:solidFill>
                        <a:effectLst/>
                        <a:latin typeface="+mn-lt"/>
                        <a:ea typeface="+mn-ea"/>
                        <a:cs typeface="+mn-cs"/>
                      </a:endParaRPr>
                    </a:p>
                    <a:p>
                      <a:pPr algn="ctr" rtl="0" fontAlgn="base"/>
                      <a:r>
                        <a:rPr lang="en-US" sz="1200" b="0" spc="100" baseline="0" dirty="0">
                          <a:solidFill>
                            <a:schemeClr val="accent5">
                              <a:lumMod val="50000"/>
                            </a:schemeClr>
                          </a:solidFill>
                          <a:effectLst/>
                          <a:latin typeface="Seaford" panose="020B0502030303020204" pitchFamily="34" charset="0"/>
                        </a:rPr>
                        <a:t>​</a:t>
                      </a:r>
                      <a:endParaRPr lang="en-US" sz="1200" b="0" i="0" spc="100" baseline="0" dirty="0">
                        <a:solidFill>
                          <a:schemeClr val="accent5">
                            <a:lumMod val="50000"/>
                          </a:schemeClr>
                        </a:solidFill>
                        <a:effectLst/>
                        <a:latin typeface="Seaford" panose="020B0502030303020204" pitchFamily="34" charset="0"/>
                      </a:endParaRPr>
                    </a:p>
                  </a:txBody>
                  <a:tcPr anchor="ctr"/>
                </a:tc>
                <a:tc>
                  <a:txBody>
                    <a:bodyPr/>
                    <a:lstStyle/>
                    <a:p>
                      <a:pPr algn="ctr" rtl="0" fontAlgn="base"/>
                      <a:r>
                        <a:rPr lang="en-US" sz="1100" b="0" i="0" u="none" strike="noStrike" kern="1200" dirty="0">
                          <a:solidFill>
                            <a:schemeClr val="tx1"/>
                          </a:solidFill>
                          <a:effectLst/>
                          <a:latin typeface="+mn-lt"/>
                          <a:ea typeface="+mn-ea"/>
                          <a:cs typeface="+mn-cs"/>
                          <a:hlinkClick r:id="rId3"/>
                        </a:rPr>
                        <a:t>https://www.kaggle.com/c/quora-question-pairs/data</a:t>
                      </a:r>
                      <a:endParaRPr lang="en-US" sz="1100" b="0" i="0" u="none" strike="noStrike" kern="1200" dirty="0">
                        <a:solidFill>
                          <a:schemeClr val="tx1"/>
                        </a:solidFill>
                        <a:effectLst/>
                        <a:latin typeface="+mn-lt"/>
                        <a:ea typeface="+mn-ea"/>
                        <a:cs typeface="+mn-cs"/>
                      </a:endParaRPr>
                    </a:p>
                  </a:txBody>
                  <a:tcPr anchor="ctr"/>
                </a:tc>
                <a:extLst>
                  <a:ext uri="{0D108BD9-81ED-4DB2-BD59-A6C34878D82A}">
                    <a16:rowId xmlns:a16="http://schemas.microsoft.com/office/drawing/2014/main" val="955191974"/>
                  </a:ext>
                </a:extLst>
              </a:tr>
              <a:tr h="560281">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US" sz="1200" b="1" kern="1200" spc="100" baseline="0" dirty="0">
                          <a:solidFill>
                            <a:schemeClr val="tx2">
                              <a:lumMod val="75000"/>
                            </a:schemeClr>
                          </a:solidFill>
                          <a:effectLst/>
                          <a:latin typeface="+mn-lt"/>
                          <a:ea typeface="+mn-ea"/>
                          <a:cs typeface="+mn-cs"/>
                        </a:rPr>
                        <a:t>Medical Question/Answer dataset</a:t>
                      </a:r>
                    </a:p>
                    <a:p>
                      <a:pPr marL="0" marR="0" lvl="0" indent="0" algn="ctr" defTabSz="914400" rtl="0" eaLnBrk="1" fontAlgn="base" latinLnBrk="0" hangingPunct="1">
                        <a:lnSpc>
                          <a:spcPct val="100000"/>
                        </a:lnSpc>
                        <a:spcBef>
                          <a:spcPts val="0"/>
                        </a:spcBef>
                        <a:spcAft>
                          <a:spcPts val="0"/>
                        </a:spcAft>
                        <a:buClrTx/>
                        <a:buSzTx/>
                        <a:buFontTx/>
                        <a:buNone/>
                        <a:tabLst/>
                        <a:defRPr/>
                      </a:pPr>
                      <a:endParaRPr lang="en-US" sz="1200" b="1" i="0" kern="1200" spc="100" baseline="0" dirty="0">
                        <a:solidFill>
                          <a:schemeClr val="tx2">
                            <a:lumMod val="75000"/>
                          </a:schemeClr>
                        </a:solidFill>
                        <a:effectLst/>
                        <a:latin typeface="+mn-lt"/>
                        <a:ea typeface="+mn-ea"/>
                        <a:cs typeface="+mn-cs"/>
                      </a:endParaRPr>
                    </a:p>
                    <a:p>
                      <a:pPr algn="ctr" rtl="0" fontAlgn="base"/>
                      <a:r>
                        <a:rPr lang="en-US" sz="1200" b="0" spc="100" baseline="0" dirty="0">
                          <a:solidFill>
                            <a:schemeClr val="accent5">
                              <a:lumMod val="50000"/>
                            </a:schemeClr>
                          </a:solidFill>
                          <a:effectLst/>
                          <a:latin typeface="Seaford" panose="020B0502030303020204" pitchFamily="34" charset="0"/>
                        </a:rPr>
                        <a:t>​</a:t>
                      </a:r>
                      <a:endParaRPr lang="en-US" sz="1200" b="0" i="0" spc="100" baseline="0" dirty="0">
                        <a:solidFill>
                          <a:schemeClr val="accent5">
                            <a:lumMod val="50000"/>
                          </a:schemeClr>
                        </a:solidFill>
                        <a:effectLst/>
                        <a:latin typeface="Seaford" panose="020B0502030303020204" pitchFamily="34" charset="0"/>
                      </a:endParaRPr>
                    </a:p>
                  </a:txBody>
                  <a:tcPr anchor="ctr"/>
                </a:tc>
                <a:tc>
                  <a:txBody>
                    <a:bodyPr/>
                    <a:lstStyle/>
                    <a:p>
                      <a:pPr algn="ctr" rtl="0" fontAlgn="base"/>
                      <a:r>
                        <a:rPr lang="en-US" sz="1200" b="0" i="0" spc="100" baseline="0" dirty="0">
                          <a:solidFill>
                            <a:schemeClr val="accent5">
                              <a:lumMod val="50000"/>
                            </a:schemeClr>
                          </a:solidFill>
                          <a:effectLst/>
                          <a:latin typeface="Seaford" panose="020B0502030303020204" pitchFamily="34" charset="0"/>
                          <a:hlinkClick r:id="rId4"/>
                        </a:rPr>
                        <a:t>https://github.com/LasseRegin/medical-question-answer-data</a:t>
                      </a:r>
                      <a:endParaRPr lang="en-US" sz="1200" b="0" i="0" spc="100" baseline="0" dirty="0">
                        <a:solidFill>
                          <a:schemeClr val="accent5">
                            <a:lumMod val="50000"/>
                          </a:schemeClr>
                        </a:solidFill>
                        <a:effectLst/>
                        <a:latin typeface="Seaford" panose="020B0502030303020204" pitchFamily="34" charset="0"/>
                      </a:endParaRPr>
                    </a:p>
                    <a:p>
                      <a:pPr algn="ctr" rtl="0" fontAlgn="base"/>
                      <a:endParaRPr lang="en-US" sz="1200" b="0" i="0" spc="100" baseline="0" dirty="0">
                        <a:solidFill>
                          <a:schemeClr val="accent5">
                            <a:lumMod val="50000"/>
                          </a:schemeClr>
                        </a:solidFill>
                        <a:effectLst/>
                        <a:latin typeface="Seaford" panose="020B0502030303020204" pitchFamily="34" charset="0"/>
                      </a:endParaRPr>
                    </a:p>
                  </a:txBody>
                  <a:tcPr anchor="ctr"/>
                </a:tc>
                <a:extLst>
                  <a:ext uri="{0D108BD9-81ED-4DB2-BD59-A6C34878D82A}">
                    <a16:rowId xmlns:a16="http://schemas.microsoft.com/office/drawing/2014/main" val="3635382780"/>
                  </a:ext>
                </a:extLst>
              </a:tr>
            </a:tbl>
          </a:graphicData>
        </a:graphic>
      </p:graphicFrame>
      <p:pic>
        <p:nvPicPr>
          <p:cNvPr id="7" name="Picture 6">
            <a:extLst>
              <a:ext uri="{FF2B5EF4-FFF2-40B4-BE49-F238E27FC236}">
                <a16:creationId xmlns:a16="http://schemas.microsoft.com/office/drawing/2014/main" id="{4FBED60D-7374-4D97-B744-7253C55F234B}"/>
              </a:ext>
            </a:extLst>
          </p:cNvPr>
          <p:cNvPicPr>
            <a:picLocks noChangeAspect="1"/>
          </p:cNvPicPr>
          <p:nvPr/>
        </p:nvPicPr>
        <p:blipFill>
          <a:blip r:embed="rId5"/>
          <a:stretch>
            <a:fillRect/>
          </a:stretch>
        </p:blipFill>
        <p:spPr>
          <a:xfrm>
            <a:off x="6203019" y="2367005"/>
            <a:ext cx="5509438" cy="1252721"/>
          </a:xfrm>
          <a:prstGeom prst="rect">
            <a:avLst/>
          </a:prstGeom>
        </p:spPr>
      </p:pic>
      <p:pic>
        <p:nvPicPr>
          <p:cNvPr id="12" name="Picture 11" descr="Graphical user interface, text, application&#10;&#10;Description automatically generated">
            <a:extLst>
              <a:ext uri="{FF2B5EF4-FFF2-40B4-BE49-F238E27FC236}">
                <a16:creationId xmlns:a16="http://schemas.microsoft.com/office/drawing/2014/main" id="{77CDE1FE-36BF-4A08-BA5A-1CDF615AA0F2}"/>
              </a:ext>
            </a:extLst>
          </p:cNvPr>
          <p:cNvPicPr>
            <a:picLocks noChangeAspect="1"/>
          </p:cNvPicPr>
          <p:nvPr/>
        </p:nvPicPr>
        <p:blipFill>
          <a:blip r:embed="rId6"/>
          <a:stretch>
            <a:fillRect/>
          </a:stretch>
        </p:blipFill>
        <p:spPr>
          <a:xfrm>
            <a:off x="6110878" y="4667698"/>
            <a:ext cx="5680412" cy="1717159"/>
          </a:xfrm>
          <a:prstGeom prst="rect">
            <a:avLst/>
          </a:prstGeom>
        </p:spPr>
      </p:pic>
    </p:spTree>
    <p:extLst>
      <p:ext uri="{BB962C8B-B14F-4D97-AF65-F5344CB8AC3E}">
        <p14:creationId xmlns:p14="http://schemas.microsoft.com/office/powerpoint/2010/main" val="35354107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itle 84">
            <a:extLst>
              <a:ext uri="{FF2B5EF4-FFF2-40B4-BE49-F238E27FC236}">
                <a16:creationId xmlns:a16="http://schemas.microsoft.com/office/drawing/2014/main" id="{583A8370-72B5-4ECE-B5E0-5B47654B2410}"/>
              </a:ext>
            </a:extLst>
          </p:cNvPr>
          <p:cNvSpPr>
            <a:spLocks noGrp="1"/>
          </p:cNvSpPr>
          <p:nvPr>
            <p:ph type="title"/>
          </p:nvPr>
        </p:nvSpPr>
        <p:spPr>
          <a:xfrm>
            <a:off x="4322844" y="407625"/>
            <a:ext cx="3546311" cy="818837"/>
          </a:xfrm>
        </p:spPr>
        <p:txBody>
          <a:bodyPr/>
          <a:lstStyle/>
          <a:p>
            <a:pPr rtl="0" fontAlgn="base">
              <a:spcBef>
                <a:spcPts val="0"/>
              </a:spcBef>
              <a:spcAft>
                <a:spcPts val="0"/>
              </a:spcAft>
            </a:pPr>
            <a:r>
              <a:rPr lang="en-US" sz="3200" dirty="0">
                <a:solidFill>
                  <a:srgbClr val="000000"/>
                </a:solidFill>
                <a:latin typeface="Arial" panose="020B0604020202020204" pitchFamily="34" charset="0"/>
              </a:rPr>
              <a:t>Experiments</a:t>
            </a:r>
          </a:p>
        </p:txBody>
      </p:sp>
      <p:sp>
        <p:nvSpPr>
          <p:cNvPr id="74" name="Text Placeholder 73">
            <a:extLst>
              <a:ext uri="{FF2B5EF4-FFF2-40B4-BE49-F238E27FC236}">
                <a16:creationId xmlns:a16="http://schemas.microsoft.com/office/drawing/2014/main" id="{CDF4F5AB-B79A-4FAC-8AAF-D1AE5176A9D5}"/>
              </a:ext>
            </a:extLst>
          </p:cNvPr>
          <p:cNvSpPr>
            <a:spLocks noGrp="1"/>
          </p:cNvSpPr>
          <p:nvPr>
            <p:ph type="body" sz="quarter" idx="22"/>
          </p:nvPr>
        </p:nvSpPr>
        <p:spPr>
          <a:xfrm>
            <a:off x="522075" y="1444365"/>
            <a:ext cx="11147850" cy="1252721"/>
          </a:xfrm>
        </p:spPr>
        <p:txBody>
          <a:bodyPr/>
          <a:lstStyle/>
          <a:p>
            <a:r>
              <a:rPr lang="en-US" sz="1800" dirty="0">
                <a:effectLst/>
                <a:latin typeface="Calibri" panose="020F0502020204030204" pitchFamily="34" charset="0"/>
                <a:ea typeface="Calibri" panose="020F0502020204030204" pitchFamily="34" charset="0"/>
                <a:cs typeface="Arial" panose="020B0604020202020204" pitchFamily="34" charset="0"/>
              </a:rPr>
              <a:t>Experiments:</a:t>
            </a:r>
          </a:p>
          <a:p>
            <a:r>
              <a:rPr lang="en-US" sz="1800" dirty="0">
                <a:latin typeface="Calibri" panose="020F0502020204030204" pitchFamily="34" charset="0"/>
                <a:cs typeface="Arial" panose="020B0604020202020204" pitchFamily="34" charset="0"/>
              </a:rPr>
              <a:t>	</a:t>
            </a:r>
            <a:r>
              <a:rPr lang="en-US" sz="1200" dirty="0"/>
              <a:t>(partial experiments report/total experiment count: approx. 100/Best experiment result with snapshot) </a:t>
            </a:r>
          </a:p>
        </p:txBody>
      </p:sp>
      <p:sp>
        <p:nvSpPr>
          <p:cNvPr id="2" name="Date Placeholder 1">
            <a:extLst>
              <a:ext uri="{FF2B5EF4-FFF2-40B4-BE49-F238E27FC236}">
                <a16:creationId xmlns:a16="http://schemas.microsoft.com/office/drawing/2014/main" id="{1057F3FD-3004-40DE-B48F-5B3CB1567FFA}"/>
              </a:ext>
            </a:extLst>
          </p:cNvPr>
          <p:cNvSpPr>
            <a:spLocks noGrp="1"/>
          </p:cNvSpPr>
          <p:nvPr>
            <p:ph type="dt" sz="half" idx="10"/>
          </p:nvPr>
        </p:nvSpPr>
        <p:spPr>
          <a:xfrm>
            <a:off x="838200" y="6515753"/>
            <a:ext cx="2743200" cy="205722"/>
          </a:xfrm>
        </p:spPr>
        <p:txBody>
          <a:bodyPr/>
          <a:lstStyle/>
          <a:p>
            <a:r>
              <a:rPr lang="en-US" dirty="0"/>
              <a:t>8/03/20XX</a:t>
            </a:r>
          </a:p>
        </p:txBody>
      </p:sp>
      <p:sp>
        <p:nvSpPr>
          <p:cNvPr id="4" name="Slide Number Placeholder 3">
            <a:extLst>
              <a:ext uri="{FF2B5EF4-FFF2-40B4-BE49-F238E27FC236}">
                <a16:creationId xmlns:a16="http://schemas.microsoft.com/office/drawing/2014/main" id="{F637CBF2-4176-4C56-8824-858FA51AEF09}"/>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21</a:t>
            </a:fld>
            <a:endParaRPr lang="en-US" dirty="0"/>
          </a:p>
        </p:txBody>
      </p:sp>
      <p:pic>
        <p:nvPicPr>
          <p:cNvPr id="3" name="Picture 2">
            <a:extLst>
              <a:ext uri="{FF2B5EF4-FFF2-40B4-BE49-F238E27FC236}">
                <a16:creationId xmlns:a16="http://schemas.microsoft.com/office/drawing/2014/main" id="{BD25FD37-71C8-4836-9027-2EE8945E0C7F}"/>
              </a:ext>
            </a:extLst>
          </p:cNvPr>
          <p:cNvPicPr>
            <a:picLocks noChangeAspect="1"/>
          </p:cNvPicPr>
          <p:nvPr/>
        </p:nvPicPr>
        <p:blipFill>
          <a:blip r:embed="rId2"/>
          <a:stretch>
            <a:fillRect/>
          </a:stretch>
        </p:blipFill>
        <p:spPr>
          <a:xfrm>
            <a:off x="1684121" y="3683892"/>
            <a:ext cx="8823757" cy="2377063"/>
          </a:xfrm>
          <a:prstGeom prst="rect">
            <a:avLst/>
          </a:prstGeom>
        </p:spPr>
      </p:pic>
      <p:sp>
        <p:nvSpPr>
          <p:cNvPr id="10" name="Text Placeholder 73">
            <a:extLst>
              <a:ext uri="{FF2B5EF4-FFF2-40B4-BE49-F238E27FC236}">
                <a16:creationId xmlns:a16="http://schemas.microsoft.com/office/drawing/2014/main" id="{8866B2A5-10B9-40A9-9A68-639E33BDBA37}"/>
              </a:ext>
            </a:extLst>
          </p:cNvPr>
          <p:cNvSpPr txBox="1">
            <a:spLocks/>
          </p:cNvSpPr>
          <p:nvPr/>
        </p:nvSpPr>
        <p:spPr>
          <a:xfrm>
            <a:off x="4771897" y="2904309"/>
            <a:ext cx="2563140" cy="433771"/>
          </a:xfrm>
          <a:prstGeom prst="rect">
            <a:avLst/>
          </a:prstGeom>
        </p:spPr>
        <p:txBody>
          <a:bodyPr vert="horz" lIns="91440" tIns="45720" rIns="91440" bIns="45720" rtlCol="0" anchor="t">
            <a:noAutofit/>
          </a:bodyPr>
          <a:lstStyle>
            <a:lvl1pPr marL="0" indent="0" algn="l" defTabSz="914400" rtl="0" eaLnBrk="1" latinLnBrk="0" hangingPunct="1">
              <a:lnSpc>
                <a:spcPct val="125000"/>
              </a:lnSpc>
              <a:spcBef>
                <a:spcPts val="1000"/>
              </a:spcBef>
              <a:buFont typeface="Arial" panose="020B0604020202020204" pitchFamily="34" charset="0"/>
              <a:buNone/>
              <a:defRPr sz="1400" kern="1200" cap="none" spc="1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highlight>
                  <a:srgbClr val="04B2C2"/>
                </a:highlight>
                <a:latin typeface="Calibri" panose="020F0502020204030204" pitchFamily="34" charset="0"/>
                <a:ea typeface="Calibri" panose="020F0502020204030204" pitchFamily="34" charset="0"/>
                <a:cs typeface="Arial" panose="020B0604020202020204" pitchFamily="34" charset="0"/>
              </a:rPr>
              <a:t>Full Dataset = 240000</a:t>
            </a:r>
            <a:r>
              <a:rPr lang="en-US" sz="1200" dirty="0">
                <a:highlight>
                  <a:srgbClr val="04B2C2"/>
                </a:highlight>
              </a:rPr>
              <a:t> </a:t>
            </a:r>
          </a:p>
        </p:txBody>
      </p:sp>
    </p:spTree>
    <p:extLst>
      <p:ext uri="{BB962C8B-B14F-4D97-AF65-F5344CB8AC3E}">
        <p14:creationId xmlns:p14="http://schemas.microsoft.com/office/powerpoint/2010/main" val="33611943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itle 84">
            <a:extLst>
              <a:ext uri="{FF2B5EF4-FFF2-40B4-BE49-F238E27FC236}">
                <a16:creationId xmlns:a16="http://schemas.microsoft.com/office/drawing/2014/main" id="{583A8370-72B5-4ECE-B5E0-5B47654B2410}"/>
              </a:ext>
            </a:extLst>
          </p:cNvPr>
          <p:cNvSpPr>
            <a:spLocks noGrp="1"/>
          </p:cNvSpPr>
          <p:nvPr>
            <p:ph type="title"/>
          </p:nvPr>
        </p:nvSpPr>
        <p:spPr>
          <a:xfrm>
            <a:off x="4322844" y="407625"/>
            <a:ext cx="3546311" cy="818837"/>
          </a:xfrm>
        </p:spPr>
        <p:txBody>
          <a:bodyPr/>
          <a:lstStyle/>
          <a:p>
            <a:pPr rtl="0" fontAlgn="base">
              <a:spcBef>
                <a:spcPts val="0"/>
              </a:spcBef>
              <a:spcAft>
                <a:spcPts val="0"/>
              </a:spcAft>
            </a:pPr>
            <a:r>
              <a:rPr lang="en-US" sz="3200" dirty="0">
                <a:solidFill>
                  <a:srgbClr val="000000"/>
                </a:solidFill>
                <a:latin typeface="Arial" panose="020B0604020202020204" pitchFamily="34" charset="0"/>
              </a:rPr>
              <a:t>Experiments</a:t>
            </a:r>
          </a:p>
        </p:txBody>
      </p:sp>
      <p:sp>
        <p:nvSpPr>
          <p:cNvPr id="2" name="Date Placeholder 1">
            <a:extLst>
              <a:ext uri="{FF2B5EF4-FFF2-40B4-BE49-F238E27FC236}">
                <a16:creationId xmlns:a16="http://schemas.microsoft.com/office/drawing/2014/main" id="{1057F3FD-3004-40DE-B48F-5B3CB1567FFA}"/>
              </a:ext>
            </a:extLst>
          </p:cNvPr>
          <p:cNvSpPr>
            <a:spLocks noGrp="1"/>
          </p:cNvSpPr>
          <p:nvPr>
            <p:ph type="dt" sz="half" idx="10"/>
          </p:nvPr>
        </p:nvSpPr>
        <p:spPr>
          <a:xfrm>
            <a:off x="838200" y="6515753"/>
            <a:ext cx="2743200" cy="205722"/>
          </a:xfrm>
        </p:spPr>
        <p:txBody>
          <a:bodyPr/>
          <a:lstStyle/>
          <a:p>
            <a:r>
              <a:rPr lang="en-US" dirty="0"/>
              <a:t>8/03/20XX</a:t>
            </a:r>
          </a:p>
        </p:txBody>
      </p:sp>
      <p:sp>
        <p:nvSpPr>
          <p:cNvPr id="4" name="Slide Number Placeholder 3">
            <a:extLst>
              <a:ext uri="{FF2B5EF4-FFF2-40B4-BE49-F238E27FC236}">
                <a16:creationId xmlns:a16="http://schemas.microsoft.com/office/drawing/2014/main" id="{F637CBF2-4176-4C56-8824-858FA51AEF09}"/>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22</a:t>
            </a:fld>
            <a:endParaRPr lang="en-US" dirty="0"/>
          </a:p>
        </p:txBody>
      </p:sp>
      <p:sp>
        <p:nvSpPr>
          <p:cNvPr id="10" name="Text Placeholder 73">
            <a:extLst>
              <a:ext uri="{FF2B5EF4-FFF2-40B4-BE49-F238E27FC236}">
                <a16:creationId xmlns:a16="http://schemas.microsoft.com/office/drawing/2014/main" id="{8866B2A5-10B9-40A9-9A68-639E33BDBA37}"/>
              </a:ext>
            </a:extLst>
          </p:cNvPr>
          <p:cNvSpPr txBox="1">
            <a:spLocks/>
          </p:cNvSpPr>
          <p:nvPr/>
        </p:nvSpPr>
        <p:spPr>
          <a:xfrm>
            <a:off x="4123301" y="1181830"/>
            <a:ext cx="3723517" cy="433771"/>
          </a:xfrm>
          <a:prstGeom prst="rect">
            <a:avLst/>
          </a:prstGeom>
        </p:spPr>
        <p:txBody>
          <a:bodyPr vert="horz" lIns="91440" tIns="45720" rIns="91440" bIns="45720" rtlCol="0" anchor="t">
            <a:noAutofit/>
          </a:bodyPr>
          <a:lstStyle>
            <a:lvl1pPr marL="0" indent="0" algn="l" defTabSz="914400" rtl="0" eaLnBrk="1" latinLnBrk="0" hangingPunct="1">
              <a:lnSpc>
                <a:spcPct val="125000"/>
              </a:lnSpc>
              <a:spcBef>
                <a:spcPts val="1000"/>
              </a:spcBef>
              <a:buFont typeface="Arial" panose="020B0604020202020204" pitchFamily="34" charset="0"/>
              <a:buNone/>
              <a:defRPr sz="1400" kern="1200" cap="none" spc="1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highlight>
                  <a:srgbClr val="04B2C2"/>
                </a:highlight>
                <a:latin typeface="Calibri" panose="020F0502020204030204" pitchFamily="34" charset="0"/>
                <a:ea typeface="Calibri" panose="020F0502020204030204" pitchFamily="34" charset="0"/>
                <a:cs typeface="Arial" panose="020B0604020202020204" pitchFamily="34" charset="0"/>
              </a:rPr>
              <a:t>Filtered balanced Dataset =10000</a:t>
            </a:r>
            <a:endParaRPr lang="en-US" sz="1200" dirty="0">
              <a:highlight>
                <a:srgbClr val="04B2C2"/>
              </a:highlight>
            </a:endParaRPr>
          </a:p>
        </p:txBody>
      </p:sp>
      <p:pic>
        <p:nvPicPr>
          <p:cNvPr id="5" name="Picture 4">
            <a:extLst>
              <a:ext uri="{FF2B5EF4-FFF2-40B4-BE49-F238E27FC236}">
                <a16:creationId xmlns:a16="http://schemas.microsoft.com/office/drawing/2014/main" id="{55DCAC77-78E1-48B9-87BF-BE01A50C9B0A}"/>
              </a:ext>
            </a:extLst>
          </p:cNvPr>
          <p:cNvPicPr>
            <a:picLocks noChangeAspect="1"/>
          </p:cNvPicPr>
          <p:nvPr/>
        </p:nvPicPr>
        <p:blipFill>
          <a:blip r:embed="rId2"/>
          <a:stretch>
            <a:fillRect/>
          </a:stretch>
        </p:blipFill>
        <p:spPr>
          <a:xfrm>
            <a:off x="1550349" y="2119312"/>
            <a:ext cx="8901595" cy="3452664"/>
          </a:xfrm>
          <a:prstGeom prst="rect">
            <a:avLst/>
          </a:prstGeom>
        </p:spPr>
      </p:pic>
    </p:spTree>
    <p:extLst>
      <p:ext uri="{BB962C8B-B14F-4D97-AF65-F5344CB8AC3E}">
        <p14:creationId xmlns:p14="http://schemas.microsoft.com/office/powerpoint/2010/main" val="4141440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ext Placeholder 68">
            <a:extLst>
              <a:ext uri="{FF2B5EF4-FFF2-40B4-BE49-F238E27FC236}">
                <a16:creationId xmlns:a16="http://schemas.microsoft.com/office/drawing/2014/main" id="{D5A5B5EE-B963-4A0A-AB3C-8CDDDE24B855}"/>
              </a:ext>
            </a:extLst>
          </p:cNvPr>
          <p:cNvSpPr>
            <a:spLocks noGrp="1"/>
          </p:cNvSpPr>
          <p:nvPr>
            <p:ph type="body" sz="quarter" idx="17"/>
          </p:nvPr>
        </p:nvSpPr>
        <p:spPr>
          <a:xfrm>
            <a:off x="590185" y="1560251"/>
            <a:ext cx="2595757" cy="409392"/>
          </a:xfrm>
        </p:spPr>
        <p:txBody>
          <a:bodyPr/>
          <a:lstStyle/>
          <a:p>
            <a:r>
              <a:rPr lang="en-US" dirty="0"/>
              <a:t>hyper parameter</a:t>
            </a:r>
          </a:p>
        </p:txBody>
      </p:sp>
      <p:sp>
        <p:nvSpPr>
          <p:cNvPr id="71" name="Text Placeholder 70">
            <a:extLst>
              <a:ext uri="{FF2B5EF4-FFF2-40B4-BE49-F238E27FC236}">
                <a16:creationId xmlns:a16="http://schemas.microsoft.com/office/drawing/2014/main" id="{79406243-F21B-4811-AE74-DA58E3665F07}"/>
              </a:ext>
            </a:extLst>
          </p:cNvPr>
          <p:cNvSpPr>
            <a:spLocks noGrp="1"/>
          </p:cNvSpPr>
          <p:nvPr>
            <p:ph type="body" sz="quarter" idx="19"/>
          </p:nvPr>
        </p:nvSpPr>
        <p:spPr>
          <a:xfrm>
            <a:off x="637594" y="3256357"/>
            <a:ext cx="2595758" cy="320815"/>
          </a:xfrm>
        </p:spPr>
        <p:txBody>
          <a:bodyPr/>
          <a:lstStyle/>
          <a:p>
            <a:r>
              <a:rPr lang="en-US" dirty="0"/>
              <a:t>Dropout</a:t>
            </a:r>
          </a:p>
        </p:txBody>
      </p:sp>
      <p:sp>
        <p:nvSpPr>
          <p:cNvPr id="2" name="Date Placeholder 1">
            <a:extLst>
              <a:ext uri="{FF2B5EF4-FFF2-40B4-BE49-F238E27FC236}">
                <a16:creationId xmlns:a16="http://schemas.microsoft.com/office/drawing/2014/main" id="{1057F3FD-3004-40DE-B48F-5B3CB1567FFA}"/>
              </a:ext>
            </a:extLst>
          </p:cNvPr>
          <p:cNvSpPr>
            <a:spLocks noGrp="1"/>
          </p:cNvSpPr>
          <p:nvPr>
            <p:ph type="dt" sz="half" idx="10"/>
          </p:nvPr>
        </p:nvSpPr>
        <p:spPr>
          <a:xfrm>
            <a:off x="838200" y="6515753"/>
            <a:ext cx="2743200" cy="205722"/>
          </a:xfrm>
        </p:spPr>
        <p:txBody>
          <a:bodyPr/>
          <a:lstStyle/>
          <a:p>
            <a:r>
              <a:rPr lang="en-US" dirty="0"/>
              <a:t>8/03/20XX</a:t>
            </a:r>
          </a:p>
        </p:txBody>
      </p:sp>
      <p:sp>
        <p:nvSpPr>
          <p:cNvPr id="3" name="Footer Placeholder 2">
            <a:extLst>
              <a:ext uri="{FF2B5EF4-FFF2-40B4-BE49-F238E27FC236}">
                <a16:creationId xmlns:a16="http://schemas.microsoft.com/office/drawing/2014/main" id="{3FD8B4B9-2FC5-4962-A892-85B758FEB286}"/>
              </a:ext>
            </a:extLst>
          </p:cNvPr>
          <p:cNvSpPr>
            <a:spLocks noGrp="1"/>
          </p:cNvSpPr>
          <p:nvPr>
            <p:ph type="ftr" sz="quarter" idx="11"/>
          </p:nvPr>
        </p:nvSpPr>
        <p:spPr>
          <a:xfrm>
            <a:off x="4038600" y="6515753"/>
            <a:ext cx="4114800" cy="205722"/>
          </a:xfrm>
        </p:spPr>
        <p:txBody>
          <a:bodyPr/>
          <a:lstStyle/>
          <a:p>
            <a:r>
              <a:rPr lang="en-US" dirty="0"/>
              <a:t>PITCH DECK</a:t>
            </a:r>
          </a:p>
        </p:txBody>
      </p:sp>
      <p:sp>
        <p:nvSpPr>
          <p:cNvPr id="4" name="Slide Number Placeholder 3">
            <a:extLst>
              <a:ext uri="{FF2B5EF4-FFF2-40B4-BE49-F238E27FC236}">
                <a16:creationId xmlns:a16="http://schemas.microsoft.com/office/drawing/2014/main" id="{F637CBF2-4176-4C56-8824-858FA51AEF09}"/>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23</a:t>
            </a:fld>
            <a:endParaRPr lang="en-US" dirty="0"/>
          </a:p>
        </p:txBody>
      </p:sp>
      <p:sp>
        <p:nvSpPr>
          <p:cNvPr id="17" name="Title 84">
            <a:extLst>
              <a:ext uri="{FF2B5EF4-FFF2-40B4-BE49-F238E27FC236}">
                <a16:creationId xmlns:a16="http://schemas.microsoft.com/office/drawing/2014/main" id="{0058FDE9-20F0-4143-AB15-38CABF514035}"/>
              </a:ext>
            </a:extLst>
          </p:cNvPr>
          <p:cNvSpPr txBox="1">
            <a:spLocks/>
          </p:cNvSpPr>
          <p:nvPr/>
        </p:nvSpPr>
        <p:spPr>
          <a:xfrm>
            <a:off x="438827" y="283086"/>
            <a:ext cx="6277494" cy="818837"/>
          </a:xfrm>
          <a:prstGeom prst="rect">
            <a:avLst/>
          </a:prstGeom>
        </p:spPr>
        <p:txBody>
          <a:bodyPr vert="horz" lIns="91440" tIns="45720" rIns="91440" bIns="45720" rtlCol="0" anchor="ctr">
            <a:noAutofit/>
          </a:bodyPr>
          <a:lstStyle>
            <a:lvl1pPr algn="l" defTabSz="914400" rtl="0" eaLnBrk="1" latinLnBrk="0" hangingPunct="1">
              <a:lnSpc>
                <a:spcPct val="80000"/>
              </a:lnSpc>
              <a:spcBef>
                <a:spcPct val="0"/>
              </a:spcBef>
              <a:buNone/>
              <a:defRPr sz="4000" kern="1200" cap="all" spc="200" baseline="0">
                <a:ln w="19050">
                  <a:solidFill>
                    <a:schemeClr val="accent1"/>
                  </a:solidFill>
                </a:ln>
                <a:noFill/>
                <a:latin typeface="+mj-lt"/>
                <a:ea typeface="+mj-ea"/>
                <a:cs typeface="+mj-cs"/>
              </a:defRPr>
            </a:lvl1pPr>
          </a:lstStyle>
          <a:p>
            <a:pPr fontAlgn="base">
              <a:spcBef>
                <a:spcPts val="0"/>
              </a:spcBef>
            </a:pPr>
            <a:r>
              <a:rPr lang="en-US" sz="3200" dirty="0">
                <a:solidFill>
                  <a:srgbClr val="000000"/>
                </a:solidFill>
                <a:latin typeface="Arial" panose="020B0604020202020204" pitchFamily="34" charset="0"/>
              </a:rPr>
              <a:t>best experiment result</a:t>
            </a:r>
          </a:p>
        </p:txBody>
      </p:sp>
      <p:sp>
        <p:nvSpPr>
          <p:cNvPr id="20" name="Text Placeholder 67">
            <a:extLst>
              <a:ext uri="{FF2B5EF4-FFF2-40B4-BE49-F238E27FC236}">
                <a16:creationId xmlns:a16="http://schemas.microsoft.com/office/drawing/2014/main" id="{B352CEF8-A8BE-4854-8A01-453EE8AFF2FF}"/>
              </a:ext>
            </a:extLst>
          </p:cNvPr>
          <p:cNvSpPr txBox="1">
            <a:spLocks/>
          </p:cNvSpPr>
          <p:nvPr/>
        </p:nvSpPr>
        <p:spPr>
          <a:xfrm>
            <a:off x="976501" y="1178904"/>
            <a:ext cx="7370057" cy="581530"/>
          </a:xfrm>
          <a:prstGeom prst="rect">
            <a:avLst/>
          </a:prstGeom>
        </p:spPr>
        <p:txBody>
          <a:bodyPr vert="horz" lIns="91440" tIns="45720" rIns="91440" bIns="45720" rtlCol="0" anchor="t">
            <a:noAutofit/>
          </a:bodyPr>
          <a:lstStyle>
            <a:lvl1pPr marL="0" indent="0" algn="l" defTabSz="914400" rtl="0" eaLnBrk="1" latinLnBrk="0" hangingPunct="1">
              <a:lnSpc>
                <a:spcPct val="125000"/>
              </a:lnSpc>
              <a:spcBef>
                <a:spcPts val="1000"/>
              </a:spcBef>
              <a:buFont typeface="Arial" panose="020B0604020202020204" pitchFamily="34" charset="0"/>
              <a:buNone/>
              <a:defRPr sz="1400" kern="1200" cap="none" spc="1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This is our best experiment result we got in the below snapshot</a:t>
            </a:r>
          </a:p>
          <a:p>
            <a:endParaRPr lang="en-US" dirty="0"/>
          </a:p>
        </p:txBody>
      </p:sp>
      <p:pic>
        <p:nvPicPr>
          <p:cNvPr id="10" name="Picture 9" descr="Text&#10;&#10;Description automatically generated with low confidence">
            <a:extLst>
              <a:ext uri="{FF2B5EF4-FFF2-40B4-BE49-F238E27FC236}">
                <a16:creationId xmlns:a16="http://schemas.microsoft.com/office/drawing/2014/main" id="{7BF66B77-8855-4E38-8932-0BCF44FFD98A}"/>
              </a:ext>
            </a:extLst>
          </p:cNvPr>
          <p:cNvPicPr>
            <a:picLocks noChangeAspect="1"/>
          </p:cNvPicPr>
          <p:nvPr/>
        </p:nvPicPr>
        <p:blipFill>
          <a:blip r:embed="rId2"/>
          <a:stretch>
            <a:fillRect/>
          </a:stretch>
        </p:blipFill>
        <p:spPr>
          <a:xfrm>
            <a:off x="636178" y="2135785"/>
            <a:ext cx="2595758" cy="1068992"/>
          </a:xfrm>
          <a:prstGeom prst="rect">
            <a:avLst/>
          </a:prstGeom>
        </p:spPr>
      </p:pic>
      <p:pic>
        <p:nvPicPr>
          <p:cNvPr id="12" name="Picture 11" descr="Logo&#10;&#10;Description automatically generated with low confidence">
            <a:extLst>
              <a:ext uri="{FF2B5EF4-FFF2-40B4-BE49-F238E27FC236}">
                <a16:creationId xmlns:a16="http://schemas.microsoft.com/office/drawing/2014/main" id="{4D1184B0-F7E7-4B87-B1A1-A3F5B98A325B}"/>
              </a:ext>
            </a:extLst>
          </p:cNvPr>
          <p:cNvPicPr>
            <a:picLocks noChangeAspect="1"/>
          </p:cNvPicPr>
          <p:nvPr/>
        </p:nvPicPr>
        <p:blipFill>
          <a:blip r:embed="rId3"/>
          <a:stretch>
            <a:fillRect/>
          </a:stretch>
        </p:blipFill>
        <p:spPr>
          <a:xfrm>
            <a:off x="621139" y="3577172"/>
            <a:ext cx="4829175" cy="638175"/>
          </a:xfrm>
          <a:prstGeom prst="rect">
            <a:avLst/>
          </a:prstGeom>
        </p:spPr>
      </p:pic>
      <p:pic>
        <p:nvPicPr>
          <p:cNvPr id="14" name="Picture 13" descr="Graphical user interface, text, application&#10;&#10;Description automatically generated">
            <a:extLst>
              <a:ext uri="{FF2B5EF4-FFF2-40B4-BE49-F238E27FC236}">
                <a16:creationId xmlns:a16="http://schemas.microsoft.com/office/drawing/2014/main" id="{D17D6D79-4EE5-49F0-A0FE-0BC9BEEB5565}"/>
              </a:ext>
            </a:extLst>
          </p:cNvPr>
          <p:cNvPicPr>
            <a:picLocks noChangeAspect="1"/>
          </p:cNvPicPr>
          <p:nvPr/>
        </p:nvPicPr>
        <p:blipFill>
          <a:blip r:embed="rId4"/>
          <a:stretch>
            <a:fillRect/>
          </a:stretch>
        </p:blipFill>
        <p:spPr>
          <a:xfrm>
            <a:off x="600186" y="4505978"/>
            <a:ext cx="5324475" cy="1371600"/>
          </a:xfrm>
          <a:prstGeom prst="rect">
            <a:avLst/>
          </a:prstGeom>
        </p:spPr>
      </p:pic>
      <p:sp>
        <p:nvSpPr>
          <p:cNvPr id="37" name="Text Placeholder 70">
            <a:extLst>
              <a:ext uri="{FF2B5EF4-FFF2-40B4-BE49-F238E27FC236}">
                <a16:creationId xmlns:a16="http://schemas.microsoft.com/office/drawing/2014/main" id="{5913BCAE-AAF5-4B7F-BCC1-0B72DC643357}"/>
              </a:ext>
            </a:extLst>
          </p:cNvPr>
          <p:cNvSpPr txBox="1">
            <a:spLocks/>
          </p:cNvSpPr>
          <p:nvPr/>
        </p:nvSpPr>
        <p:spPr>
          <a:xfrm>
            <a:off x="683680" y="4163671"/>
            <a:ext cx="2151752" cy="320815"/>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cap="all" spc="100" baseline="0">
                <a:solidFill>
                  <a:schemeClr val="accent4"/>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max_seq</a:t>
            </a:r>
          </a:p>
        </p:txBody>
      </p:sp>
      <p:sp>
        <p:nvSpPr>
          <p:cNvPr id="38" name="Text Placeholder 67">
            <a:extLst>
              <a:ext uri="{FF2B5EF4-FFF2-40B4-BE49-F238E27FC236}">
                <a16:creationId xmlns:a16="http://schemas.microsoft.com/office/drawing/2014/main" id="{C121D987-5803-433A-9939-F659BC23B74C}"/>
              </a:ext>
            </a:extLst>
          </p:cNvPr>
          <p:cNvSpPr txBox="1">
            <a:spLocks/>
          </p:cNvSpPr>
          <p:nvPr/>
        </p:nvSpPr>
        <p:spPr>
          <a:xfrm>
            <a:off x="6541460" y="1976292"/>
            <a:ext cx="5324475" cy="4296913"/>
          </a:xfrm>
          <a:prstGeom prst="rect">
            <a:avLst/>
          </a:prstGeom>
        </p:spPr>
        <p:txBody>
          <a:bodyPr vert="horz" lIns="91440" tIns="45720" rIns="91440" bIns="45720" rtlCol="0" anchor="t">
            <a:noAutofit/>
          </a:bodyPr>
          <a:lstStyle>
            <a:lvl1pPr marL="0" indent="0" algn="l" defTabSz="914400" rtl="0" eaLnBrk="1" latinLnBrk="0" hangingPunct="1">
              <a:lnSpc>
                <a:spcPct val="125000"/>
              </a:lnSpc>
              <a:spcBef>
                <a:spcPts val="1000"/>
              </a:spcBef>
              <a:buFont typeface="Arial" panose="020B0604020202020204" pitchFamily="34" charset="0"/>
              <a:buNone/>
              <a:defRPr sz="1400" kern="1200" cap="none" spc="1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Comparing to the research pepper their Final result  : </a:t>
            </a:r>
          </a:p>
          <a:p>
            <a:r>
              <a:rPr lang="en-US" sz="1000" dirty="0"/>
              <a:t>max_seq_length = 10</a:t>
            </a:r>
          </a:p>
          <a:p>
            <a:r>
              <a:rPr lang="en-US" sz="1000" dirty="0"/>
              <a:t>batch_size = 1024</a:t>
            </a:r>
          </a:p>
          <a:p>
            <a:r>
              <a:rPr lang="en-US" sz="1000" dirty="0"/>
              <a:t>n_epoch = 9</a:t>
            </a:r>
          </a:p>
          <a:p>
            <a:r>
              <a:rPr lang="en-US" sz="1000" dirty="0"/>
              <a:t>n_hidden = 50</a:t>
            </a:r>
          </a:p>
          <a:p>
            <a:r>
              <a:rPr lang="en-US" sz="1000" dirty="0"/>
              <a:t>Dropout = 0.1</a:t>
            </a:r>
          </a:p>
          <a:p>
            <a:r>
              <a:rPr lang="en-US" sz="1000" dirty="0"/>
              <a:t>Average eval_accuracy by three times experiments: 0.8043</a:t>
            </a:r>
          </a:p>
          <a:p>
            <a:r>
              <a:rPr lang="en-US" dirty="0"/>
              <a:t>Our best result showing  enhancing in the performance :</a:t>
            </a:r>
          </a:p>
          <a:p>
            <a:r>
              <a:rPr lang="en-US" dirty="0"/>
              <a:t> - Removing stop  enhance it to  // </a:t>
            </a:r>
          </a:p>
          <a:p>
            <a:r>
              <a:rPr lang="en-US" dirty="0"/>
              <a:t>- Update  Max sequence enhance it from to //</a:t>
            </a:r>
          </a:p>
          <a:p>
            <a:r>
              <a:rPr lang="en-US" dirty="0"/>
              <a:t>- Update dropout</a:t>
            </a:r>
          </a:p>
          <a:p>
            <a:endParaRPr lang="en-US" dirty="0"/>
          </a:p>
        </p:txBody>
      </p:sp>
    </p:spTree>
    <p:extLst>
      <p:ext uri="{BB962C8B-B14F-4D97-AF65-F5344CB8AC3E}">
        <p14:creationId xmlns:p14="http://schemas.microsoft.com/office/powerpoint/2010/main" val="21489238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57F3FD-3004-40DE-B48F-5B3CB1567FFA}"/>
              </a:ext>
            </a:extLst>
          </p:cNvPr>
          <p:cNvSpPr>
            <a:spLocks noGrp="1"/>
          </p:cNvSpPr>
          <p:nvPr>
            <p:ph type="dt" sz="half" idx="10"/>
          </p:nvPr>
        </p:nvSpPr>
        <p:spPr>
          <a:xfrm>
            <a:off x="838200" y="6515753"/>
            <a:ext cx="2743200" cy="205722"/>
          </a:xfrm>
        </p:spPr>
        <p:txBody>
          <a:bodyPr/>
          <a:lstStyle/>
          <a:p>
            <a:r>
              <a:rPr lang="en-US" dirty="0"/>
              <a:t>8/03/20XX</a:t>
            </a:r>
          </a:p>
        </p:txBody>
      </p:sp>
      <p:sp>
        <p:nvSpPr>
          <p:cNvPr id="3" name="Footer Placeholder 2">
            <a:extLst>
              <a:ext uri="{FF2B5EF4-FFF2-40B4-BE49-F238E27FC236}">
                <a16:creationId xmlns:a16="http://schemas.microsoft.com/office/drawing/2014/main" id="{3FD8B4B9-2FC5-4962-A892-85B758FEB286}"/>
              </a:ext>
            </a:extLst>
          </p:cNvPr>
          <p:cNvSpPr>
            <a:spLocks noGrp="1"/>
          </p:cNvSpPr>
          <p:nvPr>
            <p:ph type="ftr" sz="quarter" idx="11"/>
          </p:nvPr>
        </p:nvSpPr>
        <p:spPr>
          <a:xfrm>
            <a:off x="4038600" y="6515753"/>
            <a:ext cx="4114800" cy="205722"/>
          </a:xfrm>
        </p:spPr>
        <p:txBody>
          <a:bodyPr/>
          <a:lstStyle/>
          <a:p>
            <a:r>
              <a:rPr lang="en-US" dirty="0"/>
              <a:t>PITCH DECK</a:t>
            </a:r>
          </a:p>
        </p:txBody>
      </p:sp>
      <p:sp>
        <p:nvSpPr>
          <p:cNvPr id="4" name="Slide Number Placeholder 3">
            <a:extLst>
              <a:ext uri="{FF2B5EF4-FFF2-40B4-BE49-F238E27FC236}">
                <a16:creationId xmlns:a16="http://schemas.microsoft.com/office/drawing/2014/main" id="{F637CBF2-4176-4C56-8824-858FA51AEF09}"/>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24</a:t>
            </a:fld>
            <a:endParaRPr lang="en-US" dirty="0"/>
          </a:p>
        </p:txBody>
      </p:sp>
      <p:sp>
        <p:nvSpPr>
          <p:cNvPr id="17" name="Title 84">
            <a:extLst>
              <a:ext uri="{FF2B5EF4-FFF2-40B4-BE49-F238E27FC236}">
                <a16:creationId xmlns:a16="http://schemas.microsoft.com/office/drawing/2014/main" id="{0058FDE9-20F0-4143-AB15-38CABF514035}"/>
              </a:ext>
            </a:extLst>
          </p:cNvPr>
          <p:cNvSpPr txBox="1">
            <a:spLocks/>
          </p:cNvSpPr>
          <p:nvPr/>
        </p:nvSpPr>
        <p:spPr>
          <a:xfrm>
            <a:off x="438827" y="283086"/>
            <a:ext cx="6277494" cy="818837"/>
          </a:xfrm>
          <a:prstGeom prst="rect">
            <a:avLst/>
          </a:prstGeom>
        </p:spPr>
        <p:txBody>
          <a:bodyPr vert="horz" lIns="91440" tIns="45720" rIns="91440" bIns="45720" rtlCol="0" anchor="ctr">
            <a:noAutofit/>
          </a:bodyPr>
          <a:lstStyle>
            <a:lvl1pPr algn="l" defTabSz="914400" rtl="0" eaLnBrk="1" latinLnBrk="0" hangingPunct="1">
              <a:lnSpc>
                <a:spcPct val="80000"/>
              </a:lnSpc>
              <a:spcBef>
                <a:spcPct val="0"/>
              </a:spcBef>
              <a:buNone/>
              <a:defRPr sz="4000" kern="1200" cap="all" spc="200" baseline="0">
                <a:ln w="19050">
                  <a:solidFill>
                    <a:schemeClr val="accent1"/>
                  </a:solidFill>
                </a:ln>
                <a:noFill/>
                <a:latin typeface="+mj-lt"/>
                <a:ea typeface="+mj-ea"/>
                <a:cs typeface="+mj-cs"/>
              </a:defRPr>
            </a:lvl1pPr>
          </a:lstStyle>
          <a:p>
            <a:pPr fontAlgn="base">
              <a:spcBef>
                <a:spcPts val="0"/>
              </a:spcBef>
            </a:pPr>
            <a:r>
              <a:rPr lang="en-US" sz="3200" dirty="0">
                <a:solidFill>
                  <a:srgbClr val="000000"/>
                </a:solidFill>
                <a:latin typeface="Arial" panose="020B0604020202020204" pitchFamily="34" charset="0"/>
              </a:rPr>
              <a:t>best experiment result</a:t>
            </a:r>
          </a:p>
        </p:txBody>
      </p:sp>
      <p:sp>
        <p:nvSpPr>
          <p:cNvPr id="20" name="Text Placeholder 67">
            <a:extLst>
              <a:ext uri="{FF2B5EF4-FFF2-40B4-BE49-F238E27FC236}">
                <a16:creationId xmlns:a16="http://schemas.microsoft.com/office/drawing/2014/main" id="{B352CEF8-A8BE-4854-8A01-453EE8AFF2FF}"/>
              </a:ext>
            </a:extLst>
          </p:cNvPr>
          <p:cNvSpPr txBox="1">
            <a:spLocks/>
          </p:cNvSpPr>
          <p:nvPr/>
        </p:nvSpPr>
        <p:spPr>
          <a:xfrm>
            <a:off x="522099" y="1764753"/>
            <a:ext cx="7370057" cy="581530"/>
          </a:xfrm>
          <a:prstGeom prst="rect">
            <a:avLst/>
          </a:prstGeom>
        </p:spPr>
        <p:txBody>
          <a:bodyPr vert="horz" lIns="91440" tIns="45720" rIns="91440" bIns="45720" rtlCol="0" anchor="t">
            <a:noAutofit/>
          </a:bodyPr>
          <a:lstStyle>
            <a:lvl1pPr marL="0" indent="0" algn="l" defTabSz="914400" rtl="0" eaLnBrk="1" latinLnBrk="0" hangingPunct="1">
              <a:lnSpc>
                <a:spcPct val="125000"/>
              </a:lnSpc>
              <a:spcBef>
                <a:spcPts val="1000"/>
              </a:spcBef>
              <a:buFont typeface="Arial" panose="020B0604020202020204" pitchFamily="34" charset="0"/>
              <a:buNone/>
              <a:defRPr sz="1400" kern="1200" cap="none" spc="1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This is our best experiment result we got in the below snapshot</a:t>
            </a:r>
          </a:p>
          <a:p>
            <a:endParaRPr lang="en-US" dirty="0"/>
          </a:p>
        </p:txBody>
      </p:sp>
      <p:pic>
        <p:nvPicPr>
          <p:cNvPr id="8" name="Picture 7" descr="Table&#10;&#10;Description automatically generated">
            <a:extLst>
              <a:ext uri="{FF2B5EF4-FFF2-40B4-BE49-F238E27FC236}">
                <a16:creationId xmlns:a16="http://schemas.microsoft.com/office/drawing/2014/main" id="{0E10A324-A013-453F-95B0-04BC5550C525}"/>
              </a:ext>
            </a:extLst>
          </p:cNvPr>
          <p:cNvPicPr>
            <a:picLocks noChangeAspect="1"/>
          </p:cNvPicPr>
          <p:nvPr/>
        </p:nvPicPr>
        <p:blipFill>
          <a:blip r:embed="rId2"/>
          <a:stretch>
            <a:fillRect/>
          </a:stretch>
        </p:blipFill>
        <p:spPr>
          <a:xfrm>
            <a:off x="-5285" y="2886774"/>
            <a:ext cx="9097651" cy="2566573"/>
          </a:xfrm>
          <a:prstGeom prst="rect">
            <a:avLst/>
          </a:prstGeom>
        </p:spPr>
      </p:pic>
      <p:pic>
        <p:nvPicPr>
          <p:cNvPr id="11" name="Picture 10" descr="Chart, line chart&#10;&#10;Description automatically generated">
            <a:extLst>
              <a:ext uri="{FF2B5EF4-FFF2-40B4-BE49-F238E27FC236}">
                <a16:creationId xmlns:a16="http://schemas.microsoft.com/office/drawing/2014/main" id="{7F57CE1F-7B9E-453A-ACC7-C1C235422F46}"/>
              </a:ext>
            </a:extLst>
          </p:cNvPr>
          <p:cNvPicPr>
            <a:picLocks noChangeAspect="1"/>
          </p:cNvPicPr>
          <p:nvPr/>
        </p:nvPicPr>
        <p:blipFill>
          <a:blip r:embed="rId3"/>
          <a:stretch>
            <a:fillRect/>
          </a:stretch>
        </p:blipFill>
        <p:spPr>
          <a:xfrm>
            <a:off x="7838992" y="1638927"/>
            <a:ext cx="4292189" cy="4841463"/>
          </a:xfrm>
          <a:prstGeom prst="rect">
            <a:avLst/>
          </a:prstGeom>
        </p:spPr>
      </p:pic>
    </p:spTree>
    <p:extLst>
      <p:ext uri="{BB962C8B-B14F-4D97-AF65-F5344CB8AC3E}">
        <p14:creationId xmlns:p14="http://schemas.microsoft.com/office/powerpoint/2010/main" val="41072906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itle 84">
            <a:extLst>
              <a:ext uri="{FF2B5EF4-FFF2-40B4-BE49-F238E27FC236}">
                <a16:creationId xmlns:a16="http://schemas.microsoft.com/office/drawing/2014/main" id="{583A8370-72B5-4ECE-B5E0-5B47654B2410}"/>
              </a:ext>
            </a:extLst>
          </p:cNvPr>
          <p:cNvSpPr>
            <a:spLocks noGrp="1"/>
          </p:cNvSpPr>
          <p:nvPr>
            <p:ph type="title"/>
          </p:nvPr>
        </p:nvSpPr>
        <p:spPr>
          <a:xfrm>
            <a:off x="3413049" y="237503"/>
            <a:ext cx="4954772" cy="818837"/>
          </a:xfrm>
        </p:spPr>
        <p:txBody>
          <a:bodyPr/>
          <a:lstStyle/>
          <a:p>
            <a:pPr fontAlgn="base">
              <a:spcBef>
                <a:spcPts val="0"/>
              </a:spcBef>
            </a:pPr>
            <a:r>
              <a:rPr lang="en-US" sz="3200" b="0" i="0" dirty="0">
                <a:solidFill>
                  <a:srgbClr val="333333"/>
                </a:solidFill>
                <a:effectLst/>
                <a:latin typeface="Open Sans" panose="020B0606030504020204" pitchFamily="34" charset="0"/>
              </a:rPr>
              <a:t>Qualitative Results</a:t>
            </a:r>
            <a:endParaRPr lang="en-US" sz="3200" dirty="0">
              <a:solidFill>
                <a:srgbClr val="000000"/>
              </a:solidFill>
              <a:latin typeface="Arial" panose="020B0604020202020204" pitchFamily="34" charset="0"/>
            </a:endParaRPr>
          </a:p>
        </p:txBody>
      </p:sp>
      <p:sp>
        <p:nvSpPr>
          <p:cNvPr id="2" name="Date Placeholder 1">
            <a:extLst>
              <a:ext uri="{FF2B5EF4-FFF2-40B4-BE49-F238E27FC236}">
                <a16:creationId xmlns:a16="http://schemas.microsoft.com/office/drawing/2014/main" id="{1057F3FD-3004-40DE-B48F-5B3CB1567FFA}"/>
              </a:ext>
            </a:extLst>
          </p:cNvPr>
          <p:cNvSpPr>
            <a:spLocks noGrp="1"/>
          </p:cNvSpPr>
          <p:nvPr>
            <p:ph type="dt" sz="half" idx="10"/>
          </p:nvPr>
        </p:nvSpPr>
        <p:spPr>
          <a:xfrm>
            <a:off x="838200" y="6515753"/>
            <a:ext cx="2743200" cy="205722"/>
          </a:xfrm>
        </p:spPr>
        <p:txBody>
          <a:bodyPr/>
          <a:lstStyle/>
          <a:p>
            <a:r>
              <a:rPr lang="en-US" dirty="0"/>
              <a:t>8/03/20XX</a:t>
            </a:r>
          </a:p>
        </p:txBody>
      </p:sp>
      <p:sp>
        <p:nvSpPr>
          <p:cNvPr id="4" name="Slide Number Placeholder 3">
            <a:extLst>
              <a:ext uri="{FF2B5EF4-FFF2-40B4-BE49-F238E27FC236}">
                <a16:creationId xmlns:a16="http://schemas.microsoft.com/office/drawing/2014/main" id="{F637CBF2-4176-4C56-8824-858FA51AEF09}"/>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25</a:t>
            </a:fld>
            <a:endParaRPr lang="en-US" dirty="0"/>
          </a:p>
        </p:txBody>
      </p:sp>
      <p:sp>
        <p:nvSpPr>
          <p:cNvPr id="10" name="Text Placeholder 73">
            <a:extLst>
              <a:ext uri="{FF2B5EF4-FFF2-40B4-BE49-F238E27FC236}">
                <a16:creationId xmlns:a16="http://schemas.microsoft.com/office/drawing/2014/main" id="{8866B2A5-10B9-40A9-9A68-639E33BDBA37}"/>
              </a:ext>
            </a:extLst>
          </p:cNvPr>
          <p:cNvSpPr txBox="1">
            <a:spLocks/>
          </p:cNvSpPr>
          <p:nvPr/>
        </p:nvSpPr>
        <p:spPr>
          <a:xfrm>
            <a:off x="4537980" y="1009576"/>
            <a:ext cx="3723517" cy="433771"/>
          </a:xfrm>
          <a:prstGeom prst="rect">
            <a:avLst/>
          </a:prstGeom>
        </p:spPr>
        <p:txBody>
          <a:bodyPr vert="horz" lIns="91440" tIns="45720" rIns="91440" bIns="45720" rtlCol="0" anchor="t">
            <a:noAutofit/>
          </a:bodyPr>
          <a:lstStyle>
            <a:lvl1pPr marL="0" indent="0" algn="l" defTabSz="914400" rtl="0" eaLnBrk="1" latinLnBrk="0" hangingPunct="1">
              <a:lnSpc>
                <a:spcPct val="125000"/>
              </a:lnSpc>
              <a:spcBef>
                <a:spcPts val="1000"/>
              </a:spcBef>
              <a:buFont typeface="Arial" panose="020B0604020202020204" pitchFamily="34" charset="0"/>
              <a:buNone/>
              <a:defRPr sz="1400" kern="1200" cap="none" spc="1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rgbClr val="000000"/>
                </a:solidFill>
                <a:latin typeface="Arial" panose="020B0604020202020204" pitchFamily="34" charset="0"/>
              </a:rPr>
              <a:t>Some examples</a:t>
            </a:r>
            <a:endParaRPr lang="en-US" sz="1200" dirty="0">
              <a:highlight>
                <a:srgbClr val="04B2C2"/>
              </a:highlight>
            </a:endParaRPr>
          </a:p>
        </p:txBody>
      </p:sp>
      <p:graphicFrame>
        <p:nvGraphicFramePr>
          <p:cNvPr id="3" name="Table 2">
            <a:extLst>
              <a:ext uri="{FF2B5EF4-FFF2-40B4-BE49-F238E27FC236}">
                <a16:creationId xmlns:a16="http://schemas.microsoft.com/office/drawing/2014/main" id="{F596DBF8-9005-4ECA-AB3E-38E1C49D6E9E}"/>
              </a:ext>
            </a:extLst>
          </p:cNvPr>
          <p:cNvGraphicFramePr>
            <a:graphicFrameLocks noGrp="1"/>
          </p:cNvGraphicFramePr>
          <p:nvPr>
            <p:extLst>
              <p:ext uri="{D42A27DB-BD31-4B8C-83A1-F6EECF244321}">
                <p14:modId xmlns:p14="http://schemas.microsoft.com/office/powerpoint/2010/main" val="2053185164"/>
              </p:ext>
            </p:extLst>
          </p:nvPr>
        </p:nvGraphicFramePr>
        <p:xfrm>
          <a:off x="1759704" y="1729930"/>
          <a:ext cx="8672592" cy="4351338"/>
        </p:xfrm>
        <a:graphic>
          <a:graphicData uri="http://schemas.openxmlformats.org/drawingml/2006/table">
            <a:tbl>
              <a:tblPr/>
              <a:tblGrid>
                <a:gridCol w="2287348">
                  <a:extLst>
                    <a:ext uri="{9D8B030D-6E8A-4147-A177-3AD203B41FA5}">
                      <a16:colId xmlns:a16="http://schemas.microsoft.com/office/drawing/2014/main" val="2743836470"/>
                    </a:ext>
                  </a:extLst>
                </a:gridCol>
                <a:gridCol w="2121971">
                  <a:extLst>
                    <a:ext uri="{9D8B030D-6E8A-4147-A177-3AD203B41FA5}">
                      <a16:colId xmlns:a16="http://schemas.microsoft.com/office/drawing/2014/main" val="454070852"/>
                    </a:ext>
                  </a:extLst>
                </a:gridCol>
                <a:gridCol w="558413">
                  <a:extLst>
                    <a:ext uri="{9D8B030D-6E8A-4147-A177-3AD203B41FA5}">
                      <a16:colId xmlns:a16="http://schemas.microsoft.com/office/drawing/2014/main" val="2252818661"/>
                    </a:ext>
                  </a:extLst>
                </a:gridCol>
                <a:gridCol w="987963">
                  <a:extLst>
                    <a:ext uri="{9D8B030D-6E8A-4147-A177-3AD203B41FA5}">
                      <a16:colId xmlns:a16="http://schemas.microsoft.com/office/drawing/2014/main" val="3927060844"/>
                    </a:ext>
                  </a:extLst>
                </a:gridCol>
                <a:gridCol w="2287348">
                  <a:extLst>
                    <a:ext uri="{9D8B030D-6E8A-4147-A177-3AD203B41FA5}">
                      <a16:colId xmlns:a16="http://schemas.microsoft.com/office/drawing/2014/main" val="3002603168"/>
                    </a:ext>
                  </a:extLst>
                </a:gridCol>
                <a:gridCol w="429549">
                  <a:extLst>
                    <a:ext uri="{9D8B030D-6E8A-4147-A177-3AD203B41FA5}">
                      <a16:colId xmlns:a16="http://schemas.microsoft.com/office/drawing/2014/main" val="2761383006"/>
                    </a:ext>
                  </a:extLst>
                </a:gridCol>
              </a:tblGrid>
              <a:tr h="483482">
                <a:tc>
                  <a:txBody>
                    <a:bodyPr/>
                    <a:lstStyle/>
                    <a:p>
                      <a:pPr algn="ctr" fontAlgn="ctr"/>
                      <a:r>
                        <a:rPr lang="en-US" sz="900" b="0" i="0" u="sng" strike="noStrike">
                          <a:solidFill>
                            <a:srgbClr val="FFFFFF"/>
                          </a:solidFill>
                          <a:effectLst/>
                          <a:latin typeface="Calibri" panose="020F0502020204030204" pitchFamily="34" charset="0"/>
                        </a:rPr>
                        <a:t>InputQ</a:t>
                      </a:r>
                    </a:p>
                  </a:txBody>
                  <a:tcPr marL="6446" marR="6446" marT="64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fontAlgn="ctr"/>
                      <a:r>
                        <a:rPr lang="en-US" sz="900" b="0" i="0" u="sng" strike="noStrike">
                          <a:solidFill>
                            <a:srgbClr val="FFFFFF"/>
                          </a:solidFill>
                          <a:effectLst/>
                          <a:latin typeface="Calibri" panose="020F0502020204030204" pitchFamily="34" charset="0"/>
                        </a:rPr>
                        <a:t>RealatedQ</a:t>
                      </a:r>
                    </a:p>
                  </a:txBody>
                  <a:tcPr marL="6446" marR="6446" marT="64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fontAlgn="ctr"/>
                      <a:r>
                        <a:rPr lang="en-US" sz="900" b="0" i="0" u="sng" strike="noStrike">
                          <a:solidFill>
                            <a:srgbClr val="FFFFFF"/>
                          </a:solidFill>
                          <a:effectLst/>
                          <a:latin typeface="Calibri" panose="020F0502020204030204" pitchFamily="34" charset="0"/>
                        </a:rPr>
                        <a:t>RealatedQ_prediaction</a:t>
                      </a:r>
                    </a:p>
                  </a:txBody>
                  <a:tcPr marL="6446" marR="6446" marT="64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fontAlgn="ctr"/>
                      <a:r>
                        <a:rPr lang="en-US" sz="900" b="0" i="0" u="sng" strike="noStrike">
                          <a:solidFill>
                            <a:srgbClr val="FFFFFF"/>
                          </a:solidFill>
                          <a:effectLst/>
                          <a:latin typeface="Calibri" panose="020F0502020204030204" pitchFamily="34" charset="0"/>
                        </a:rPr>
                        <a:t>RealatedQ_tags</a:t>
                      </a:r>
                    </a:p>
                  </a:txBody>
                  <a:tcPr marL="6446" marR="6446" marT="64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fontAlgn="ctr"/>
                      <a:r>
                        <a:rPr lang="en-US" sz="900" b="0" i="0" u="sng" strike="noStrike">
                          <a:solidFill>
                            <a:srgbClr val="FFFFFF"/>
                          </a:solidFill>
                          <a:effectLst/>
                          <a:latin typeface="Calibri" panose="020F0502020204030204" pitchFamily="34" charset="0"/>
                        </a:rPr>
                        <a:t>RealatedQ_answer</a:t>
                      </a:r>
                    </a:p>
                  </a:txBody>
                  <a:tcPr marL="6446" marR="6446" marT="64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fontAlgn="ctr"/>
                      <a:r>
                        <a:rPr lang="en-US" sz="900" b="0" i="0" u="sng" strike="noStrike">
                          <a:solidFill>
                            <a:srgbClr val="FFFFFF"/>
                          </a:solidFill>
                          <a:effectLst/>
                          <a:latin typeface="Calibri" panose="020F0502020204030204" pitchFamily="34" charset="0"/>
                        </a:rPr>
                        <a:t>RealatedQ_index</a:t>
                      </a:r>
                    </a:p>
                  </a:txBody>
                  <a:tcPr marL="6446" marR="6446" marT="64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extLst>
                  <a:ext uri="{0D108BD9-81ED-4DB2-BD59-A6C34878D82A}">
                    <a16:rowId xmlns:a16="http://schemas.microsoft.com/office/drawing/2014/main" val="1921605667"/>
                  </a:ext>
                </a:extLst>
              </a:tr>
              <a:tr h="644643">
                <a:tc>
                  <a:txBody>
                    <a:bodyPr/>
                    <a:lstStyle/>
                    <a:p>
                      <a:pPr algn="ctr" fontAlgn="ctr"/>
                      <a:r>
                        <a:rPr lang="en-US" sz="900" b="0" i="0" u="none" strike="noStrike">
                          <a:solidFill>
                            <a:srgbClr val="000000"/>
                          </a:solidFill>
                          <a:effectLst/>
                          <a:latin typeface="Calibri" panose="020F0502020204030204" pitchFamily="34" charset="0"/>
                        </a:rPr>
                        <a:t>iâ€™m </a:t>
                      </a:r>
                      <a:r>
                        <a:rPr lang="en-US" sz="900" b="1" i="0" u="none" strike="noStrike">
                          <a:solidFill>
                            <a:srgbClr val="7030A0"/>
                          </a:solidFill>
                          <a:effectLst/>
                          <a:latin typeface="Calibri" panose="020F0502020204030204" pitchFamily="34" charset="0"/>
                        </a:rPr>
                        <a:t>swollen</a:t>
                      </a:r>
                      <a:r>
                        <a:rPr lang="en-US" sz="900" b="0" i="0" u="none" strike="noStrike">
                          <a:solidFill>
                            <a:srgbClr val="000000"/>
                          </a:solidFill>
                          <a:effectLst/>
                          <a:latin typeface="Calibri" panose="020F0502020204030204" pitchFamily="34" charset="0"/>
                        </a:rPr>
                        <a:t> through the stomach </a:t>
                      </a:r>
                      <a:r>
                        <a:rPr lang="en-US" sz="900" b="1" i="0" u="none" strike="noStrike">
                          <a:solidFill>
                            <a:srgbClr val="00B050"/>
                          </a:solidFill>
                          <a:effectLst/>
                          <a:latin typeface="Calibri" panose="020F0502020204030204" pitchFamily="34" charset="0"/>
                        </a:rPr>
                        <a:t>neck</a:t>
                      </a:r>
                      <a:r>
                        <a:rPr lang="en-US" sz="900" b="0" i="0" u="none" strike="noStrike">
                          <a:solidFill>
                            <a:srgbClr val="000000"/>
                          </a:solidFill>
                          <a:effectLst/>
                          <a:latin typeface="Calibri" panose="020F0502020204030204" pitchFamily="34" charset="0"/>
                        </a:rPr>
                        <a:t> and face. </a:t>
                      </a:r>
                      <a:r>
                        <a:rPr lang="en-US" sz="900" b="1" i="0" u="none" strike="noStrike">
                          <a:solidFill>
                            <a:srgbClr val="833C0C"/>
                          </a:solidFill>
                          <a:effectLst/>
                          <a:latin typeface="Calibri" panose="020F0502020204030204" pitchFamily="34" charset="0"/>
                        </a:rPr>
                        <a:t>i have no energy like i used to</a:t>
                      </a:r>
                      <a:r>
                        <a:rPr lang="en-US" sz="900" b="0" i="0" u="none" strike="noStrike">
                          <a:solidFill>
                            <a:srgbClr val="000000"/>
                          </a:solidFill>
                          <a:effectLst/>
                          <a:latin typeface="Calibri" panose="020F0502020204030204" pitchFamily="34" charset="0"/>
                        </a:rPr>
                        <a:t>?</a:t>
                      </a:r>
                    </a:p>
                  </a:txBody>
                  <a:tcPr marL="6446" marR="6446" marT="64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B050"/>
                          </a:solidFill>
                          <a:effectLst/>
                          <a:latin typeface="Calibri" panose="020F0502020204030204" pitchFamily="34" charset="0"/>
                        </a:rPr>
                        <a:t>neck</a:t>
                      </a:r>
                      <a:r>
                        <a:rPr lang="en-US" sz="900" b="0" i="0" u="none" strike="noStrike">
                          <a:solidFill>
                            <a:srgbClr val="000000"/>
                          </a:solidFill>
                          <a:effectLst/>
                          <a:latin typeface="Calibri" panose="020F0502020204030204" pitchFamily="34" charset="0"/>
                        </a:rPr>
                        <a:t> </a:t>
                      </a:r>
                      <a:r>
                        <a:rPr lang="en-US" sz="900" b="1" i="0" u="none" strike="noStrike">
                          <a:solidFill>
                            <a:srgbClr val="7030A0"/>
                          </a:solidFill>
                          <a:effectLst/>
                          <a:latin typeface="Calibri" panose="020F0502020204030204" pitchFamily="34" charset="0"/>
                        </a:rPr>
                        <a:t>inflammation</a:t>
                      </a:r>
                      <a:r>
                        <a:rPr lang="en-US" sz="900" b="0" i="0" u="none" strike="noStrike">
                          <a:solidFill>
                            <a:srgbClr val="000000"/>
                          </a:solidFill>
                          <a:effectLst/>
                          <a:latin typeface="Calibri" panose="020F0502020204030204" pitchFamily="34" charset="0"/>
                        </a:rPr>
                        <a:t> and head tensionâ€¦</a:t>
                      </a:r>
                      <a:r>
                        <a:rPr lang="en-US" sz="900" b="1" i="0" u="none" strike="noStrike">
                          <a:solidFill>
                            <a:srgbClr val="833C0C"/>
                          </a:solidFill>
                          <a:effectLst/>
                          <a:latin typeface="Calibri" panose="020F0502020204030204" pitchFamily="34" charset="0"/>
                        </a:rPr>
                        <a:t>affecting my life</a:t>
                      </a:r>
                      <a:endParaRPr lang="en-US" sz="900" b="0" i="0" u="none" strike="noStrike">
                        <a:solidFill>
                          <a:srgbClr val="000000"/>
                        </a:solidFill>
                        <a:effectLst/>
                        <a:latin typeface="Calibri" panose="020F0502020204030204" pitchFamily="34" charset="0"/>
                      </a:endParaRPr>
                    </a:p>
                  </a:txBody>
                  <a:tcPr marL="6446" marR="6446" marT="64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0.98146</a:t>
                      </a:r>
                    </a:p>
                  </a:txBody>
                  <a:tcPr marL="6446" marR="6446" marT="64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['neck inflammation']</a:t>
                      </a:r>
                    </a:p>
                  </a:txBody>
                  <a:tcPr marL="6446" marR="6446" marT="64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i suggest you do neck exercises to strenghthen the neck muscles apply local gel hot fomentation apply cervical collar thanks</a:t>
                      </a:r>
                    </a:p>
                  </a:txBody>
                  <a:tcPr marL="6446" marR="6446" marT="64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5542</a:t>
                      </a:r>
                    </a:p>
                  </a:txBody>
                  <a:tcPr marL="6446" marR="6446" marT="64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28447374"/>
                  </a:ext>
                </a:extLst>
              </a:tr>
              <a:tr h="805803">
                <a:tc>
                  <a:txBody>
                    <a:bodyPr/>
                    <a:lstStyle/>
                    <a:p>
                      <a:pPr algn="ctr" fontAlgn="ctr"/>
                      <a:r>
                        <a:rPr lang="en-US" sz="900" b="0" i="0" u="none" strike="noStrike">
                          <a:solidFill>
                            <a:srgbClr val="000000"/>
                          </a:solidFill>
                          <a:effectLst/>
                          <a:latin typeface="Calibri" panose="020F0502020204030204" pitchFamily="34" charset="0"/>
                        </a:rPr>
                        <a:t>i have had a loud</a:t>
                      </a:r>
                      <a:r>
                        <a:rPr lang="en-US" sz="900" b="1" i="0" u="none" strike="noStrike">
                          <a:solidFill>
                            <a:srgbClr val="7030A0"/>
                          </a:solidFill>
                          <a:effectLst/>
                          <a:latin typeface="Calibri" panose="020F0502020204030204" pitchFamily="34" charset="0"/>
                        </a:rPr>
                        <a:t> high-pitched ringing</a:t>
                      </a:r>
                      <a:r>
                        <a:rPr lang="en-US" sz="900" b="0" i="0" u="none" strike="noStrike">
                          <a:solidFill>
                            <a:srgbClr val="000000"/>
                          </a:solidFill>
                          <a:effectLst/>
                          <a:latin typeface="Calibri" panose="020F0502020204030204" pitchFamily="34" charset="0"/>
                        </a:rPr>
                        <a:t> in both of my </a:t>
                      </a:r>
                      <a:r>
                        <a:rPr lang="en-US" sz="900" b="1" i="0" u="none" strike="noStrike">
                          <a:solidFill>
                            <a:srgbClr val="00B050"/>
                          </a:solidFill>
                          <a:effectLst/>
                          <a:latin typeface="Calibri" panose="020F0502020204030204" pitchFamily="34" charset="0"/>
                        </a:rPr>
                        <a:t>ears</a:t>
                      </a:r>
                      <a:r>
                        <a:rPr lang="en-US" sz="900" b="0" i="0" u="none" strike="noStrike">
                          <a:solidFill>
                            <a:srgbClr val="000000"/>
                          </a:solidFill>
                          <a:effectLst/>
                          <a:latin typeface="Calibri" panose="020F0502020204030204" pitchFamily="34" charset="0"/>
                        </a:rPr>
                        <a:t> for the past year now?</a:t>
                      </a:r>
                    </a:p>
                  </a:txBody>
                  <a:tcPr marL="6446" marR="6446" marT="64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B050"/>
                          </a:solidFill>
                          <a:effectLst/>
                          <a:latin typeface="Calibri" panose="020F0502020204030204" pitchFamily="34" charset="0"/>
                        </a:rPr>
                        <a:t>ear</a:t>
                      </a:r>
                      <a:r>
                        <a:rPr lang="en-US" sz="900" b="0" i="0" u="none" strike="noStrike">
                          <a:solidFill>
                            <a:srgbClr val="000000"/>
                          </a:solidFill>
                          <a:effectLst/>
                          <a:latin typeface="Calibri" panose="020F0502020204030204" pitchFamily="34" charset="0"/>
                        </a:rPr>
                        <a:t> </a:t>
                      </a:r>
                      <a:r>
                        <a:rPr lang="en-US" sz="900" b="1" i="0" u="none" strike="noStrike">
                          <a:solidFill>
                            <a:srgbClr val="7030A0"/>
                          </a:solidFill>
                          <a:effectLst/>
                          <a:latin typeface="Calibri" panose="020F0502020204030204" pitchFamily="34" charset="0"/>
                        </a:rPr>
                        <a:t>pain</a:t>
                      </a:r>
                      <a:r>
                        <a:rPr lang="en-US" sz="900" b="0" i="0" u="none" strike="noStrike">
                          <a:solidFill>
                            <a:srgbClr val="000000"/>
                          </a:solidFill>
                          <a:effectLst/>
                          <a:latin typeface="Calibri" panose="020F0502020204030204" pitchFamily="34" charset="0"/>
                        </a:rPr>
                        <a:t> in my right ear</a:t>
                      </a:r>
                    </a:p>
                  </a:txBody>
                  <a:tcPr marL="6446" marR="6446" marT="64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0.89577</a:t>
                      </a:r>
                    </a:p>
                  </a:txBody>
                  <a:tcPr marL="6446" marR="6446" marT="64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['ear pain']</a:t>
                      </a:r>
                    </a:p>
                  </a:txBody>
                  <a:tcPr marL="6446" marR="6446" marT="64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hi. if the doctor says its not infection then it may be neuritis a inflammation of the nerves inside the ear. consult a ent specialist and get a otoscopy done to see whats wrong. thanks</a:t>
                      </a:r>
                    </a:p>
                  </a:txBody>
                  <a:tcPr marL="6446" marR="6446" marT="64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5451</a:t>
                      </a:r>
                    </a:p>
                  </a:txBody>
                  <a:tcPr marL="6446" marR="6446" marT="64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67839001"/>
                  </a:ext>
                </a:extLst>
              </a:tr>
              <a:tr h="644643">
                <a:tc>
                  <a:txBody>
                    <a:bodyPr/>
                    <a:lstStyle/>
                    <a:p>
                      <a:pPr algn="ctr" fontAlgn="ctr"/>
                      <a:r>
                        <a:rPr lang="en-US" sz="900" b="1" i="0" u="none" strike="noStrike">
                          <a:solidFill>
                            <a:srgbClr val="00B050"/>
                          </a:solidFill>
                          <a:effectLst/>
                          <a:latin typeface="Calibri" panose="020F0502020204030204" pitchFamily="34" charset="0"/>
                        </a:rPr>
                        <a:t>2 year </a:t>
                      </a:r>
                      <a:r>
                        <a:rPr lang="en-US" sz="900" b="1" i="0" u="none" strike="noStrike">
                          <a:solidFill>
                            <a:srgbClr val="7030A0"/>
                          </a:solidFill>
                          <a:effectLst/>
                          <a:latin typeface="Calibri" panose="020F0502020204030204" pitchFamily="34" charset="0"/>
                        </a:rPr>
                        <a:t>old</a:t>
                      </a:r>
                      <a:r>
                        <a:rPr lang="en-US" sz="900" b="0" i="0" u="none" strike="noStrike">
                          <a:solidFill>
                            <a:srgbClr val="000000"/>
                          </a:solidFill>
                          <a:effectLst/>
                          <a:latin typeface="Calibri" panose="020F0502020204030204" pitchFamily="34" charset="0"/>
                        </a:rPr>
                        <a:t> girl cannot walk doctors baffled?</a:t>
                      </a:r>
                    </a:p>
                  </a:txBody>
                  <a:tcPr marL="6446" marR="6446" marT="64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900" b="1" i="0" u="none" strike="noStrike">
                          <a:solidFill>
                            <a:srgbClr val="00B050"/>
                          </a:solidFill>
                          <a:effectLst/>
                          <a:latin typeface="Calibri" panose="020F0502020204030204" pitchFamily="34" charset="0"/>
                        </a:rPr>
                        <a:t>two years</a:t>
                      </a:r>
                      <a:r>
                        <a:rPr lang="en-US" sz="900" b="0" i="0" u="none" strike="noStrike">
                          <a:solidFill>
                            <a:srgbClr val="000000"/>
                          </a:solidFill>
                          <a:effectLst/>
                          <a:latin typeface="Calibri" panose="020F0502020204030204" pitchFamily="34" charset="0"/>
                        </a:rPr>
                        <a:t> </a:t>
                      </a:r>
                      <a:r>
                        <a:rPr lang="en-US" sz="900" b="1" i="0" u="none" strike="noStrike">
                          <a:solidFill>
                            <a:srgbClr val="7030A0"/>
                          </a:solidFill>
                          <a:effectLst/>
                          <a:latin typeface="Calibri" panose="020F0502020204030204" pitchFamily="34" charset="0"/>
                        </a:rPr>
                        <a:t>ago</a:t>
                      </a:r>
                      <a:r>
                        <a:rPr lang="en-US" sz="900" b="0" i="0" u="none" strike="noStrike">
                          <a:solidFill>
                            <a:srgbClr val="000000"/>
                          </a:solidFill>
                          <a:effectLst/>
                          <a:latin typeface="Calibri" panose="020F0502020204030204" pitchFamily="34" charset="0"/>
                        </a:rPr>
                        <a:t> i was diagnosed with colon cancer?</a:t>
                      </a:r>
                    </a:p>
                  </a:txBody>
                  <a:tcPr marL="6446" marR="6446" marT="64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900" b="0" i="0" u="none" strike="noStrike">
                          <a:solidFill>
                            <a:srgbClr val="000000"/>
                          </a:solidFill>
                          <a:effectLst/>
                          <a:latin typeface="Calibri" panose="020F0502020204030204" pitchFamily="34" charset="0"/>
                        </a:rPr>
                        <a:t>0.89131</a:t>
                      </a:r>
                    </a:p>
                  </a:txBody>
                  <a:tcPr marL="6446" marR="6446" marT="64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900" b="0" i="0" u="none" strike="noStrike">
                          <a:solidFill>
                            <a:srgbClr val="000000"/>
                          </a:solidFill>
                          <a:effectLst/>
                          <a:latin typeface="Calibri" panose="020F0502020204030204" pitchFamily="34" charset="0"/>
                        </a:rPr>
                        <a:t>['diagnosed with colon cancer']</a:t>
                      </a:r>
                    </a:p>
                  </a:txBody>
                  <a:tcPr marL="6446" marR="6446" marT="64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900" b="0" i="0" u="none" strike="noStrike">
                          <a:solidFill>
                            <a:srgbClr val="000000"/>
                          </a:solidFill>
                          <a:effectLst/>
                          <a:latin typeface="Calibri" panose="020F0502020204030204" pitchFamily="34" charset="0"/>
                        </a:rPr>
                        <a:t>it is common after surgeries as digestion is not as it used to be before so you should try eating small portions and avoid excess diary products and increase fiber intake.</a:t>
                      </a:r>
                    </a:p>
                  </a:txBody>
                  <a:tcPr marL="6446" marR="6446" marT="64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900" b="0" i="0" u="none" strike="noStrike">
                          <a:solidFill>
                            <a:srgbClr val="000000"/>
                          </a:solidFill>
                          <a:effectLst/>
                          <a:latin typeface="Calibri" panose="020F0502020204030204" pitchFamily="34" charset="0"/>
                        </a:rPr>
                        <a:t>850</a:t>
                      </a:r>
                    </a:p>
                  </a:txBody>
                  <a:tcPr marL="6446" marR="6446" marT="64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928869391"/>
                  </a:ext>
                </a:extLst>
              </a:tr>
              <a:tr h="805803">
                <a:tc>
                  <a:txBody>
                    <a:bodyPr/>
                    <a:lstStyle/>
                    <a:p>
                      <a:pPr algn="ctr" fontAlgn="ctr"/>
                      <a:r>
                        <a:rPr lang="en-US" sz="900" b="0" i="0" u="none" strike="noStrike">
                          <a:solidFill>
                            <a:srgbClr val="000000"/>
                          </a:solidFill>
                          <a:effectLst/>
                          <a:latin typeface="Calibri" panose="020F0502020204030204" pitchFamily="34" charset="0"/>
                        </a:rPr>
                        <a:t>i had a spider crawl in my </a:t>
                      </a:r>
                      <a:r>
                        <a:rPr lang="en-US" sz="900" b="1" i="0" u="none" strike="noStrike">
                          <a:solidFill>
                            <a:srgbClr val="00B050"/>
                          </a:solidFill>
                          <a:effectLst/>
                          <a:latin typeface="Calibri" panose="020F0502020204030204" pitchFamily="34" charset="0"/>
                        </a:rPr>
                        <a:t>ear</a:t>
                      </a:r>
                      <a:r>
                        <a:rPr lang="en-US" sz="900" b="0" i="0" u="none" strike="noStrike">
                          <a:solidFill>
                            <a:srgbClr val="000000"/>
                          </a:solidFill>
                          <a:effectLst/>
                          <a:latin typeface="Calibri" panose="020F0502020204030204" pitchFamily="34" charset="0"/>
                        </a:rPr>
                        <a:t> got out but i was left with an ear </a:t>
                      </a:r>
                      <a:r>
                        <a:rPr lang="en-US" sz="900" b="1" i="0" u="none" strike="noStrike">
                          <a:solidFill>
                            <a:srgbClr val="7030A0"/>
                          </a:solidFill>
                          <a:effectLst/>
                          <a:latin typeface="Calibri" panose="020F0502020204030204" pitchFamily="34" charset="0"/>
                        </a:rPr>
                        <a:t>infection</a:t>
                      </a:r>
                      <a:r>
                        <a:rPr lang="en-US" sz="900" b="0" i="0" u="none" strike="noStrike">
                          <a:solidFill>
                            <a:srgbClr val="000000"/>
                          </a:solidFill>
                          <a:effectLst/>
                          <a:latin typeface="Calibri" panose="020F0502020204030204" pitchFamily="34" charset="0"/>
                        </a:rPr>
                        <a:t>?</a:t>
                      </a:r>
                    </a:p>
                  </a:txBody>
                  <a:tcPr marL="6446" marR="6446" marT="64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B050"/>
                          </a:solidFill>
                          <a:effectLst/>
                          <a:latin typeface="Calibri" panose="020F0502020204030204" pitchFamily="34" charset="0"/>
                        </a:rPr>
                        <a:t>ear</a:t>
                      </a:r>
                      <a:r>
                        <a:rPr lang="en-US" sz="900" b="0" i="0" u="none" strike="noStrike">
                          <a:solidFill>
                            <a:srgbClr val="000000"/>
                          </a:solidFill>
                          <a:effectLst/>
                          <a:latin typeface="Calibri" panose="020F0502020204030204" pitchFamily="34" charset="0"/>
                        </a:rPr>
                        <a:t> </a:t>
                      </a:r>
                      <a:r>
                        <a:rPr lang="en-US" sz="900" b="1" i="0" u="none" strike="noStrike">
                          <a:solidFill>
                            <a:srgbClr val="7030A0"/>
                          </a:solidFill>
                          <a:effectLst/>
                          <a:latin typeface="Calibri" panose="020F0502020204030204" pitchFamily="34" charset="0"/>
                        </a:rPr>
                        <a:t>pain</a:t>
                      </a:r>
                      <a:r>
                        <a:rPr lang="en-US" sz="900" b="0" i="0" u="none" strike="noStrike">
                          <a:solidFill>
                            <a:srgbClr val="000000"/>
                          </a:solidFill>
                          <a:effectLst/>
                          <a:latin typeface="Calibri" panose="020F0502020204030204" pitchFamily="34" charset="0"/>
                        </a:rPr>
                        <a:t> in my right ear</a:t>
                      </a:r>
                    </a:p>
                  </a:txBody>
                  <a:tcPr marL="6446" marR="6446" marT="64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0.2723</a:t>
                      </a:r>
                    </a:p>
                  </a:txBody>
                  <a:tcPr marL="6446" marR="6446" marT="64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['ear pain']</a:t>
                      </a:r>
                    </a:p>
                  </a:txBody>
                  <a:tcPr marL="6446" marR="6446" marT="64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hi. if the doctor says its not infection then it may be neuritis a inflammation of the nerves inside the ear. consult a ent specialist and get a otoscopy done to see whats wrong. thanks</a:t>
                      </a:r>
                    </a:p>
                  </a:txBody>
                  <a:tcPr marL="6446" marR="6446" marT="64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5451</a:t>
                      </a:r>
                    </a:p>
                  </a:txBody>
                  <a:tcPr marL="6446" marR="6446" marT="64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93803607"/>
                  </a:ext>
                </a:extLst>
              </a:tr>
              <a:tr h="966964">
                <a:tc>
                  <a:txBody>
                    <a:bodyPr/>
                    <a:lstStyle/>
                    <a:p>
                      <a:pPr algn="ctr" fontAlgn="ctr"/>
                      <a:r>
                        <a:rPr lang="en-US" sz="900" b="0" i="0" u="none" strike="noStrike">
                          <a:solidFill>
                            <a:srgbClr val="000000"/>
                          </a:solidFill>
                          <a:effectLst/>
                          <a:latin typeface="Calibri" panose="020F0502020204030204" pitchFamily="34" charset="0"/>
                        </a:rPr>
                        <a:t>iâ€™m a 32 year old male. i had a </a:t>
                      </a:r>
                      <a:r>
                        <a:rPr lang="en-US" sz="900" b="1" i="0" u="none" strike="noStrike">
                          <a:solidFill>
                            <a:srgbClr val="00B050"/>
                          </a:solidFill>
                          <a:effectLst/>
                          <a:latin typeface="Calibri" panose="020F0502020204030204" pitchFamily="34" charset="0"/>
                        </a:rPr>
                        <a:t>uti</a:t>
                      </a:r>
                      <a:r>
                        <a:rPr lang="en-US" sz="900" b="0" i="0" u="none" strike="noStrike">
                          <a:solidFill>
                            <a:srgbClr val="000000"/>
                          </a:solidFill>
                          <a:effectLst/>
                          <a:latin typeface="Calibri" panose="020F0502020204030204" pitchFamily="34" charset="0"/>
                        </a:rPr>
                        <a:t> just over a year?</a:t>
                      </a:r>
                    </a:p>
                  </a:txBody>
                  <a:tcPr marL="6446" marR="6446" marT="64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my mom has</a:t>
                      </a:r>
                      <a:r>
                        <a:rPr lang="en-US" sz="900" b="1" i="0" u="none" strike="noStrike">
                          <a:solidFill>
                            <a:srgbClr val="00B050"/>
                          </a:solidFill>
                          <a:effectLst/>
                          <a:latin typeface="Calibri" panose="020F0502020204030204" pitchFamily="34" charset="0"/>
                        </a:rPr>
                        <a:t> kidney failure</a:t>
                      </a:r>
                      <a:r>
                        <a:rPr lang="en-US" sz="900" b="0" i="0" u="none" strike="noStrike">
                          <a:solidFill>
                            <a:srgbClr val="000000"/>
                          </a:solidFill>
                          <a:effectLst/>
                          <a:latin typeface="Calibri" panose="020F0502020204030204" pitchFamily="34" charset="0"/>
                        </a:rPr>
                        <a:t> diabetes sarcoidosis heart failure she now has these big knots why?</a:t>
                      </a:r>
                    </a:p>
                  </a:txBody>
                  <a:tcPr marL="6446" marR="6446" marT="64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0.06531</a:t>
                      </a:r>
                    </a:p>
                  </a:txBody>
                  <a:tcPr marL="6446" marR="6446" marT="64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['sarcoidosis']</a:t>
                      </a:r>
                    </a:p>
                  </a:txBody>
                  <a:tcPr marL="6446" marR="6446" marT="64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hi this is probably swollen lymph nodes from sacroidosis also if she is on corticosteroids then she can have pumps like this all over if i am here doctor i would not focus on this instead i would focus on the bigger issues good luck</a:t>
                      </a:r>
                    </a:p>
                  </a:txBody>
                  <a:tcPr marL="6446" marR="6446" marT="64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55</a:t>
                      </a:r>
                    </a:p>
                  </a:txBody>
                  <a:tcPr marL="6446" marR="6446" marT="64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74824384"/>
                  </a:ext>
                </a:extLst>
              </a:tr>
            </a:tbl>
          </a:graphicData>
        </a:graphic>
      </p:graphicFrame>
    </p:spTree>
    <p:extLst>
      <p:ext uri="{BB962C8B-B14F-4D97-AF65-F5344CB8AC3E}">
        <p14:creationId xmlns:p14="http://schemas.microsoft.com/office/powerpoint/2010/main" val="41677817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itle 96">
            <a:extLst>
              <a:ext uri="{FF2B5EF4-FFF2-40B4-BE49-F238E27FC236}">
                <a16:creationId xmlns:a16="http://schemas.microsoft.com/office/drawing/2014/main" id="{65DB651D-EA46-4121-BBE6-8CF22F955E4B}"/>
              </a:ext>
            </a:extLst>
          </p:cNvPr>
          <p:cNvSpPr>
            <a:spLocks noGrp="1"/>
          </p:cNvSpPr>
          <p:nvPr>
            <p:ph type="title"/>
          </p:nvPr>
        </p:nvSpPr>
        <p:spPr/>
        <p:txBody>
          <a:bodyPr/>
          <a:lstStyle/>
          <a:p>
            <a:r>
              <a:rPr lang="en-US" dirty="0"/>
              <a:t>Meet the team</a:t>
            </a:r>
          </a:p>
        </p:txBody>
      </p:sp>
      <p:sp>
        <p:nvSpPr>
          <p:cNvPr id="35" name="Text Placeholder 34">
            <a:extLst>
              <a:ext uri="{FF2B5EF4-FFF2-40B4-BE49-F238E27FC236}">
                <a16:creationId xmlns:a16="http://schemas.microsoft.com/office/drawing/2014/main" id="{71B01658-25FD-4B62-9F7D-D3D9C8EDFEE2}"/>
              </a:ext>
            </a:extLst>
          </p:cNvPr>
          <p:cNvSpPr>
            <a:spLocks noGrp="1"/>
          </p:cNvSpPr>
          <p:nvPr>
            <p:ph type="body" sz="quarter" idx="32"/>
          </p:nvPr>
        </p:nvSpPr>
        <p:spPr>
          <a:xfrm>
            <a:off x="5794627" y="5334192"/>
            <a:ext cx="2487705" cy="411277"/>
          </a:xfrm>
        </p:spPr>
        <p:txBody>
          <a:bodyPr>
            <a:normAutofit/>
          </a:bodyPr>
          <a:lstStyle/>
          <a:p>
            <a:r>
              <a:rPr lang="en-US" dirty="0"/>
              <a:t>Ayman Abdeen</a:t>
            </a:r>
          </a:p>
        </p:txBody>
      </p:sp>
      <p:sp>
        <p:nvSpPr>
          <p:cNvPr id="32" name="Text Placeholder 31">
            <a:extLst>
              <a:ext uri="{FF2B5EF4-FFF2-40B4-BE49-F238E27FC236}">
                <a16:creationId xmlns:a16="http://schemas.microsoft.com/office/drawing/2014/main" id="{DFE05130-C3F9-489F-BA8F-82D8AF5FAABC}"/>
              </a:ext>
            </a:extLst>
          </p:cNvPr>
          <p:cNvSpPr>
            <a:spLocks noGrp="1"/>
          </p:cNvSpPr>
          <p:nvPr>
            <p:ph type="body" sz="quarter" idx="29"/>
          </p:nvPr>
        </p:nvSpPr>
        <p:spPr>
          <a:xfrm>
            <a:off x="7227166" y="2426197"/>
            <a:ext cx="2487705" cy="411277"/>
          </a:xfrm>
        </p:spPr>
        <p:txBody>
          <a:bodyPr>
            <a:normAutofit fontScale="85000" lnSpcReduction="10000"/>
          </a:bodyPr>
          <a:lstStyle/>
          <a:p>
            <a:r>
              <a:rPr lang="en-US" dirty="0"/>
              <a:t>Zeinab Abdelmawla</a:t>
            </a:r>
          </a:p>
        </p:txBody>
      </p:sp>
      <p:sp>
        <p:nvSpPr>
          <p:cNvPr id="38" name="Text Placeholder 37">
            <a:extLst>
              <a:ext uri="{FF2B5EF4-FFF2-40B4-BE49-F238E27FC236}">
                <a16:creationId xmlns:a16="http://schemas.microsoft.com/office/drawing/2014/main" id="{73602E49-BDA6-4D83-ACA1-219CB1BD569A}"/>
              </a:ext>
            </a:extLst>
          </p:cNvPr>
          <p:cNvSpPr>
            <a:spLocks noGrp="1"/>
          </p:cNvSpPr>
          <p:nvPr>
            <p:ph type="body" sz="quarter" idx="35"/>
          </p:nvPr>
        </p:nvSpPr>
        <p:spPr>
          <a:xfrm>
            <a:off x="8800779" y="5248569"/>
            <a:ext cx="2487705" cy="411277"/>
          </a:xfrm>
        </p:spPr>
        <p:txBody>
          <a:bodyPr>
            <a:normAutofit/>
          </a:bodyPr>
          <a:lstStyle/>
          <a:p>
            <a:r>
              <a:rPr lang="en-US" dirty="0"/>
              <a:t>Michael waheeb</a:t>
            </a:r>
          </a:p>
        </p:txBody>
      </p:sp>
      <p:sp>
        <p:nvSpPr>
          <p:cNvPr id="2" name="Date Placeholder 1">
            <a:extLst>
              <a:ext uri="{FF2B5EF4-FFF2-40B4-BE49-F238E27FC236}">
                <a16:creationId xmlns:a16="http://schemas.microsoft.com/office/drawing/2014/main" id="{5628E622-6E76-4C60-82FA-E4FFF304C0A5}"/>
              </a:ext>
            </a:extLst>
          </p:cNvPr>
          <p:cNvSpPr>
            <a:spLocks noGrp="1"/>
          </p:cNvSpPr>
          <p:nvPr>
            <p:ph type="dt" sz="half" idx="10"/>
          </p:nvPr>
        </p:nvSpPr>
        <p:spPr>
          <a:xfrm>
            <a:off x="838200" y="6515753"/>
            <a:ext cx="2743200" cy="205722"/>
          </a:xfrm>
        </p:spPr>
        <p:txBody>
          <a:bodyPr/>
          <a:lstStyle/>
          <a:p>
            <a:r>
              <a:rPr lang="en-US" dirty="0"/>
              <a:t>8/03/20XX</a:t>
            </a:r>
          </a:p>
        </p:txBody>
      </p:sp>
      <p:sp>
        <p:nvSpPr>
          <p:cNvPr id="4" name="Slide Number Placeholder 3">
            <a:extLst>
              <a:ext uri="{FF2B5EF4-FFF2-40B4-BE49-F238E27FC236}">
                <a16:creationId xmlns:a16="http://schemas.microsoft.com/office/drawing/2014/main" id="{50F41187-A117-455B-ACA3-DC0B2F1EABBA}"/>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26</a:t>
            </a:fld>
            <a:endParaRPr lang="en-US" dirty="0"/>
          </a:p>
        </p:txBody>
      </p:sp>
      <p:pic>
        <p:nvPicPr>
          <p:cNvPr id="40" name="Picture Placeholder 19">
            <a:extLst>
              <a:ext uri="{FF2B5EF4-FFF2-40B4-BE49-F238E27FC236}">
                <a16:creationId xmlns:a16="http://schemas.microsoft.com/office/drawing/2014/main" id="{8D23BD57-1151-44AA-8CA1-7C8110B48839}"/>
              </a:ext>
            </a:extLst>
          </p:cNvPr>
          <p:cNvPicPr>
            <a:picLocks noChangeAspect="1"/>
          </p:cNvPicPr>
          <p:nvPr/>
        </p:nvPicPr>
        <p:blipFill rotWithShape="1">
          <a:blip r:embed="rId2"/>
          <a:srcRect l="4703" r="15776"/>
          <a:stretch/>
        </p:blipFill>
        <p:spPr>
          <a:xfrm>
            <a:off x="7563292" y="729853"/>
            <a:ext cx="1711841" cy="1698625"/>
          </a:xfrm>
          <a:prstGeom prst="rect">
            <a:avLst/>
          </a:prstGeom>
        </p:spPr>
      </p:pic>
      <p:pic>
        <p:nvPicPr>
          <p:cNvPr id="26" name="Picture Placeholder 25">
            <a:extLst>
              <a:ext uri="{FF2B5EF4-FFF2-40B4-BE49-F238E27FC236}">
                <a16:creationId xmlns:a16="http://schemas.microsoft.com/office/drawing/2014/main" id="{3981A12B-B1B0-4741-A966-0C4CE591E5A9}"/>
              </a:ext>
            </a:extLst>
          </p:cNvPr>
          <p:cNvPicPr>
            <a:picLocks noGrp="1" noChangeAspect="1"/>
          </p:cNvPicPr>
          <p:nvPr>
            <p:ph type="pic" sz="quarter" idx="23"/>
          </p:nvPr>
        </p:nvPicPr>
        <p:blipFill rotWithShape="1">
          <a:blip r:embed="rId3"/>
          <a:srcRect l="4134" t="10658" r="5543" b="3814"/>
          <a:stretch/>
        </p:blipFill>
        <p:spPr>
          <a:xfrm>
            <a:off x="9058939" y="3501397"/>
            <a:ext cx="1818167" cy="1697037"/>
          </a:xfrm>
        </p:spPr>
      </p:pic>
      <p:pic>
        <p:nvPicPr>
          <p:cNvPr id="48" name="Picture Placeholder 47">
            <a:extLst>
              <a:ext uri="{FF2B5EF4-FFF2-40B4-BE49-F238E27FC236}">
                <a16:creationId xmlns:a16="http://schemas.microsoft.com/office/drawing/2014/main" id="{E7AD1461-C335-4A7E-A400-153357DAA853}"/>
              </a:ext>
            </a:extLst>
          </p:cNvPr>
          <p:cNvPicPr>
            <a:picLocks noGrp="1" noChangeAspect="1"/>
          </p:cNvPicPr>
          <p:nvPr>
            <p:ph type="pic" sz="quarter" idx="31"/>
          </p:nvPr>
        </p:nvPicPr>
        <p:blipFill rotWithShape="1">
          <a:blip r:embed="rId4"/>
          <a:srcRect t="11318" b="21812"/>
          <a:stretch/>
        </p:blipFill>
        <p:spPr>
          <a:xfrm>
            <a:off x="6031913" y="3494316"/>
            <a:ext cx="2013133" cy="1697455"/>
          </a:xfrm>
        </p:spPr>
      </p:pic>
    </p:spTree>
    <p:extLst>
      <p:ext uri="{BB962C8B-B14F-4D97-AF65-F5344CB8AC3E}">
        <p14:creationId xmlns:p14="http://schemas.microsoft.com/office/powerpoint/2010/main" val="28963585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A person looking at a computer screen&#10;">
            <a:extLst>
              <a:ext uri="{FF2B5EF4-FFF2-40B4-BE49-F238E27FC236}">
                <a16:creationId xmlns:a16="http://schemas.microsoft.com/office/drawing/2014/main" id="{EACF9A43-5E16-41F1-82E2-77469D7E3D6A}"/>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a:stretch/>
        </p:blipFill>
        <p:spPr>
          <a:xfrm>
            <a:off x="466725" y="466725"/>
            <a:ext cx="11258550" cy="5924550"/>
          </a:xfrm>
        </p:spPr>
      </p:pic>
      <p:sp>
        <p:nvSpPr>
          <p:cNvPr id="5" name="Title 4">
            <a:extLst>
              <a:ext uri="{FF2B5EF4-FFF2-40B4-BE49-F238E27FC236}">
                <a16:creationId xmlns:a16="http://schemas.microsoft.com/office/drawing/2014/main" id="{270115D3-F5ED-4220-BDFD-9D87A29F2D4C}"/>
              </a:ext>
            </a:extLst>
          </p:cNvPr>
          <p:cNvSpPr>
            <a:spLocks noGrp="1"/>
          </p:cNvSpPr>
          <p:nvPr>
            <p:ph type="title"/>
          </p:nvPr>
        </p:nvSpPr>
        <p:spPr/>
        <p:txBody>
          <a:bodyPr/>
          <a:lstStyle/>
          <a:p>
            <a:r>
              <a:rPr lang="en-US" sz="6000" dirty="0"/>
              <a:t>Thank you</a:t>
            </a:r>
          </a:p>
        </p:txBody>
      </p:sp>
    </p:spTree>
    <p:extLst>
      <p:ext uri="{BB962C8B-B14F-4D97-AF65-F5344CB8AC3E}">
        <p14:creationId xmlns:p14="http://schemas.microsoft.com/office/powerpoint/2010/main" val="3337808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a:extLst>
              <a:ext uri="{FF2B5EF4-FFF2-40B4-BE49-F238E27FC236}">
                <a16:creationId xmlns:a16="http://schemas.microsoft.com/office/drawing/2014/main" id="{B288E94B-1B9A-42EA-8432-6AE5903CB9FC}"/>
              </a:ext>
            </a:extLst>
          </p:cNvPr>
          <p:cNvSpPr>
            <a:spLocks noGrp="1"/>
          </p:cNvSpPr>
          <p:nvPr>
            <p:ph type="title"/>
          </p:nvPr>
        </p:nvSpPr>
        <p:spPr/>
        <p:txBody>
          <a:bodyPr/>
          <a:lstStyle/>
          <a:p>
            <a:r>
              <a:rPr lang="en-US" b="0" i="0" dirty="0">
                <a:solidFill>
                  <a:srgbClr val="333333"/>
                </a:solidFill>
                <a:effectLst/>
                <a:latin typeface="Open Sans" panose="020B0606030504020204" pitchFamily="34" charset="0"/>
              </a:rPr>
              <a:t>problem statement</a:t>
            </a:r>
            <a:endParaRPr lang="en-US" dirty="0"/>
          </a:p>
        </p:txBody>
      </p:sp>
      <p:sp>
        <p:nvSpPr>
          <p:cNvPr id="8" name="Text Placeholder 7">
            <a:extLst>
              <a:ext uri="{FF2B5EF4-FFF2-40B4-BE49-F238E27FC236}">
                <a16:creationId xmlns:a16="http://schemas.microsoft.com/office/drawing/2014/main" id="{9CC98BF1-21A5-417A-B192-6B11AA3C9A2B}"/>
              </a:ext>
            </a:extLst>
          </p:cNvPr>
          <p:cNvSpPr>
            <a:spLocks noGrp="1"/>
          </p:cNvSpPr>
          <p:nvPr>
            <p:ph type="body" sz="quarter" idx="13"/>
          </p:nvPr>
        </p:nvSpPr>
        <p:spPr>
          <a:xfrm>
            <a:off x="598985" y="1856006"/>
            <a:ext cx="6292341" cy="3798558"/>
          </a:xfrm>
        </p:spPr>
        <p:txBody>
          <a:bodyPr/>
          <a:lstStyle/>
          <a:p>
            <a:r>
              <a:rPr lang="en-US" sz="1800" dirty="0"/>
              <a:t>All of this increases the need of doctors to cover the growth of healthcare needs.</a:t>
            </a:r>
          </a:p>
          <a:p>
            <a:r>
              <a:rPr lang="en-US" sz="1800" dirty="0"/>
              <a:t>so, governments and health care providers around the world are investing in new methods that facilitate more effective use of resources to meet demands.</a:t>
            </a:r>
          </a:p>
          <a:p>
            <a:r>
              <a:rPr lang="en-US" sz="1800" dirty="0"/>
              <a:t>in the hope to better harness the power of digital medical data and information technology to deliver enhanced services.</a:t>
            </a:r>
          </a:p>
        </p:txBody>
      </p:sp>
      <p:pic>
        <p:nvPicPr>
          <p:cNvPr id="42" name="Picture Placeholder 41" descr="A close-up of a medical surgeon">
            <a:extLst>
              <a:ext uri="{FF2B5EF4-FFF2-40B4-BE49-F238E27FC236}">
                <a16:creationId xmlns:a16="http://schemas.microsoft.com/office/drawing/2014/main" id="{3CFA0244-69A5-45A7-BFC3-BCB86FD02A3B}"/>
              </a:ext>
            </a:extLst>
          </p:cNvPr>
          <p:cNvPicPr>
            <a:picLocks noGrp="1" noChangeAspect="1"/>
          </p:cNvPicPr>
          <p:nvPr>
            <p:ph type="pic" sz="quarter" idx="16"/>
          </p:nvPr>
        </p:nvPicPr>
        <p:blipFill rotWithShape="1">
          <a:blip r:embed="rId2">
            <a:extLst>
              <a:ext uri="{28A0092B-C50C-407E-A947-70E740481C1C}">
                <a14:useLocalDpi xmlns:a14="http://schemas.microsoft.com/office/drawing/2010/main" val="0"/>
              </a:ext>
            </a:extLst>
          </a:blip>
          <a:srcRect/>
          <a:stretch/>
        </p:blipFill>
        <p:spPr>
          <a:xfrm>
            <a:off x="7333860" y="466725"/>
            <a:ext cx="4858139" cy="5924550"/>
          </a:xfrm>
        </p:spPr>
      </p:pic>
      <p:sp>
        <p:nvSpPr>
          <p:cNvPr id="5" name="Date Placeholder 4">
            <a:extLst>
              <a:ext uri="{FF2B5EF4-FFF2-40B4-BE49-F238E27FC236}">
                <a16:creationId xmlns:a16="http://schemas.microsoft.com/office/drawing/2014/main" id="{93A192AF-B844-47F4-B7BD-C0F0CB32E71E}"/>
              </a:ext>
            </a:extLst>
          </p:cNvPr>
          <p:cNvSpPr>
            <a:spLocks noGrp="1"/>
          </p:cNvSpPr>
          <p:nvPr>
            <p:ph type="dt" sz="half" idx="10"/>
          </p:nvPr>
        </p:nvSpPr>
        <p:spPr>
          <a:xfrm>
            <a:off x="838200" y="6515753"/>
            <a:ext cx="2743200" cy="205722"/>
          </a:xfrm>
        </p:spPr>
        <p:txBody>
          <a:bodyPr/>
          <a:lstStyle/>
          <a:p>
            <a:r>
              <a:rPr lang="en-US" dirty="0"/>
              <a:t>8/03/20XX</a:t>
            </a:r>
          </a:p>
        </p:txBody>
      </p:sp>
      <p:sp>
        <p:nvSpPr>
          <p:cNvPr id="7" name="Slide Number Placeholder 6">
            <a:extLst>
              <a:ext uri="{FF2B5EF4-FFF2-40B4-BE49-F238E27FC236}">
                <a16:creationId xmlns:a16="http://schemas.microsoft.com/office/drawing/2014/main" id="{1AEFA8D6-0E6F-440E-A2B8-74919582018B}"/>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3</a:t>
            </a:fld>
            <a:endParaRPr lang="en-US" dirty="0"/>
          </a:p>
        </p:txBody>
      </p:sp>
    </p:spTree>
    <p:extLst>
      <p:ext uri="{BB962C8B-B14F-4D97-AF65-F5344CB8AC3E}">
        <p14:creationId xmlns:p14="http://schemas.microsoft.com/office/powerpoint/2010/main" val="2818881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itle 112">
            <a:extLst>
              <a:ext uri="{FF2B5EF4-FFF2-40B4-BE49-F238E27FC236}">
                <a16:creationId xmlns:a16="http://schemas.microsoft.com/office/drawing/2014/main" id="{BFE2B5AB-A5E2-4E81-9A28-0F3EFE4B47B5}"/>
              </a:ext>
            </a:extLst>
          </p:cNvPr>
          <p:cNvSpPr>
            <a:spLocks noGrp="1"/>
          </p:cNvSpPr>
          <p:nvPr>
            <p:ph type="title"/>
          </p:nvPr>
        </p:nvSpPr>
        <p:spPr>
          <a:xfrm rot="16200000">
            <a:off x="-153842" y="3017737"/>
            <a:ext cx="4796742" cy="1805416"/>
          </a:xfrm>
        </p:spPr>
        <p:txBody>
          <a:bodyPr/>
          <a:lstStyle/>
          <a:p>
            <a:r>
              <a:rPr lang="en-US" sz="2800" b="0" i="0" dirty="0">
                <a:solidFill>
                  <a:srgbClr val="333333"/>
                </a:solidFill>
                <a:effectLst/>
                <a:latin typeface="Open Sans" panose="020B0606030504020204" pitchFamily="34" charset="0"/>
              </a:rPr>
              <a:t>proposed solution</a:t>
            </a:r>
            <a:endParaRPr lang="en-US" sz="2800" dirty="0"/>
          </a:p>
        </p:txBody>
      </p:sp>
      <p:pic>
        <p:nvPicPr>
          <p:cNvPr id="72" name="Picture Placeholder 71" descr="Postit Notes 3 outline">
            <a:extLst>
              <a:ext uri="{FF2B5EF4-FFF2-40B4-BE49-F238E27FC236}">
                <a16:creationId xmlns:a16="http://schemas.microsoft.com/office/drawing/2014/main" id="{E90427B4-D39F-47A3-97B4-C74C268A7B7C}"/>
              </a:ext>
            </a:extLst>
          </p:cNvPr>
          <p:cNvPicPr>
            <a:picLocks noGrp="1" noChangeAspect="1"/>
          </p:cNvPicPr>
          <p:nvPr>
            <p:ph type="pic" sz="quarter" idx="23"/>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3723523" y="1400466"/>
            <a:ext cx="599148" cy="600075"/>
          </a:xfrm>
        </p:spPr>
      </p:pic>
      <p:sp>
        <p:nvSpPr>
          <p:cNvPr id="105" name="Text Placeholder 104">
            <a:extLst>
              <a:ext uri="{FF2B5EF4-FFF2-40B4-BE49-F238E27FC236}">
                <a16:creationId xmlns:a16="http://schemas.microsoft.com/office/drawing/2014/main" id="{649F134A-1B56-4E11-A372-68E33FEC1EA6}"/>
              </a:ext>
            </a:extLst>
          </p:cNvPr>
          <p:cNvSpPr>
            <a:spLocks noGrp="1"/>
          </p:cNvSpPr>
          <p:nvPr>
            <p:ph type="body" sz="quarter" idx="16"/>
          </p:nvPr>
        </p:nvSpPr>
        <p:spPr>
          <a:xfrm>
            <a:off x="3820102" y="2283153"/>
            <a:ext cx="7854443" cy="3477677"/>
          </a:xfrm>
        </p:spPr>
        <p:txBody>
          <a:bodyPr>
            <a:normAutofit/>
          </a:bodyPr>
          <a:lstStyle/>
          <a:p>
            <a:r>
              <a:rPr lang="en-US" dirty="0"/>
              <a:t>Artificial intelligence plays a crucial role in the advancement of information technology to improve healthcare service quality and efficiency. In particular, chatbots amount to one of the most popular AI technologies for this purpose. A chatbot is a software system that consists of an interactive interface with patients or medical practitioners to provide a range of knowledge extraction tasks and real-time, personalized feedback. Chatbot technologies have been rapidly developed, especially in the medical field. Many medical chatbot systems have been proposed over the years. Typical applications of chatbot include medical assistants that help patients to identify their symptoms, medical service front desks that direct the patient to suitable healthcare service departments, i.e., doctors, and so on.</a:t>
            </a:r>
          </a:p>
        </p:txBody>
      </p:sp>
      <p:sp>
        <p:nvSpPr>
          <p:cNvPr id="2" name="Date Placeholder 1">
            <a:extLst>
              <a:ext uri="{FF2B5EF4-FFF2-40B4-BE49-F238E27FC236}">
                <a16:creationId xmlns:a16="http://schemas.microsoft.com/office/drawing/2014/main" id="{2998B4C9-559E-4482-B57E-1FC2E444FB95}"/>
              </a:ext>
            </a:extLst>
          </p:cNvPr>
          <p:cNvSpPr>
            <a:spLocks noGrp="1"/>
          </p:cNvSpPr>
          <p:nvPr>
            <p:ph type="dt" sz="half" idx="10"/>
          </p:nvPr>
        </p:nvSpPr>
        <p:spPr>
          <a:xfrm>
            <a:off x="838200" y="6515753"/>
            <a:ext cx="2743200" cy="205722"/>
          </a:xfrm>
        </p:spPr>
        <p:txBody>
          <a:bodyPr/>
          <a:lstStyle/>
          <a:p>
            <a:r>
              <a:rPr lang="en-US" dirty="0"/>
              <a:t>8/03/20XX</a:t>
            </a:r>
          </a:p>
        </p:txBody>
      </p:sp>
      <p:sp>
        <p:nvSpPr>
          <p:cNvPr id="4" name="Slide Number Placeholder 3">
            <a:extLst>
              <a:ext uri="{FF2B5EF4-FFF2-40B4-BE49-F238E27FC236}">
                <a16:creationId xmlns:a16="http://schemas.microsoft.com/office/drawing/2014/main" id="{A2AC6252-4303-4C45-9EC4-303A08CB4B58}"/>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4</a:t>
            </a:fld>
            <a:endParaRPr lang="en-US" dirty="0"/>
          </a:p>
        </p:txBody>
      </p:sp>
    </p:spTree>
    <p:extLst>
      <p:ext uri="{BB962C8B-B14F-4D97-AF65-F5344CB8AC3E}">
        <p14:creationId xmlns:p14="http://schemas.microsoft.com/office/powerpoint/2010/main" val="481774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1" name="Title 110">
            <a:extLst>
              <a:ext uri="{FF2B5EF4-FFF2-40B4-BE49-F238E27FC236}">
                <a16:creationId xmlns:a16="http://schemas.microsoft.com/office/drawing/2014/main" id="{27400555-FDF0-4051-BE1D-9F1757952D08}"/>
              </a:ext>
            </a:extLst>
          </p:cNvPr>
          <p:cNvSpPr>
            <a:spLocks noGrp="1"/>
          </p:cNvSpPr>
          <p:nvPr>
            <p:ph type="title"/>
          </p:nvPr>
        </p:nvSpPr>
        <p:spPr>
          <a:xfrm>
            <a:off x="4167485" y="658421"/>
            <a:ext cx="6408851" cy="665965"/>
          </a:xfrm>
        </p:spPr>
        <p:txBody>
          <a:bodyPr/>
          <a:lstStyle/>
          <a:p>
            <a:r>
              <a:rPr lang="en-US" sz="2800" b="0" i="0" dirty="0">
                <a:solidFill>
                  <a:srgbClr val="333333"/>
                </a:solidFill>
                <a:effectLst/>
                <a:latin typeface="Open Sans" panose="020B0606030504020204" pitchFamily="34" charset="0"/>
              </a:rPr>
              <a:t> evaluation metrics</a:t>
            </a:r>
            <a:endParaRPr lang="en-US" sz="2800" dirty="0"/>
          </a:p>
        </p:txBody>
      </p:sp>
      <p:sp>
        <p:nvSpPr>
          <p:cNvPr id="125" name="Text Placeholder 124">
            <a:extLst>
              <a:ext uri="{FF2B5EF4-FFF2-40B4-BE49-F238E27FC236}">
                <a16:creationId xmlns:a16="http://schemas.microsoft.com/office/drawing/2014/main" id="{24A06C02-7294-4961-8375-FFBAE150C3AB}"/>
              </a:ext>
            </a:extLst>
          </p:cNvPr>
          <p:cNvSpPr>
            <a:spLocks noGrp="1"/>
          </p:cNvSpPr>
          <p:nvPr>
            <p:ph type="body" sz="quarter" idx="17"/>
          </p:nvPr>
        </p:nvSpPr>
        <p:spPr>
          <a:xfrm>
            <a:off x="710605" y="1545210"/>
            <a:ext cx="3138380" cy="426393"/>
          </a:xfrm>
        </p:spPr>
        <p:txBody>
          <a:bodyPr/>
          <a:lstStyle/>
          <a:p>
            <a:r>
              <a:rPr lang="en-US" dirty="0"/>
              <a:t>Intrinsic Evaluation</a:t>
            </a:r>
          </a:p>
        </p:txBody>
      </p:sp>
      <p:sp>
        <p:nvSpPr>
          <p:cNvPr id="124" name="Text Placeholder 123">
            <a:extLst>
              <a:ext uri="{FF2B5EF4-FFF2-40B4-BE49-F238E27FC236}">
                <a16:creationId xmlns:a16="http://schemas.microsoft.com/office/drawing/2014/main" id="{3190266D-0F33-45C1-99B6-88C3D275ABBD}"/>
              </a:ext>
            </a:extLst>
          </p:cNvPr>
          <p:cNvSpPr>
            <a:spLocks noGrp="1"/>
          </p:cNvSpPr>
          <p:nvPr>
            <p:ph type="body" sz="quarter" idx="13"/>
          </p:nvPr>
        </p:nvSpPr>
        <p:spPr>
          <a:xfrm>
            <a:off x="891368" y="2089308"/>
            <a:ext cx="10409271" cy="837858"/>
          </a:xfrm>
        </p:spPr>
        <p:txBody>
          <a:bodyPr>
            <a:normAutofit lnSpcReduction="10000"/>
          </a:bodyPr>
          <a:lstStyle/>
          <a:p>
            <a:r>
              <a:rPr lang="en-US" b="1" dirty="0"/>
              <a:t>Focuses on the performance of the NLP component part .</a:t>
            </a:r>
          </a:p>
          <a:p>
            <a:endParaRPr lang="en-US" b="1" dirty="0"/>
          </a:p>
          <a:p>
            <a:r>
              <a:rPr lang="en-US" dirty="0"/>
              <a:t>-&gt; By using the Accuracy to measure the right classification of the question  percentage in all the test samples.</a:t>
            </a:r>
          </a:p>
        </p:txBody>
      </p:sp>
      <p:sp>
        <p:nvSpPr>
          <p:cNvPr id="127" name="Text Placeholder 126">
            <a:extLst>
              <a:ext uri="{FF2B5EF4-FFF2-40B4-BE49-F238E27FC236}">
                <a16:creationId xmlns:a16="http://schemas.microsoft.com/office/drawing/2014/main" id="{529D0F22-483A-4379-9956-1AC0FBC1FFA9}"/>
              </a:ext>
            </a:extLst>
          </p:cNvPr>
          <p:cNvSpPr>
            <a:spLocks noGrp="1"/>
          </p:cNvSpPr>
          <p:nvPr>
            <p:ph type="body" sz="quarter" idx="23"/>
          </p:nvPr>
        </p:nvSpPr>
        <p:spPr>
          <a:xfrm>
            <a:off x="668076" y="3123053"/>
            <a:ext cx="3281555" cy="426393"/>
          </a:xfrm>
        </p:spPr>
        <p:txBody>
          <a:bodyPr/>
          <a:lstStyle/>
          <a:p>
            <a:r>
              <a:rPr lang="en-US" dirty="0"/>
              <a:t>Extrinsic Evaluation</a:t>
            </a:r>
          </a:p>
        </p:txBody>
      </p:sp>
      <p:sp>
        <p:nvSpPr>
          <p:cNvPr id="126" name="Text Placeholder 125">
            <a:extLst>
              <a:ext uri="{FF2B5EF4-FFF2-40B4-BE49-F238E27FC236}">
                <a16:creationId xmlns:a16="http://schemas.microsoft.com/office/drawing/2014/main" id="{9178B061-1219-4E97-B5B0-FA9EAEEF20AD}"/>
              </a:ext>
            </a:extLst>
          </p:cNvPr>
          <p:cNvSpPr>
            <a:spLocks noGrp="1"/>
          </p:cNvSpPr>
          <p:nvPr>
            <p:ph type="body" sz="quarter" idx="22"/>
          </p:nvPr>
        </p:nvSpPr>
        <p:spPr>
          <a:xfrm>
            <a:off x="838200" y="3870262"/>
            <a:ext cx="10409271" cy="2413580"/>
          </a:xfrm>
        </p:spPr>
        <p:txBody>
          <a:bodyPr/>
          <a:lstStyle/>
          <a:p>
            <a:r>
              <a:rPr lang="en-US" b="1" dirty="0"/>
              <a:t>Focuses on the performance  of the component on the complete application.</a:t>
            </a:r>
          </a:p>
          <a:p>
            <a:endParaRPr lang="en-US" dirty="0"/>
          </a:p>
          <a:p>
            <a:r>
              <a:rPr lang="en-US" dirty="0"/>
              <a:t>-&gt; Our system is consist from two parts :</a:t>
            </a:r>
          </a:p>
          <a:p>
            <a:r>
              <a:rPr lang="en-US" dirty="0"/>
              <a:t>Search engine with Question as input to find the right debases And if fail, redirect to the AI-NLP component to classify the Q to give the user the right Answer. So the Precision and Recall in confusion matrix is the best to help us to know all the  wrong classification to make the right decision in our chatbot system.</a:t>
            </a:r>
          </a:p>
          <a:p>
            <a:r>
              <a:rPr lang="en-US" dirty="0"/>
              <a:t>The FN and FP should be as minimal as possible because it can cause many issues  to answer critical diseases with simple  disease answers or visa verse.</a:t>
            </a:r>
          </a:p>
          <a:p>
            <a:endParaRPr lang="en-US" dirty="0"/>
          </a:p>
        </p:txBody>
      </p:sp>
      <p:sp>
        <p:nvSpPr>
          <p:cNvPr id="2" name="Date Placeholder 1">
            <a:extLst>
              <a:ext uri="{FF2B5EF4-FFF2-40B4-BE49-F238E27FC236}">
                <a16:creationId xmlns:a16="http://schemas.microsoft.com/office/drawing/2014/main" id="{7FB1AADE-B19E-418B-8245-970830BD4DEB}"/>
              </a:ext>
            </a:extLst>
          </p:cNvPr>
          <p:cNvSpPr>
            <a:spLocks noGrp="1"/>
          </p:cNvSpPr>
          <p:nvPr>
            <p:ph type="dt" sz="half" idx="10"/>
          </p:nvPr>
        </p:nvSpPr>
        <p:spPr>
          <a:xfrm>
            <a:off x="838200" y="6515753"/>
            <a:ext cx="2743200" cy="205722"/>
          </a:xfrm>
        </p:spPr>
        <p:txBody>
          <a:bodyPr/>
          <a:lstStyle/>
          <a:p>
            <a:r>
              <a:rPr lang="en-US" dirty="0"/>
              <a:t>8/03/20XX</a:t>
            </a:r>
          </a:p>
        </p:txBody>
      </p:sp>
      <p:sp>
        <p:nvSpPr>
          <p:cNvPr id="4" name="Slide Number Placeholder 3">
            <a:extLst>
              <a:ext uri="{FF2B5EF4-FFF2-40B4-BE49-F238E27FC236}">
                <a16:creationId xmlns:a16="http://schemas.microsoft.com/office/drawing/2014/main" id="{CB7C6ECA-F6C9-4E40-9615-903B54C7BA2B}"/>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5</a:t>
            </a:fld>
            <a:endParaRPr lang="en-US" dirty="0"/>
          </a:p>
        </p:txBody>
      </p:sp>
    </p:spTree>
    <p:extLst>
      <p:ext uri="{BB962C8B-B14F-4D97-AF65-F5344CB8AC3E}">
        <p14:creationId xmlns:p14="http://schemas.microsoft.com/office/powerpoint/2010/main" val="991619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Placeholder 31" descr="A close up of a pipette dropping a drop of liquid into a tiny jar">
            <a:extLst>
              <a:ext uri="{FF2B5EF4-FFF2-40B4-BE49-F238E27FC236}">
                <a16:creationId xmlns:a16="http://schemas.microsoft.com/office/drawing/2014/main" id="{891E6FF4-A9FA-410B-9EF7-893DEF4A9239}"/>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t="52" b="52"/>
          <a:stretch/>
        </p:blipFill>
        <p:spPr>
          <a:xfrm>
            <a:off x="3000375" y="466724"/>
            <a:ext cx="9191625" cy="6391275"/>
          </a:xfrm>
        </p:spPr>
      </p:pic>
      <p:sp>
        <p:nvSpPr>
          <p:cNvPr id="2" name="Date Placeholder 1">
            <a:extLst>
              <a:ext uri="{FF2B5EF4-FFF2-40B4-BE49-F238E27FC236}">
                <a16:creationId xmlns:a16="http://schemas.microsoft.com/office/drawing/2014/main" id="{DA8A598A-06FD-432A-889F-8AB629A5BEE8}"/>
              </a:ext>
            </a:extLst>
          </p:cNvPr>
          <p:cNvSpPr>
            <a:spLocks noGrp="1"/>
          </p:cNvSpPr>
          <p:nvPr>
            <p:ph type="dt" sz="half" idx="10"/>
          </p:nvPr>
        </p:nvSpPr>
        <p:spPr>
          <a:xfrm>
            <a:off x="838200" y="6515753"/>
            <a:ext cx="2743200" cy="205722"/>
          </a:xfrm>
        </p:spPr>
        <p:txBody>
          <a:bodyPr/>
          <a:lstStyle/>
          <a:p>
            <a:r>
              <a:rPr lang="en-US" dirty="0"/>
              <a:t>8/03/20XX</a:t>
            </a:r>
          </a:p>
        </p:txBody>
      </p:sp>
      <p:sp>
        <p:nvSpPr>
          <p:cNvPr id="4" name="Slide Number Placeholder 3">
            <a:extLst>
              <a:ext uri="{FF2B5EF4-FFF2-40B4-BE49-F238E27FC236}">
                <a16:creationId xmlns:a16="http://schemas.microsoft.com/office/drawing/2014/main" id="{52D9679C-0ECA-4D9C-8BCA-A8E870679867}"/>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6</a:t>
            </a:fld>
            <a:endParaRPr lang="en-US" dirty="0"/>
          </a:p>
        </p:txBody>
      </p:sp>
      <p:sp>
        <p:nvSpPr>
          <p:cNvPr id="25" name="Title 24">
            <a:extLst>
              <a:ext uri="{FF2B5EF4-FFF2-40B4-BE49-F238E27FC236}">
                <a16:creationId xmlns:a16="http://schemas.microsoft.com/office/drawing/2014/main" id="{71B9304F-AE92-4F6B-85E5-32A85A55B53B}"/>
              </a:ext>
            </a:extLst>
          </p:cNvPr>
          <p:cNvSpPr>
            <a:spLocks noGrp="1"/>
          </p:cNvSpPr>
          <p:nvPr>
            <p:ph type="title"/>
          </p:nvPr>
        </p:nvSpPr>
        <p:spPr>
          <a:xfrm>
            <a:off x="1052622" y="3370529"/>
            <a:ext cx="6018033" cy="1852539"/>
          </a:xfrm>
        </p:spPr>
        <p:txBody>
          <a:bodyPr/>
          <a:lstStyle/>
          <a:p>
            <a:r>
              <a:rPr lang="en-US" sz="5400" b="0" i="0" dirty="0">
                <a:solidFill>
                  <a:srgbClr val="333333"/>
                </a:solidFill>
                <a:effectLst/>
                <a:latin typeface="Open Sans" panose="020B0606030504020204" pitchFamily="34" charset="0"/>
              </a:rPr>
              <a:t>proposed solution </a:t>
            </a:r>
            <a:r>
              <a:rPr lang="en-US" sz="5400" dirty="0">
                <a:solidFill>
                  <a:srgbClr val="000000"/>
                </a:solidFill>
                <a:latin typeface="Arial" panose="020B0604020202020204" pitchFamily="34" charset="0"/>
              </a:rPr>
              <a:t>framework</a:t>
            </a:r>
            <a:endParaRPr lang="en-US" sz="5400" dirty="0"/>
          </a:p>
        </p:txBody>
      </p:sp>
    </p:spTree>
    <p:extLst>
      <p:ext uri="{BB962C8B-B14F-4D97-AF65-F5344CB8AC3E}">
        <p14:creationId xmlns:p14="http://schemas.microsoft.com/office/powerpoint/2010/main" val="988365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itle 84">
            <a:extLst>
              <a:ext uri="{FF2B5EF4-FFF2-40B4-BE49-F238E27FC236}">
                <a16:creationId xmlns:a16="http://schemas.microsoft.com/office/drawing/2014/main" id="{583A8370-72B5-4ECE-B5E0-5B47654B2410}"/>
              </a:ext>
            </a:extLst>
          </p:cNvPr>
          <p:cNvSpPr>
            <a:spLocks noGrp="1"/>
          </p:cNvSpPr>
          <p:nvPr>
            <p:ph type="title"/>
          </p:nvPr>
        </p:nvSpPr>
        <p:spPr>
          <a:xfrm>
            <a:off x="397722" y="477357"/>
            <a:ext cx="6074545" cy="639192"/>
          </a:xfrm>
        </p:spPr>
        <p:txBody>
          <a:bodyPr/>
          <a:lstStyle/>
          <a:p>
            <a:pPr rtl="0" fontAlgn="base">
              <a:spcBef>
                <a:spcPts val="0"/>
              </a:spcBef>
              <a:spcAft>
                <a:spcPts val="0"/>
              </a:spcAft>
            </a:pPr>
            <a:r>
              <a:rPr lang="en-US" sz="3200" dirty="0">
                <a:solidFill>
                  <a:srgbClr val="000000"/>
                </a:solidFill>
                <a:latin typeface="Arial" panose="020B0604020202020204" pitchFamily="34" charset="0"/>
              </a:rPr>
              <a:t>Model</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3200" dirty="0">
                <a:solidFill>
                  <a:srgbClr val="000000"/>
                </a:solidFill>
                <a:latin typeface="Arial" panose="020B0604020202020204" pitchFamily="34" charset="0"/>
              </a:rPr>
              <a:t>Structure</a:t>
            </a:r>
          </a:p>
        </p:txBody>
      </p:sp>
      <p:sp>
        <p:nvSpPr>
          <p:cNvPr id="74" name="Text Placeholder 73">
            <a:extLst>
              <a:ext uri="{FF2B5EF4-FFF2-40B4-BE49-F238E27FC236}">
                <a16:creationId xmlns:a16="http://schemas.microsoft.com/office/drawing/2014/main" id="{CDF4F5AB-B79A-4FAC-8AAF-D1AE5176A9D5}"/>
              </a:ext>
            </a:extLst>
          </p:cNvPr>
          <p:cNvSpPr>
            <a:spLocks noGrp="1"/>
          </p:cNvSpPr>
          <p:nvPr>
            <p:ph type="body" sz="quarter" idx="22"/>
          </p:nvPr>
        </p:nvSpPr>
        <p:spPr>
          <a:xfrm>
            <a:off x="494801" y="1713767"/>
            <a:ext cx="3429998" cy="3974654"/>
          </a:xfrm>
        </p:spPr>
        <p:txBody>
          <a:bodyPr/>
          <a:lstStyle/>
          <a:p>
            <a:r>
              <a:rPr lang="en-US" sz="1000" dirty="0"/>
              <a:t>The diagram of the new hierarchical </a:t>
            </a:r>
            <a:r>
              <a:rPr lang="en-US" sz="1000" dirty="0" err="1"/>
              <a:t>BiLSTM</a:t>
            </a:r>
            <a:r>
              <a:rPr lang="en-US" sz="1000" dirty="0"/>
              <a:t> Attention model we proposed is shown below in Figure 5.</a:t>
            </a:r>
          </a:p>
          <a:p>
            <a:r>
              <a:rPr lang="en-US" sz="1000" dirty="0"/>
              <a:t> It is designed for semantic similarity comparison. The whole structure based on a Siamese LSTM framework . We apply one </a:t>
            </a:r>
            <a:r>
              <a:rPr lang="en-US" sz="1000" dirty="0" err="1"/>
              <a:t>BiLSTM</a:t>
            </a:r>
            <a:r>
              <a:rPr lang="en-US" sz="1000" dirty="0"/>
              <a:t> layer and one word attention layer into the Siamese framework. The bottom left, and the right sentences represent user input query and the question from the QA dataset.</a:t>
            </a:r>
          </a:p>
          <a:p>
            <a:r>
              <a:rPr lang="en-US" sz="1000" dirty="0"/>
              <a:t>The two questions will be represented by using word embedding firstly and then using </a:t>
            </a:r>
            <a:r>
              <a:rPr lang="en-US" sz="1000" dirty="0" err="1"/>
              <a:t>BiLSTM</a:t>
            </a:r>
            <a:r>
              <a:rPr lang="en-US" sz="1000" dirty="0"/>
              <a:t> to form the whole sentence embedding based on the context. After that, each </a:t>
            </a:r>
            <a:r>
              <a:rPr lang="en-US" sz="1000" dirty="0" err="1"/>
              <a:t>BiLSTM</a:t>
            </a:r>
            <a:r>
              <a:rPr lang="en-US" sz="1000" dirty="0"/>
              <a:t> encoder will be multiplied by a word attention value, which can be assumed as a weight to highlight the key-point in a sentence. Context vector will be combined with attention to understanding the sentence representation </a:t>
            </a:r>
            <a:r>
              <a:rPr lang="en-US" sz="1000" dirty="0" err="1"/>
              <a:t>uw</a:t>
            </a:r>
            <a:endParaRPr lang="en-ZA" sz="1000" dirty="0"/>
          </a:p>
        </p:txBody>
      </p:sp>
      <p:sp>
        <p:nvSpPr>
          <p:cNvPr id="2" name="Date Placeholder 1">
            <a:extLst>
              <a:ext uri="{FF2B5EF4-FFF2-40B4-BE49-F238E27FC236}">
                <a16:creationId xmlns:a16="http://schemas.microsoft.com/office/drawing/2014/main" id="{1057F3FD-3004-40DE-B48F-5B3CB1567FFA}"/>
              </a:ext>
            </a:extLst>
          </p:cNvPr>
          <p:cNvSpPr>
            <a:spLocks noGrp="1"/>
          </p:cNvSpPr>
          <p:nvPr>
            <p:ph type="dt" sz="half" idx="10"/>
          </p:nvPr>
        </p:nvSpPr>
        <p:spPr>
          <a:xfrm>
            <a:off x="838200" y="6515753"/>
            <a:ext cx="2743200" cy="205722"/>
          </a:xfrm>
        </p:spPr>
        <p:txBody>
          <a:bodyPr/>
          <a:lstStyle/>
          <a:p>
            <a:r>
              <a:rPr lang="en-US" dirty="0"/>
              <a:t>8/03/20XX</a:t>
            </a:r>
          </a:p>
        </p:txBody>
      </p:sp>
      <p:sp>
        <p:nvSpPr>
          <p:cNvPr id="4" name="Slide Number Placeholder 3">
            <a:extLst>
              <a:ext uri="{FF2B5EF4-FFF2-40B4-BE49-F238E27FC236}">
                <a16:creationId xmlns:a16="http://schemas.microsoft.com/office/drawing/2014/main" id="{F637CBF2-4176-4C56-8824-858FA51AEF09}"/>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7</a:t>
            </a:fld>
            <a:endParaRPr lang="en-US" dirty="0"/>
          </a:p>
        </p:txBody>
      </p:sp>
      <p:pic>
        <p:nvPicPr>
          <p:cNvPr id="24" name="Picture Placeholder 23">
            <a:extLst>
              <a:ext uri="{FF2B5EF4-FFF2-40B4-BE49-F238E27FC236}">
                <a16:creationId xmlns:a16="http://schemas.microsoft.com/office/drawing/2014/main" id="{9F579A8D-0C03-4731-86CC-B2CCD820EDAD}"/>
              </a:ext>
            </a:extLst>
          </p:cNvPr>
          <p:cNvPicPr>
            <a:picLocks noGrp="1" noChangeAspect="1"/>
          </p:cNvPicPr>
          <p:nvPr>
            <p:ph type="pic" sz="quarter" idx="16"/>
          </p:nvPr>
        </p:nvPicPr>
        <p:blipFill rotWithShape="1">
          <a:blip r:embed="rId2"/>
          <a:srcRect l="-363" r="-120" b="-1106"/>
          <a:stretch/>
        </p:blipFill>
        <p:spPr>
          <a:xfrm>
            <a:off x="4059866" y="1381127"/>
            <a:ext cx="7986822" cy="486018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a:extLst>
              <a:ext uri="{FF2B5EF4-FFF2-40B4-BE49-F238E27FC236}">
                <a16:creationId xmlns:a16="http://schemas.microsoft.com/office/drawing/2014/main" id="{76159CC1-019B-40FF-8D3E-43A9652C8CEE}"/>
              </a:ext>
            </a:extLst>
          </p:cNvPr>
          <p:cNvPicPr>
            <a:picLocks noChangeAspect="1"/>
          </p:cNvPicPr>
          <p:nvPr/>
        </p:nvPicPr>
        <p:blipFill>
          <a:blip r:embed="rId3"/>
          <a:stretch>
            <a:fillRect/>
          </a:stretch>
        </p:blipFill>
        <p:spPr>
          <a:xfrm>
            <a:off x="4019110" y="1348456"/>
            <a:ext cx="8066560" cy="4892858"/>
          </a:xfrm>
          <a:prstGeom prst="rect">
            <a:avLst/>
          </a:prstGeom>
        </p:spPr>
      </p:pic>
    </p:spTree>
    <p:extLst>
      <p:ext uri="{BB962C8B-B14F-4D97-AF65-F5344CB8AC3E}">
        <p14:creationId xmlns:p14="http://schemas.microsoft.com/office/powerpoint/2010/main" val="106884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itle 84">
            <a:extLst>
              <a:ext uri="{FF2B5EF4-FFF2-40B4-BE49-F238E27FC236}">
                <a16:creationId xmlns:a16="http://schemas.microsoft.com/office/drawing/2014/main" id="{583A8370-72B5-4ECE-B5E0-5B47654B2410}"/>
              </a:ext>
            </a:extLst>
          </p:cNvPr>
          <p:cNvSpPr>
            <a:spLocks noGrp="1"/>
          </p:cNvSpPr>
          <p:nvPr>
            <p:ph type="title"/>
          </p:nvPr>
        </p:nvSpPr>
        <p:spPr>
          <a:xfrm>
            <a:off x="397722" y="477357"/>
            <a:ext cx="6074545" cy="639192"/>
          </a:xfrm>
        </p:spPr>
        <p:txBody>
          <a:bodyPr/>
          <a:lstStyle/>
          <a:p>
            <a:pPr rtl="0" fontAlgn="base">
              <a:spcBef>
                <a:spcPts val="0"/>
              </a:spcBef>
              <a:spcAft>
                <a:spcPts val="0"/>
              </a:spcAft>
            </a:pPr>
            <a:r>
              <a:rPr lang="en-US" sz="3200" dirty="0">
                <a:solidFill>
                  <a:srgbClr val="000000"/>
                </a:solidFill>
                <a:latin typeface="Arial" panose="020B0604020202020204" pitchFamily="34" charset="0"/>
              </a:rPr>
              <a:t>embedding equation</a:t>
            </a:r>
          </a:p>
        </p:txBody>
      </p:sp>
      <p:sp>
        <p:nvSpPr>
          <p:cNvPr id="74" name="Text Placeholder 73">
            <a:extLst>
              <a:ext uri="{FF2B5EF4-FFF2-40B4-BE49-F238E27FC236}">
                <a16:creationId xmlns:a16="http://schemas.microsoft.com/office/drawing/2014/main" id="{CDF4F5AB-B79A-4FAC-8AAF-D1AE5176A9D5}"/>
              </a:ext>
            </a:extLst>
          </p:cNvPr>
          <p:cNvSpPr>
            <a:spLocks noGrp="1"/>
          </p:cNvSpPr>
          <p:nvPr>
            <p:ph type="body" sz="quarter" idx="22"/>
          </p:nvPr>
        </p:nvSpPr>
        <p:spPr>
          <a:xfrm>
            <a:off x="341329" y="1245931"/>
            <a:ext cx="11232911" cy="1029880"/>
          </a:xfrm>
        </p:spPr>
        <p:txBody>
          <a:bodyPr/>
          <a:lstStyle/>
          <a:p>
            <a:r>
              <a:rPr lang="en-US" sz="2000" dirty="0"/>
              <a:t>each word of the sentence will be embedded by using an embedding matrix W</a:t>
            </a:r>
          </a:p>
          <a:p>
            <a:endParaRPr lang="en-ZA" sz="1000" dirty="0"/>
          </a:p>
        </p:txBody>
      </p:sp>
      <p:sp>
        <p:nvSpPr>
          <p:cNvPr id="2" name="Date Placeholder 1">
            <a:extLst>
              <a:ext uri="{FF2B5EF4-FFF2-40B4-BE49-F238E27FC236}">
                <a16:creationId xmlns:a16="http://schemas.microsoft.com/office/drawing/2014/main" id="{1057F3FD-3004-40DE-B48F-5B3CB1567FFA}"/>
              </a:ext>
            </a:extLst>
          </p:cNvPr>
          <p:cNvSpPr>
            <a:spLocks noGrp="1"/>
          </p:cNvSpPr>
          <p:nvPr>
            <p:ph type="dt" sz="half" idx="10"/>
          </p:nvPr>
        </p:nvSpPr>
        <p:spPr>
          <a:xfrm>
            <a:off x="838200" y="6515753"/>
            <a:ext cx="2743200" cy="205722"/>
          </a:xfrm>
        </p:spPr>
        <p:txBody>
          <a:bodyPr/>
          <a:lstStyle/>
          <a:p>
            <a:r>
              <a:rPr lang="en-US" dirty="0"/>
              <a:t>8/03/20XX</a:t>
            </a:r>
          </a:p>
        </p:txBody>
      </p:sp>
      <p:sp>
        <p:nvSpPr>
          <p:cNvPr id="4" name="Slide Number Placeholder 3">
            <a:extLst>
              <a:ext uri="{FF2B5EF4-FFF2-40B4-BE49-F238E27FC236}">
                <a16:creationId xmlns:a16="http://schemas.microsoft.com/office/drawing/2014/main" id="{F637CBF2-4176-4C56-8824-858FA51AEF09}"/>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8</a:t>
            </a:fld>
            <a:endParaRPr lang="en-US" dirty="0"/>
          </a:p>
        </p:txBody>
      </p:sp>
      <p:pic>
        <p:nvPicPr>
          <p:cNvPr id="13" name="Picture 12">
            <a:extLst>
              <a:ext uri="{FF2B5EF4-FFF2-40B4-BE49-F238E27FC236}">
                <a16:creationId xmlns:a16="http://schemas.microsoft.com/office/drawing/2014/main" id="{144AC8CD-4DA6-49AB-8868-19F4CE2978A6}"/>
              </a:ext>
            </a:extLst>
          </p:cNvPr>
          <p:cNvPicPr>
            <a:picLocks noChangeAspect="1"/>
          </p:cNvPicPr>
          <p:nvPr/>
        </p:nvPicPr>
        <p:blipFill>
          <a:blip r:embed="rId2"/>
          <a:stretch>
            <a:fillRect/>
          </a:stretch>
        </p:blipFill>
        <p:spPr>
          <a:xfrm>
            <a:off x="793899" y="1802220"/>
            <a:ext cx="3526973" cy="717698"/>
          </a:xfrm>
          <a:prstGeom prst="rect">
            <a:avLst/>
          </a:prstGeom>
        </p:spPr>
      </p:pic>
      <p:pic>
        <p:nvPicPr>
          <p:cNvPr id="5" name="Picture 4" descr="Diagram&#10;&#10;Description automatically generated with low confidence">
            <a:extLst>
              <a:ext uri="{FF2B5EF4-FFF2-40B4-BE49-F238E27FC236}">
                <a16:creationId xmlns:a16="http://schemas.microsoft.com/office/drawing/2014/main" id="{DCA378D5-A105-414F-A71F-FB717769988F}"/>
              </a:ext>
            </a:extLst>
          </p:cNvPr>
          <p:cNvPicPr>
            <a:picLocks noChangeAspect="1"/>
          </p:cNvPicPr>
          <p:nvPr/>
        </p:nvPicPr>
        <p:blipFill>
          <a:blip r:embed="rId3"/>
          <a:stretch>
            <a:fillRect/>
          </a:stretch>
        </p:blipFill>
        <p:spPr>
          <a:xfrm>
            <a:off x="5246634" y="1745053"/>
            <a:ext cx="6619306" cy="4942823"/>
          </a:xfrm>
          <a:prstGeom prst="rect">
            <a:avLst/>
          </a:prstGeom>
        </p:spPr>
      </p:pic>
      <p:sp>
        <p:nvSpPr>
          <p:cNvPr id="9" name="Text Placeholder 73">
            <a:extLst>
              <a:ext uri="{FF2B5EF4-FFF2-40B4-BE49-F238E27FC236}">
                <a16:creationId xmlns:a16="http://schemas.microsoft.com/office/drawing/2014/main" id="{AA168846-90E0-4142-88E7-8F313F9E9917}"/>
              </a:ext>
            </a:extLst>
          </p:cNvPr>
          <p:cNvSpPr txBox="1">
            <a:spLocks/>
          </p:cNvSpPr>
          <p:nvPr/>
        </p:nvSpPr>
        <p:spPr>
          <a:xfrm>
            <a:off x="793899" y="3701524"/>
            <a:ext cx="3827695" cy="1029880"/>
          </a:xfrm>
          <a:prstGeom prst="rect">
            <a:avLst/>
          </a:prstGeom>
        </p:spPr>
        <p:txBody>
          <a:bodyPr vert="horz" lIns="91440" tIns="45720" rIns="91440" bIns="45720" rtlCol="0" anchor="t">
            <a:noAutofit/>
          </a:bodyPr>
          <a:lstStyle>
            <a:lvl1pPr marL="0" indent="0" algn="l" defTabSz="914400" rtl="0" eaLnBrk="1" latinLnBrk="0" hangingPunct="1">
              <a:lnSpc>
                <a:spcPct val="125000"/>
              </a:lnSpc>
              <a:spcBef>
                <a:spcPts val="1000"/>
              </a:spcBef>
              <a:buFont typeface="Arial" panose="020B0604020202020204" pitchFamily="34" charset="0"/>
              <a:buNone/>
              <a:defRPr sz="1400" kern="1200" cap="none" spc="1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ZA" sz="2000" dirty="0">
                <a:highlight>
                  <a:srgbClr val="C0C0C0"/>
                </a:highlight>
              </a:rPr>
              <a:t>King - man + woman = queen</a:t>
            </a:r>
          </a:p>
        </p:txBody>
      </p:sp>
    </p:spTree>
    <p:extLst>
      <p:ext uri="{BB962C8B-B14F-4D97-AF65-F5344CB8AC3E}">
        <p14:creationId xmlns:p14="http://schemas.microsoft.com/office/powerpoint/2010/main" val="1753457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itle 84">
            <a:extLst>
              <a:ext uri="{FF2B5EF4-FFF2-40B4-BE49-F238E27FC236}">
                <a16:creationId xmlns:a16="http://schemas.microsoft.com/office/drawing/2014/main" id="{583A8370-72B5-4ECE-B5E0-5B47654B2410}"/>
              </a:ext>
            </a:extLst>
          </p:cNvPr>
          <p:cNvSpPr>
            <a:spLocks noGrp="1"/>
          </p:cNvSpPr>
          <p:nvPr>
            <p:ph type="title"/>
          </p:nvPr>
        </p:nvSpPr>
        <p:spPr>
          <a:xfrm>
            <a:off x="397722" y="297712"/>
            <a:ext cx="6074545" cy="818837"/>
          </a:xfrm>
        </p:spPr>
        <p:txBody>
          <a:bodyPr/>
          <a:lstStyle/>
          <a:p>
            <a:pPr rtl="0" fontAlgn="base">
              <a:spcBef>
                <a:spcPts val="0"/>
              </a:spcBef>
              <a:spcAft>
                <a:spcPts val="0"/>
              </a:spcAft>
            </a:pPr>
            <a:r>
              <a:rPr lang="en-US" sz="3200" dirty="0">
                <a:solidFill>
                  <a:srgbClr val="000000"/>
                </a:solidFill>
                <a:latin typeface="Arial" panose="020B0604020202020204" pitchFamily="34" charset="0"/>
              </a:rPr>
              <a:t>bilstm Structure equation</a:t>
            </a:r>
          </a:p>
        </p:txBody>
      </p:sp>
      <p:sp>
        <p:nvSpPr>
          <p:cNvPr id="74" name="Text Placeholder 73">
            <a:extLst>
              <a:ext uri="{FF2B5EF4-FFF2-40B4-BE49-F238E27FC236}">
                <a16:creationId xmlns:a16="http://schemas.microsoft.com/office/drawing/2014/main" id="{CDF4F5AB-B79A-4FAC-8AAF-D1AE5176A9D5}"/>
              </a:ext>
            </a:extLst>
          </p:cNvPr>
          <p:cNvSpPr>
            <a:spLocks noGrp="1"/>
          </p:cNvSpPr>
          <p:nvPr>
            <p:ph type="body" sz="quarter" idx="22"/>
          </p:nvPr>
        </p:nvSpPr>
        <p:spPr>
          <a:xfrm>
            <a:off x="494801" y="1713767"/>
            <a:ext cx="3429998" cy="1848140"/>
          </a:xfrm>
        </p:spPr>
        <p:txBody>
          <a:bodyPr/>
          <a:lstStyle/>
          <a:p>
            <a:r>
              <a:rPr lang="en-US" sz="1400" dirty="0"/>
              <a:t>We use Bidirectional LSTM to capture both forward and reverse direction information of each word. The bidirectional LSTM contains forward LSTM forward and reverse LSTM backward.</a:t>
            </a:r>
          </a:p>
          <a:p>
            <a:endParaRPr lang="en-US" dirty="0"/>
          </a:p>
          <a:p>
            <a:endParaRPr lang="en-ZA" sz="1000" dirty="0"/>
          </a:p>
        </p:txBody>
      </p:sp>
      <p:sp>
        <p:nvSpPr>
          <p:cNvPr id="2" name="Date Placeholder 1">
            <a:extLst>
              <a:ext uri="{FF2B5EF4-FFF2-40B4-BE49-F238E27FC236}">
                <a16:creationId xmlns:a16="http://schemas.microsoft.com/office/drawing/2014/main" id="{1057F3FD-3004-40DE-B48F-5B3CB1567FFA}"/>
              </a:ext>
            </a:extLst>
          </p:cNvPr>
          <p:cNvSpPr>
            <a:spLocks noGrp="1"/>
          </p:cNvSpPr>
          <p:nvPr>
            <p:ph type="dt" sz="half" idx="10"/>
          </p:nvPr>
        </p:nvSpPr>
        <p:spPr>
          <a:xfrm>
            <a:off x="838200" y="6515753"/>
            <a:ext cx="2743200" cy="205722"/>
          </a:xfrm>
        </p:spPr>
        <p:txBody>
          <a:bodyPr/>
          <a:lstStyle/>
          <a:p>
            <a:r>
              <a:rPr lang="en-US" dirty="0"/>
              <a:t>8/03/20XX</a:t>
            </a:r>
          </a:p>
        </p:txBody>
      </p:sp>
      <p:sp>
        <p:nvSpPr>
          <p:cNvPr id="4" name="Slide Number Placeholder 3">
            <a:extLst>
              <a:ext uri="{FF2B5EF4-FFF2-40B4-BE49-F238E27FC236}">
                <a16:creationId xmlns:a16="http://schemas.microsoft.com/office/drawing/2014/main" id="{F637CBF2-4176-4C56-8824-858FA51AEF09}"/>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9</a:t>
            </a:fld>
            <a:endParaRPr lang="en-US" dirty="0"/>
          </a:p>
        </p:txBody>
      </p:sp>
      <p:pic>
        <p:nvPicPr>
          <p:cNvPr id="24" name="Picture Placeholder 23">
            <a:extLst>
              <a:ext uri="{FF2B5EF4-FFF2-40B4-BE49-F238E27FC236}">
                <a16:creationId xmlns:a16="http://schemas.microsoft.com/office/drawing/2014/main" id="{9F579A8D-0C03-4731-86CC-B2CCD820EDAD}"/>
              </a:ext>
            </a:extLst>
          </p:cNvPr>
          <p:cNvPicPr>
            <a:picLocks noGrp="1" noChangeAspect="1"/>
          </p:cNvPicPr>
          <p:nvPr>
            <p:ph type="pic" sz="quarter" idx="16"/>
          </p:nvPr>
        </p:nvPicPr>
        <p:blipFill rotWithShape="1">
          <a:blip r:embed="rId2"/>
          <a:srcRect l="-363" r="-120" b="-1106"/>
          <a:stretch/>
        </p:blipFill>
        <p:spPr>
          <a:xfrm>
            <a:off x="4059866" y="1381127"/>
            <a:ext cx="7986822" cy="486018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a:extLst>
              <a:ext uri="{FF2B5EF4-FFF2-40B4-BE49-F238E27FC236}">
                <a16:creationId xmlns:a16="http://schemas.microsoft.com/office/drawing/2014/main" id="{76159CC1-019B-40FF-8D3E-43A9652C8CEE}"/>
              </a:ext>
            </a:extLst>
          </p:cNvPr>
          <p:cNvPicPr>
            <a:picLocks noChangeAspect="1"/>
          </p:cNvPicPr>
          <p:nvPr/>
        </p:nvPicPr>
        <p:blipFill>
          <a:blip r:embed="rId3"/>
          <a:stretch>
            <a:fillRect/>
          </a:stretch>
        </p:blipFill>
        <p:spPr>
          <a:xfrm>
            <a:off x="4019110" y="1348456"/>
            <a:ext cx="8066560" cy="4892858"/>
          </a:xfrm>
          <a:prstGeom prst="rect">
            <a:avLst/>
          </a:prstGeom>
        </p:spPr>
      </p:pic>
      <p:pic>
        <p:nvPicPr>
          <p:cNvPr id="5" name="Picture 4">
            <a:extLst>
              <a:ext uri="{FF2B5EF4-FFF2-40B4-BE49-F238E27FC236}">
                <a16:creationId xmlns:a16="http://schemas.microsoft.com/office/drawing/2014/main" id="{DEC5753A-8895-4EE0-9D31-838D8303C544}"/>
              </a:ext>
            </a:extLst>
          </p:cNvPr>
          <p:cNvPicPr>
            <a:picLocks noChangeAspect="1"/>
          </p:cNvPicPr>
          <p:nvPr/>
        </p:nvPicPr>
        <p:blipFill>
          <a:blip r:embed="rId4"/>
          <a:stretch>
            <a:fillRect/>
          </a:stretch>
        </p:blipFill>
        <p:spPr>
          <a:xfrm>
            <a:off x="4114359" y="1390988"/>
            <a:ext cx="7876061" cy="4850326"/>
          </a:xfrm>
          <a:prstGeom prst="rect">
            <a:avLst/>
          </a:prstGeom>
        </p:spPr>
      </p:pic>
      <p:pic>
        <p:nvPicPr>
          <p:cNvPr id="6" name="Picture 5">
            <a:extLst>
              <a:ext uri="{FF2B5EF4-FFF2-40B4-BE49-F238E27FC236}">
                <a16:creationId xmlns:a16="http://schemas.microsoft.com/office/drawing/2014/main" id="{BDF774BE-C4F1-4834-8ABC-9655D988DC08}"/>
              </a:ext>
            </a:extLst>
          </p:cNvPr>
          <p:cNvPicPr>
            <a:picLocks noChangeAspect="1"/>
          </p:cNvPicPr>
          <p:nvPr/>
        </p:nvPicPr>
        <p:blipFill>
          <a:blip r:embed="rId5"/>
          <a:stretch>
            <a:fillRect/>
          </a:stretch>
        </p:blipFill>
        <p:spPr>
          <a:xfrm>
            <a:off x="4029351" y="1328073"/>
            <a:ext cx="8150629" cy="4945840"/>
          </a:xfrm>
          <a:prstGeom prst="rect">
            <a:avLst/>
          </a:prstGeom>
        </p:spPr>
      </p:pic>
      <p:pic>
        <p:nvPicPr>
          <p:cNvPr id="10" name="Picture 9" descr="Text, letter&#10;&#10;Description automatically generated">
            <a:extLst>
              <a:ext uri="{FF2B5EF4-FFF2-40B4-BE49-F238E27FC236}">
                <a16:creationId xmlns:a16="http://schemas.microsoft.com/office/drawing/2014/main" id="{070D0345-CFDB-4D42-B8E8-A1F0AC71BD5E}"/>
              </a:ext>
            </a:extLst>
          </p:cNvPr>
          <p:cNvPicPr>
            <a:picLocks noChangeAspect="1"/>
          </p:cNvPicPr>
          <p:nvPr/>
        </p:nvPicPr>
        <p:blipFill>
          <a:blip r:embed="rId6"/>
          <a:stretch>
            <a:fillRect/>
          </a:stretch>
        </p:blipFill>
        <p:spPr>
          <a:xfrm>
            <a:off x="1050754" y="3849562"/>
            <a:ext cx="2124075" cy="619125"/>
          </a:xfrm>
          <a:prstGeom prst="rect">
            <a:avLst/>
          </a:prstGeom>
        </p:spPr>
      </p:pic>
    </p:spTree>
    <p:extLst>
      <p:ext uri="{BB962C8B-B14F-4D97-AF65-F5344CB8AC3E}">
        <p14:creationId xmlns:p14="http://schemas.microsoft.com/office/powerpoint/2010/main" val="3154270216"/>
      </p:ext>
    </p:extLst>
  </p:cSld>
  <p:clrMapOvr>
    <a:masterClrMapping/>
  </p:clrMapOvr>
</p:sld>
</file>

<file path=ppt/theme/theme1.xml><?xml version="1.0" encoding="utf-8"?>
<a:theme xmlns:a="http://schemas.openxmlformats.org/drawingml/2006/main" name="Office Theme">
  <a:themeElements>
    <a:clrScheme name="Custom 22">
      <a:dk1>
        <a:sysClr val="windowText" lastClr="000000"/>
      </a:dk1>
      <a:lt1>
        <a:sysClr val="window" lastClr="FFFFFF"/>
      </a:lt1>
      <a:dk2>
        <a:srgbClr val="44546A"/>
      </a:dk2>
      <a:lt2>
        <a:srgbClr val="E7E6E6"/>
      </a:lt2>
      <a:accent1>
        <a:srgbClr val="155463"/>
      </a:accent1>
      <a:accent2>
        <a:srgbClr val="A8CADC"/>
      </a:accent2>
      <a:accent3>
        <a:srgbClr val="74A9EA"/>
      </a:accent3>
      <a:accent4>
        <a:srgbClr val="04B3C3"/>
      </a:accent4>
      <a:accent5>
        <a:srgbClr val="5F8473"/>
      </a:accent5>
      <a:accent6>
        <a:srgbClr val="D1EF59"/>
      </a:accent6>
      <a:hlink>
        <a:srgbClr val="0563C1"/>
      </a:hlink>
      <a:folHlink>
        <a:srgbClr val="954F72"/>
      </a:folHlink>
    </a:clrScheme>
    <a:fontScheme name="Custom 29">
      <a:majorFont>
        <a:latin typeface="Seaford Bold"/>
        <a:ea typeface=""/>
        <a:cs typeface=""/>
      </a:majorFont>
      <a:minorFont>
        <a:latin typeface="Quir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lthcare Pitch Deck_TM89652269_Win32_JC_v2" id="{F8764AB5-AEEF-4CC2-ABB0-6738C12D74B7}" vid="{4B84277E-49D1-4747-AC5A-A160BBEACD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3F4F0A7-9599-4FE3-A548-853A09CF0244}">
  <ds:schemaRefs>
    <ds:schemaRef ds:uri="16c05727-aa75-4e4a-9b5f-8a80a1165891"/>
    <ds:schemaRef ds:uri="http://schemas.microsoft.com/sharepoint/v3"/>
    <ds:schemaRef ds:uri="http://purl.org/dc/terms/"/>
    <ds:schemaRef ds:uri="230e9df3-be65-4c73-a93b-d1236ebd677e"/>
    <ds:schemaRef ds:uri="http://schemas.microsoft.com/office/2006/documentManagement/types"/>
    <ds:schemaRef ds:uri="http://www.w3.org/XML/1998/namespace"/>
    <ds:schemaRef ds:uri="http://purl.org/dc/elements/1.1/"/>
    <ds:schemaRef ds:uri="http://schemas.microsoft.com/office/2006/metadata/properties"/>
    <ds:schemaRef ds:uri="http://schemas.microsoft.com/office/infopath/2007/PartnerControls"/>
    <ds:schemaRef ds:uri="http://schemas.openxmlformats.org/package/2006/metadata/core-properties"/>
    <ds:schemaRef ds:uri="71af3243-3dd4-4a8d-8c0d-dd76da1f02a5"/>
    <ds:schemaRef ds:uri="http://purl.org/dc/dcmitype/"/>
  </ds:schemaRefs>
</ds:datastoreItem>
</file>

<file path=customXml/itemProps2.xml><?xml version="1.0" encoding="utf-8"?>
<ds:datastoreItem xmlns:ds="http://schemas.openxmlformats.org/officeDocument/2006/customXml" ds:itemID="{4984FD82-9185-4244-A7C8-36B2990083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7064F8B-46A2-4F22-9203-449568FB5893}">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Healthcare pitch deck</Template>
  <TotalTime>882</TotalTime>
  <Words>1594</Words>
  <Application>Microsoft Office PowerPoint</Application>
  <PresentationFormat>Widescreen</PresentationFormat>
  <Paragraphs>203</Paragraphs>
  <Slides>27</Slides>
  <Notes>0</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Open Sans</vt:lpstr>
      <vt:lpstr>Quire Sans</vt:lpstr>
      <vt:lpstr>Seaford</vt:lpstr>
      <vt:lpstr>Seaford Bold</vt:lpstr>
      <vt:lpstr>Office Theme</vt:lpstr>
      <vt:lpstr>q&amp;a with specific topics</vt:lpstr>
      <vt:lpstr>Introduction</vt:lpstr>
      <vt:lpstr>problem statement</vt:lpstr>
      <vt:lpstr>proposed solution</vt:lpstr>
      <vt:lpstr> evaluation metrics</vt:lpstr>
      <vt:lpstr>proposed solution framework</vt:lpstr>
      <vt:lpstr>Model Structure</vt:lpstr>
      <vt:lpstr>embedding equation</vt:lpstr>
      <vt:lpstr>bilstm Structure equation</vt:lpstr>
      <vt:lpstr>Attention equation</vt:lpstr>
      <vt:lpstr>Code Implementation steps</vt:lpstr>
      <vt:lpstr>Step 1 : </vt:lpstr>
      <vt:lpstr>PowerPoint Presentation</vt:lpstr>
      <vt:lpstr>PowerPoint Presentation</vt:lpstr>
      <vt:lpstr>PowerPoint Presentation</vt:lpstr>
      <vt:lpstr>PowerPoint Presentation</vt:lpstr>
      <vt:lpstr>Novility </vt:lpstr>
      <vt:lpstr>Novility</vt:lpstr>
      <vt:lpstr>Experiments</vt:lpstr>
      <vt:lpstr>Dataset </vt:lpstr>
      <vt:lpstr>Experiments</vt:lpstr>
      <vt:lpstr>Experiments</vt:lpstr>
      <vt:lpstr>PowerPoint Presentation</vt:lpstr>
      <vt:lpstr>PowerPoint Presentation</vt:lpstr>
      <vt:lpstr>Qualitative Results</vt:lpstr>
      <vt:lpstr>Meet the team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q&amp;a with specific topics</dc:title>
  <dc:creator>Ayman Ismail Mohamed Abdeen</dc:creator>
  <cp:lastModifiedBy>Ayman Ismail Mohamed Abdeen</cp:lastModifiedBy>
  <cp:revision>83</cp:revision>
  <dcterms:created xsi:type="dcterms:W3CDTF">2021-12-17T13:52:28Z</dcterms:created>
  <dcterms:modified xsi:type="dcterms:W3CDTF">2022-02-07T16:54:32Z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