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7" r:id="rId13"/>
    <p:sldId id="268" r:id="rId14"/>
    <p:sldId id="274" r:id="rId15"/>
    <p:sldId id="269" r:id="rId16"/>
    <p:sldId id="270" r:id="rId17"/>
    <p:sldId id="271" r:id="rId18"/>
    <p:sldId id="266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1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9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5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7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0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0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DF6B-F004-4FC2-9846-83DA04F0BA5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4A6C59-8480-4A31-AA13-7B0E62EE9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1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media" Target="../media/media5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video" Target="../media/media6.mp4"/><Relationship Id="rId5" Type="http://schemas.microsoft.com/office/2007/relationships/media" Target="../media/media6.mp4"/><Relationship Id="rId10" Type="http://schemas.openxmlformats.org/officeDocument/2006/relationships/image" Target="../media/image18.png"/><Relationship Id="rId4" Type="http://schemas.openxmlformats.org/officeDocument/2006/relationships/video" Target="../media/media5.mp4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Schrodinger’s Equation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Zeinab</a:t>
            </a:r>
            <a:r>
              <a:rPr lang="en-US" dirty="0" smtClean="0"/>
              <a:t> </a:t>
            </a:r>
            <a:r>
              <a:rPr lang="en-US" dirty="0" err="1" smtClean="0"/>
              <a:t>sadeghian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7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Time-dependent Schrodinger equation</a:t>
            </a:r>
          </a:p>
          <a:p>
            <a:r>
              <a:rPr lang="en-US" dirty="0" smtClean="0"/>
              <a:t>Gaussian wave packets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FDTD algorithm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Free particle</a:t>
            </a:r>
          </a:p>
          <a:p>
            <a:r>
              <a:rPr lang="en-US" dirty="0" smtClean="0"/>
              <a:t>Potentials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Finite 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6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particle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Simulation</a:t>
            </a:r>
          </a:p>
          <a:p>
            <a:r>
              <a:rPr lang="en-US" dirty="0" smtClean="0"/>
              <a:t>Why ?</a:t>
            </a:r>
            <a:endParaRPr lang="en-US" dirty="0"/>
          </a:p>
        </p:txBody>
      </p:sp>
      <p:pic>
        <p:nvPicPr>
          <p:cNvPr id="10" name="free particle_14_0.0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43864" y="2096698"/>
            <a:ext cx="3991155" cy="26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particle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 ?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particle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 ?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079" y="3954312"/>
            <a:ext cx="1828800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79" y="3697137"/>
            <a:ext cx="2466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particle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 ?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079" y="3954312"/>
            <a:ext cx="1828800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79" y="3697137"/>
            <a:ext cx="2466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Time-dependent Schrodinger equation</a:t>
            </a:r>
          </a:p>
          <a:p>
            <a:r>
              <a:rPr lang="en-US" dirty="0" smtClean="0"/>
              <a:t>Gaussian wave packets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FDTD algorithm</a:t>
            </a:r>
          </a:p>
          <a:p>
            <a:r>
              <a:rPr lang="en-US" dirty="0" smtClean="0"/>
              <a:t>Free particle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Potentials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Step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Finite 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7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STep</a:t>
            </a:r>
            <a:endParaRPr lang="en-US" dirty="0"/>
          </a:p>
        </p:txBody>
      </p:sp>
      <p:pic>
        <p:nvPicPr>
          <p:cNvPr id="5" name="step_5_0.0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724400" y="2514600"/>
            <a:ext cx="2743200" cy="1828800"/>
          </a:xfrm>
          <a:prstGeom prst="rect">
            <a:avLst/>
          </a:prstGeom>
        </p:spPr>
      </p:pic>
      <p:pic>
        <p:nvPicPr>
          <p:cNvPr id="6" name="step_14_0.01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24400" y="2514600"/>
            <a:ext cx="2743200" cy="1828800"/>
          </a:xfrm>
          <a:prstGeom prst="rect">
            <a:avLst/>
          </a:prstGeom>
        </p:spPr>
      </p:pic>
      <p:pic>
        <p:nvPicPr>
          <p:cNvPr id="8" name="step_14_0.014">
            <a:hlinkClick r:id="" action="ppaction://media"/>
          </p:cNvPr>
          <p:cNvPicPr>
            <a:picLocks noGrp="1" noChangeAspect="1"/>
          </p:cNvPicPr>
          <p:nvPr>
            <p:ph idx="1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65538" y="2016125"/>
            <a:ext cx="5175250" cy="3449638"/>
          </a:xfrm>
        </p:spPr>
      </p:pic>
    </p:spTree>
    <p:extLst>
      <p:ext uri="{BB962C8B-B14F-4D97-AF65-F5344CB8AC3E}">
        <p14:creationId xmlns:p14="http://schemas.microsoft.com/office/powerpoint/2010/main" val="38863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Time-dependent Schrodinger equation</a:t>
            </a:r>
          </a:p>
          <a:p>
            <a:r>
              <a:rPr lang="en-US" dirty="0" smtClean="0"/>
              <a:t>Gaussian wave packets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FDTD algorithm</a:t>
            </a:r>
          </a:p>
          <a:p>
            <a:r>
              <a:rPr lang="en-US" dirty="0" smtClean="0"/>
              <a:t>Free particle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Potentials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Barrier</a:t>
            </a:r>
          </a:p>
          <a:p>
            <a:pPr lvl="1"/>
            <a:r>
              <a:rPr lang="en-US" dirty="0" smtClean="0"/>
              <a:t>Finite 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pic>
        <p:nvPicPr>
          <p:cNvPr id="4" name="multiple barriers_13_0.01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50528" y="2139350"/>
            <a:ext cx="3760931" cy="2506903"/>
          </a:xfrm>
        </p:spPr>
      </p:pic>
      <p:pic>
        <p:nvPicPr>
          <p:cNvPr id="10" name="barrier_4_v0=0.15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798272" y="2514600"/>
            <a:ext cx="2743200" cy="1828800"/>
          </a:xfrm>
          <a:prstGeom prst="rect">
            <a:avLst/>
          </a:prstGeom>
        </p:spPr>
      </p:pic>
      <p:pic>
        <p:nvPicPr>
          <p:cNvPr id="12" name="barrier_12_0.017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24400" y="25146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Time-dependent Schrodinger equation</a:t>
            </a:r>
          </a:p>
          <a:p>
            <a:r>
              <a:rPr lang="en-US" dirty="0" smtClean="0"/>
              <a:t>Gaussian wave packets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FDTD algorithm</a:t>
            </a:r>
          </a:p>
          <a:p>
            <a:r>
              <a:rPr lang="en-US" dirty="0" smtClean="0"/>
              <a:t>Free particle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Potentials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Finite 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Time-dependent Schrodinger equation</a:t>
            </a:r>
            <a:endParaRPr lang="en-US" dirty="0" smtClean="0"/>
          </a:p>
          <a:p>
            <a:r>
              <a:rPr lang="en-US" dirty="0" smtClean="0"/>
              <a:t>Gaussian wave packets</a:t>
            </a:r>
          </a:p>
          <a:p>
            <a:r>
              <a:rPr lang="en-US" dirty="0" smtClean="0"/>
              <a:t>FDTD algorithm</a:t>
            </a:r>
          </a:p>
          <a:p>
            <a:r>
              <a:rPr lang="en-US" dirty="0" smtClean="0"/>
              <a:t>Free particle</a:t>
            </a:r>
          </a:p>
          <a:p>
            <a:r>
              <a:rPr lang="en-US" dirty="0" smtClean="0"/>
              <a:t>Potentials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Finite 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5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HOLE</a:t>
            </a:r>
            <a:endParaRPr lang="en-US" dirty="0"/>
          </a:p>
        </p:txBody>
      </p:sp>
      <p:pic>
        <p:nvPicPr>
          <p:cNvPr id="4" name="hole_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65538" y="2016125"/>
            <a:ext cx="5175250" cy="3449638"/>
          </a:xfrm>
        </p:spPr>
      </p:pic>
    </p:spTree>
    <p:extLst>
      <p:ext uri="{BB962C8B-B14F-4D97-AF65-F5344CB8AC3E}">
        <p14:creationId xmlns:p14="http://schemas.microsoft.com/office/powerpoint/2010/main" val="391529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Time-dependent Schrodinger equation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405" y="3270625"/>
            <a:ext cx="34575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Time-dependent Schrodinger equation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Gaussian wave packets</a:t>
            </a:r>
          </a:p>
          <a:p>
            <a:r>
              <a:rPr lang="en-US" dirty="0" smtClean="0"/>
              <a:t>FDTD algorithm</a:t>
            </a:r>
          </a:p>
          <a:p>
            <a:r>
              <a:rPr lang="en-US" dirty="0" smtClean="0"/>
              <a:t>Free particle</a:t>
            </a:r>
          </a:p>
          <a:p>
            <a:r>
              <a:rPr lang="en-US" dirty="0" smtClean="0"/>
              <a:t>Potentials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Finite 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wave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 does wave packet mean?</a:t>
            </a:r>
          </a:p>
          <a:p>
            <a:r>
              <a:rPr lang="en-US" dirty="0" smtClean="0"/>
              <a:t>Gaussian wave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1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wave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wave packet mean?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Gaussian wave packets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39" y="3292582"/>
            <a:ext cx="3559115" cy="21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wave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wave packet mean?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Gaussian wave packets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12" y="3093338"/>
            <a:ext cx="391477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12" y="3731729"/>
            <a:ext cx="3914775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812" y="4694287"/>
            <a:ext cx="3914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Time-dependent Schrodinger equation</a:t>
            </a:r>
          </a:p>
          <a:p>
            <a:r>
              <a:rPr lang="en-US" dirty="0" smtClean="0"/>
              <a:t>Gaussian wave packets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FDTD algorithm</a:t>
            </a:r>
          </a:p>
          <a:p>
            <a:r>
              <a:rPr lang="en-US" dirty="0" smtClean="0"/>
              <a:t>Free particle</a:t>
            </a:r>
          </a:p>
          <a:p>
            <a:r>
              <a:rPr lang="en-US" dirty="0" smtClean="0"/>
              <a:t>Potentials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Finite 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l-GR" dirty="0"/>
              <a:t>ψ(</a:t>
            </a:r>
            <a:r>
              <a:rPr lang="en-US" dirty="0" err="1"/>
              <a:t>x,t</a:t>
            </a:r>
            <a:r>
              <a:rPr lang="en-US" dirty="0"/>
              <a:t>) =</a:t>
            </a:r>
            <a:r>
              <a:rPr lang="el-GR" dirty="0"/>
              <a:t>ψ</a:t>
            </a:r>
            <a:r>
              <a:rPr lang="en-US" dirty="0"/>
              <a:t>R(</a:t>
            </a:r>
            <a:r>
              <a:rPr lang="en-US" dirty="0" err="1"/>
              <a:t>x,t</a:t>
            </a:r>
            <a:r>
              <a:rPr lang="en-US" dirty="0"/>
              <a:t>) +j</a:t>
            </a:r>
            <a:r>
              <a:rPr lang="el-GR" dirty="0"/>
              <a:t>ψ</a:t>
            </a:r>
            <a:r>
              <a:rPr lang="en-US" dirty="0"/>
              <a:t>I(</a:t>
            </a:r>
            <a:r>
              <a:rPr lang="en-US" dirty="0" err="1"/>
              <a:t>x,t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484" y="2576512"/>
            <a:ext cx="4200525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16" y="3567165"/>
            <a:ext cx="861060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138" y="4005315"/>
            <a:ext cx="9963150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841" y="4699704"/>
            <a:ext cx="21907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2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929</TotalTime>
  <Words>192</Words>
  <Application>Microsoft Office PowerPoint</Application>
  <PresentationFormat>Widescreen</PresentationFormat>
  <Paragraphs>96</Paragraphs>
  <Slides>20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Schrodinger’s Equation simulation</vt:lpstr>
      <vt:lpstr>outline</vt:lpstr>
      <vt:lpstr>Time-dependent Schrodinger equation</vt:lpstr>
      <vt:lpstr>outline</vt:lpstr>
      <vt:lpstr>Gaussian wave packets</vt:lpstr>
      <vt:lpstr>Gaussian wave packets</vt:lpstr>
      <vt:lpstr>Gaussian wave packets</vt:lpstr>
      <vt:lpstr>outline</vt:lpstr>
      <vt:lpstr>FDTD</vt:lpstr>
      <vt:lpstr>outline</vt:lpstr>
      <vt:lpstr>Free particle</vt:lpstr>
      <vt:lpstr>Free particle</vt:lpstr>
      <vt:lpstr>Free particle</vt:lpstr>
      <vt:lpstr>Free particle</vt:lpstr>
      <vt:lpstr>outline</vt:lpstr>
      <vt:lpstr>STep</vt:lpstr>
      <vt:lpstr>outline</vt:lpstr>
      <vt:lpstr>Barrier</vt:lpstr>
      <vt:lpstr>outline</vt:lpstr>
      <vt:lpstr>HOLE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Schrodinger’s Equation simulation</dc:title>
  <dc:creator>Windows User</dc:creator>
  <cp:lastModifiedBy>Windows User</cp:lastModifiedBy>
  <cp:revision>13</cp:revision>
  <dcterms:created xsi:type="dcterms:W3CDTF">2020-01-03T17:56:13Z</dcterms:created>
  <dcterms:modified xsi:type="dcterms:W3CDTF">2020-01-10T14:32:14Z</dcterms:modified>
</cp:coreProperties>
</file>