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0" r:id="rId3"/>
    <p:sldId id="258" r:id="rId4"/>
    <p:sldId id="259" r:id="rId5"/>
    <p:sldId id="261" r:id="rId6"/>
    <p:sldId id="278" r:id="rId7"/>
    <p:sldId id="280" r:id="rId8"/>
    <p:sldId id="284" r:id="rId9"/>
    <p:sldId id="281" r:id="rId10"/>
    <p:sldId id="282" r:id="rId11"/>
    <p:sldId id="283" r:id="rId12"/>
    <p:sldId id="262" r:id="rId13"/>
    <p:sldId id="269" r:id="rId14"/>
    <p:sldId id="266" r:id="rId15"/>
    <p:sldId id="271" r:id="rId16"/>
    <p:sldId id="272" r:id="rId17"/>
    <p:sldId id="267" r:id="rId18"/>
    <p:sldId id="275" r:id="rId19"/>
    <p:sldId id="263" r:id="rId20"/>
    <p:sldId id="270" r:id="rId21"/>
    <p:sldId id="265" r:id="rId22"/>
    <p:sldId id="276" r:id="rId23"/>
    <p:sldId id="277" r:id="rId2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263C5BA-BF40-436E-806C-2B38FF4807F4}">
          <p14:sldIdLst>
            <p14:sldId id="256"/>
            <p14:sldId id="260"/>
            <p14:sldId id="258"/>
            <p14:sldId id="259"/>
            <p14:sldId id="261"/>
            <p14:sldId id="278"/>
            <p14:sldId id="280"/>
            <p14:sldId id="284"/>
            <p14:sldId id="281"/>
            <p14:sldId id="282"/>
            <p14:sldId id="283"/>
            <p14:sldId id="262"/>
            <p14:sldId id="269"/>
            <p14:sldId id="266"/>
            <p14:sldId id="271"/>
            <p14:sldId id="272"/>
            <p14:sldId id="267"/>
            <p14:sldId id="275"/>
            <p14:sldId id="263"/>
            <p14:sldId id="270"/>
            <p14:sldId id="265"/>
            <p14:sldId id="276"/>
          </p14:sldIdLst>
        </p14:section>
        <p14:section name="Untitled Section" id="{05DE1A99-B59A-45F3-9ECD-43402244D128}">
          <p14:sldIdLst>
            <p14:sldId id="27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68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FCD58C-1985-4621-A53C-109BBC9802F5}" v="359" dt="2020-10-11T18:14:59.981"/>
    <p1510:client id="{D97594C2-23DB-4BB8-8827-A4EEC4CC5525}" v="229" dt="2020-10-11T18:45:20.966"/>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9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ur boujmil" userId="ffc69622d2aed00d" providerId="Windows Live" clId="Web-{66FCD58C-1985-4621-A53C-109BBC9802F5}"/>
    <pc:docChg chg="addSld modSld modSection">
      <pc:chgData name="nour boujmil" userId="ffc69622d2aed00d" providerId="Windows Live" clId="Web-{66FCD58C-1985-4621-A53C-109BBC9802F5}" dt="2020-10-11T18:14:59.981" v="341"/>
      <pc:docMkLst>
        <pc:docMk/>
      </pc:docMkLst>
      <pc:sldChg chg="addSp delSp modSp new">
        <pc:chgData name="nour boujmil" userId="ffc69622d2aed00d" providerId="Windows Live" clId="Web-{66FCD58C-1985-4621-A53C-109BBC9802F5}" dt="2020-10-11T18:10:11.442" v="83" actId="1076"/>
        <pc:sldMkLst>
          <pc:docMk/>
          <pc:sldMk cId="4036949363" sldId="281"/>
        </pc:sldMkLst>
        <pc:spChg chg="add mod">
          <ac:chgData name="nour boujmil" userId="ffc69622d2aed00d" providerId="Windows Live" clId="Web-{66FCD58C-1985-4621-A53C-109BBC9802F5}" dt="2020-10-11T18:06:20.654" v="26" actId="20577"/>
          <ac:spMkLst>
            <pc:docMk/>
            <pc:sldMk cId="4036949363" sldId="281"/>
            <ac:spMk id="4" creationId="{C4DF9978-E0A7-4C2A-9B72-7EF8E16375BC}"/>
          </ac:spMkLst>
        </pc:spChg>
        <pc:spChg chg="add del mod">
          <ac:chgData name="nour boujmil" userId="ffc69622d2aed00d" providerId="Windows Live" clId="Web-{66FCD58C-1985-4621-A53C-109BBC9802F5}" dt="2020-10-11T18:07:19.733" v="30"/>
          <ac:spMkLst>
            <pc:docMk/>
            <pc:sldMk cId="4036949363" sldId="281"/>
            <ac:spMk id="5" creationId="{02C1190C-3CC3-40EA-BDB0-606791A1E102}"/>
          </ac:spMkLst>
        </pc:spChg>
        <pc:graphicFrameChg chg="add mod modGraphic">
          <ac:chgData name="nour boujmil" userId="ffc69622d2aed00d" providerId="Windows Live" clId="Web-{66FCD58C-1985-4621-A53C-109BBC9802F5}" dt="2020-10-11T18:08:52.314" v="59"/>
          <ac:graphicFrameMkLst>
            <pc:docMk/>
            <pc:sldMk cId="4036949363" sldId="281"/>
            <ac:graphicFrameMk id="7" creationId="{B25F87AA-5E48-49B2-A623-06735FD78B19}"/>
          </ac:graphicFrameMkLst>
        </pc:graphicFrameChg>
        <pc:picChg chg="add">
          <ac:chgData name="nour boujmil" userId="ffc69622d2aed00d" providerId="Windows Live" clId="Web-{66FCD58C-1985-4621-A53C-109BBC9802F5}" dt="2020-10-11T17:52:03.176" v="1"/>
          <ac:picMkLst>
            <pc:docMk/>
            <pc:sldMk cId="4036949363" sldId="281"/>
            <ac:picMk id="3" creationId="{940C9A27-626D-4178-95AE-C955427EBF9A}"/>
          </ac:picMkLst>
        </pc:picChg>
        <pc:picChg chg="add">
          <ac:chgData name="nour boujmil" userId="ffc69622d2aed00d" providerId="Windows Live" clId="Web-{66FCD58C-1985-4621-A53C-109BBC9802F5}" dt="2020-10-11T18:09:57.879" v="81"/>
          <ac:picMkLst>
            <pc:docMk/>
            <pc:sldMk cId="4036949363" sldId="281"/>
            <ac:picMk id="9" creationId="{3C4A2B8D-88E1-42E5-84DD-0829024C90A4}"/>
          </ac:picMkLst>
        </pc:picChg>
        <pc:picChg chg="add mod">
          <ac:chgData name="nour boujmil" userId="ffc69622d2aed00d" providerId="Windows Live" clId="Web-{66FCD58C-1985-4621-A53C-109BBC9802F5}" dt="2020-10-11T18:10:11.442" v="83" actId="1076"/>
          <ac:picMkLst>
            <pc:docMk/>
            <pc:sldMk cId="4036949363" sldId="281"/>
            <ac:picMk id="11" creationId="{718BA305-B2AE-45BE-AAFD-69E0EBB6F2C1}"/>
          </ac:picMkLst>
        </pc:picChg>
      </pc:sldChg>
      <pc:sldChg chg="addSp delSp modSp new">
        <pc:chgData name="nour boujmil" userId="ffc69622d2aed00d" providerId="Windows Live" clId="Web-{66FCD58C-1985-4621-A53C-109BBC9802F5}" dt="2020-10-11T18:12:22.555" v="319"/>
        <pc:sldMkLst>
          <pc:docMk/>
          <pc:sldMk cId="565987238" sldId="282"/>
        </pc:sldMkLst>
        <pc:spChg chg="add del mod">
          <ac:chgData name="nour boujmil" userId="ffc69622d2aed00d" providerId="Windows Live" clId="Web-{66FCD58C-1985-4621-A53C-109BBC9802F5}" dt="2020-10-11T18:09:03.518" v="62"/>
          <ac:spMkLst>
            <pc:docMk/>
            <pc:sldMk cId="565987238" sldId="282"/>
            <ac:spMk id="4" creationId="{4782F5C5-9209-4ABB-81B9-F20C0CAF56F1}"/>
          </ac:spMkLst>
        </pc:spChg>
        <pc:graphicFrameChg chg="add mod modGraphic">
          <ac:chgData name="nour boujmil" userId="ffc69622d2aed00d" providerId="Windows Live" clId="Web-{66FCD58C-1985-4621-A53C-109BBC9802F5}" dt="2020-10-11T18:12:22.555" v="319"/>
          <ac:graphicFrameMkLst>
            <pc:docMk/>
            <pc:sldMk cId="565987238" sldId="282"/>
            <ac:graphicFrameMk id="6" creationId="{B577FC28-DE92-4917-84EA-27869ED413B0}"/>
          </ac:graphicFrameMkLst>
        </pc:graphicFrameChg>
        <pc:picChg chg="add">
          <ac:chgData name="nour boujmil" userId="ffc69622d2aed00d" providerId="Windows Live" clId="Web-{66FCD58C-1985-4621-A53C-109BBC9802F5}" dt="2020-10-11T17:52:10.614" v="3"/>
          <ac:picMkLst>
            <pc:docMk/>
            <pc:sldMk cId="565987238" sldId="282"/>
            <ac:picMk id="3" creationId="{30BD216C-E3D5-41AD-928B-EF939FA1E0A2}"/>
          </ac:picMkLst>
        </pc:picChg>
        <pc:picChg chg="add">
          <ac:chgData name="nour boujmil" userId="ffc69622d2aed00d" providerId="Windows Live" clId="Web-{66FCD58C-1985-4621-A53C-109BBC9802F5}" dt="2020-10-11T18:09:37.269" v="79"/>
          <ac:picMkLst>
            <pc:docMk/>
            <pc:sldMk cId="565987238" sldId="282"/>
            <ac:picMk id="8" creationId="{5257A5E3-D228-4B67-8615-0CE66EC526C7}"/>
          </ac:picMkLst>
        </pc:picChg>
        <pc:picChg chg="add">
          <ac:chgData name="nour boujmil" userId="ffc69622d2aed00d" providerId="Windows Live" clId="Web-{66FCD58C-1985-4621-A53C-109BBC9802F5}" dt="2020-10-11T18:09:53.988" v="80"/>
          <ac:picMkLst>
            <pc:docMk/>
            <pc:sldMk cId="565987238" sldId="282"/>
            <ac:picMk id="10" creationId="{FE80641A-0545-4543-8559-5077C5EC5F3E}"/>
          </ac:picMkLst>
        </pc:picChg>
      </pc:sldChg>
      <pc:sldChg chg="addSp delSp modSp new">
        <pc:chgData name="nour boujmil" userId="ffc69622d2aed00d" providerId="Windows Live" clId="Web-{66FCD58C-1985-4621-A53C-109BBC9802F5}" dt="2020-10-11T18:14:59.981" v="341"/>
        <pc:sldMkLst>
          <pc:docMk/>
          <pc:sldMk cId="3379277875" sldId="283"/>
        </pc:sldMkLst>
        <pc:spChg chg="add mod">
          <ac:chgData name="nour boujmil" userId="ffc69622d2aed00d" providerId="Windows Live" clId="Web-{66FCD58C-1985-4621-A53C-109BBC9802F5}" dt="2020-10-11T18:13:39.901" v="338" actId="20577"/>
          <ac:spMkLst>
            <pc:docMk/>
            <pc:sldMk cId="3379277875" sldId="283"/>
            <ac:spMk id="11" creationId="{77049622-6DFA-47AE-97AC-D079BA87AFCC}"/>
          </ac:spMkLst>
        </pc:spChg>
        <pc:picChg chg="add">
          <ac:chgData name="nour boujmil" userId="ffc69622d2aed00d" providerId="Windows Live" clId="Web-{66FCD58C-1985-4621-A53C-109BBC9802F5}" dt="2020-10-11T18:12:35.305" v="321"/>
          <ac:picMkLst>
            <pc:docMk/>
            <pc:sldMk cId="3379277875" sldId="283"/>
            <ac:picMk id="3" creationId="{7CD4FEEC-0E8C-407D-A024-EC5E7F6E442A}"/>
          </ac:picMkLst>
        </pc:picChg>
        <pc:picChg chg="add">
          <ac:chgData name="nour boujmil" userId="ffc69622d2aed00d" providerId="Windows Live" clId="Web-{66FCD58C-1985-4621-A53C-109BBC9802F5}" dt="2020-10-11T18:12:40.368" v="322"/>
          <ac:picMkLst>
            <pc:docMk/>
            <pc:sldMk cId="3379277875" sldId="283"/>
            <ac:picMk id="5" creationId="{C37EC244-5F74-4EFB-8B52-3D72570448DF}"/>
          </ac:picMkLst>
        </pc:picChg>
        <pc:picChg chg="add">
          <ac:chgData name="nour boujmil" userId="ffc69622d2aed00d" providerId="Windows Live" clId="Web-{66FCD58C-1985-4621-A53C-109BBC9802F5}" dt="2020-10-11T18:12:53.509" v="323"/>
          <ac:picMkLst>
            <pc:docMk/>
            <pc:sldMk cId="3379277875" sldId="283"/>
            <ac:picMk id="7" creationId="{3107ED33-3AF0-4DC5-91E0-ED821A39FC9A}"/>
          </ac:picMkLst>
        </pc:picChg>
        <pc:picChg chg="add del">
          <ac:chgData name="nour boujmil" userId="ffc69622d2aed00d" providerId="Windows Live" clId="Web-{66FCD58C-1985-4621-A53C-109BBC9802F5}" dt="2020-10-11T18:13:25.728" v="325"/>
          <ac:picMkLst>
            <pc:docMk/>
            <pc:sldMk cId="3379277875" sldId="283"/>
            <ac:picMk id="9" creationId="{19D93FE9-4269-43F5-B5B2-308AC16ADBFF}"/>
          </ac:picMkLst>
        </pc:picChg>
        <pc:cxnChg chg="add">
          <ac:chgData name="nour boujmil" userId="ffc69622d2aed00d" providerId="Windows Live" clId="Web-{66FCD58C-1985-4621-A53C-109BBC9802F5}" dt="2020-10-11T18:13:51.510" v="339"/>
          <ac:cxnSpMkLst>
            <pc:docMk/>
            <pc:sldMk cId="3379277875" sldId="283"/>
            <ac:cxnSpMk id="13" creationId="{155002AF-B739-447B-B37E-ED33F1D59F1F}"/>
          </ac:cxnSpMkLst>
        </pc:cxnChg>
        <pc:cxnChg chg="add del">
          <ac:chgData name="nour boujmil" userId="ffc69622d2aed00d" providerId="Windows Live" clId="Web-{66FCD58C-1985-4621-A53C-109BBC9802F5}" dt="2020-10-11T18:14:59.981" v="341"/>
          <ac:cxnSpMkLst>
            <pc:docMk/>
            <pc:sldMk cId="3379277875" sldId="283"/>
            <ac:cxnSpMk id="15" creationId="{0A1F326F-E6F0-4041-BA29-E1351DBCBAF5}"/>
          </ac:cxnSpMkLst>
        </pc:cxnChg>
      </pc:sldChg>
    </pc:docChg>
  </pc:docChgLst>
  <pc:docChgLst>
    <pc:chgData name="nour boujmil" userId="ffc69622d2aed00d" providerId="Windows Live" clId="Web-{D97594C2-23DB-4BB8-8827-A4EEC4CC5525}"/>
    <pc:docChg chg="addSld delSld modSld sldOrd modSection">
      <pc:chgData name="nour boujmil" userId="ffc69622d2aed00d" providerId="Windows Live" clId="Web-{D97594C2-23DB-4BB8-8827-A4EEC4CC5525}" dt="2020-10-11T18:45:20.966" v="215" actId="20577"/>
      <pc:docMkLst>
        <pc:docMk/>
      </pc:docMkLst>
      <pc:sldChg chg="modSp">
        <pc:chgData name="nour boujmil" userId="ffc69622d2aed00d" providerId="Windows Live" clId="Web-{D97594C2-23DB-4BB8-8827-A4EEC4CC5525}" dt="2020-10-11T18:26:08.745" v="150" actId="20577"/>
        <pc:sldMkLst>
          <pc:docMk/>
          <pc:sldMk cId="0" sldId="261"/>
        </pc:sldMkLst>
        <pc:spChg chg="mod">
          <ac:chgData name="nour boujmil" userId="ffc69622d2aed00d" providerId="Windows Live" clId="Web-{D97594C2-23DB-4BB8-8827-A4EEC4CC5525}" dt="2020-10-11T18:26:08.745" v="150" actId="20577"/>
          <ac:spMkLst>
            <pc:docMk/>
            <pc:sldMk cId="0" sldId="261"/>
            <ac:spMk id="5" creationId="{00000000-0000-0000-0000-000000000000}"/>
          </ac:spMkLst>
        </pc:spChg>
      </pc:sldChg>
      <pc:sldChg chg="modSp ord">
        <pc:chgData name="nour boujmil" userId="ffc69622d2aed00d" providerId="Windows Live" clId="Web-{D97594C2-23DB-4BB8-8827-A4EEC4CC5525}" dt="2020-10-11T18:30:25.808" v="166" actId="20577"/>
        <pc:sldMkLst>
          <pc:docMk/>
          <pc:sldMk cId="0" sldId="262"/>
        </pc:sldMkLst>
        <pc:spChg chg="mod">
          <ac:chgData name="nour boujmil" userId="ffc69622d2aed00d" providerId="Windows Live" clId="Web-{D97594C2-23DB-4BB8-8827-A4EEC4CC5525}" dt="2020-10-11T18:30:25.808" v="166" actId="20577"/>
          <ac:spMkLst>
            <pc:docMk/>
            <pc:sldMk cId="0" sldId="262"/>
            <ac:spMk id="4" creationId="{00000000-0000-0000-0000-000000000000}"/>
          </ac:spMkLst>
        </pc:spChg>
      </pc:sldChg>
      <pc:sldChg chg="ord">
        <pc:chgData name="nour boujmil" userId="ffc69622d2aed00d" providerId="Windows Live" clId="Web-{D97594C2-23DB-4BB8-8827-A4EEC4CC5525}" dt="2020-10-11T18:33:13.386" v="172"/>
        <pc:sldMkLst>
          <pc:docMk/>
          <pc:sldMk cId="1834951416" sldId="263"/>
        </pc:sldMkLst>
      </pc:sldChg>
      <pc:sldChg chg="ord">
        <pc:chgData name="nour boujmil" userId="ffc69622d2aed00d" providerId="Windows Live" clId="Web-{D97594C2-23DB-4BB8-8827-A4EEC4CC5525}" dt="2020-10-11T18:24:48.838" v="132"/>
        <pc:sldMkLst>
          <pc:docMk/>
          <pc:sldMk cId="0" sldId="266"/>
        </pc:sldMkLst>
      </pc:sldChg>
      <pc:sldChg chg="ord">
        <pc:chgData name="nour boujmil" userId="ffc69622d2aed00d" providerId="Windows Live" clId="Web-{D97594C2-23DB-4BB8-8827-A4EEC4CC5525}" dt="2020-10-11T18:32:46.417" v="169"/>
        <pc:sldMkLst>
          <pc:docMk/>
          <pc:sldMk cId="0" sldId="267"/>
        </pc:sldMkLst>
      </pc:sldChg>
      <pc:sldChg chg="ord">
        <pc:chgData name="nour boujmil" userId="ffc69622d2aed00d" providerId="Windows Live" clId="Web-{D97594C2-23DB-4BB8-8827-A4EEC4CC5525}" dt="2020-10-11T18:32:53.480" v="170"/>
        <pc:sldMkLst>
          <pc:docMk/>
          <pc:sldMk cId="0" sldId="268"/>
        </pc:sldMkLst>
      </pc:sldChg>
      <pc:sldChg chg="ord">
        <pc:chgData name="nour boujmil" userId="ffc69622d2aed00d" providerId="Windows Live" clId="Web-{D97594C2-23DB-4BB8-8827-A4EEC4CC5525}" dt="2020-10-11T18:24:58.838" v="134"/>
        <pc:sldMkLst>
          <pc:docMk/>
          <pc:sldMk cId="0" sldId="269"/>
        </pc:sldMkLst>
      </pc:sldChg>
      <pc:sldChg chg="ord">
        <pc:chgData name="nour boujmil" userId="ffc69622d2aed00d" providerId="Windows Live" clId="Web-{D97594C2-23DB-4BB8-8827-A4EEC4CC5525}" dt="2020-10-11T18:25:06.432" v="136"/>
        <pc:sldMkLst>
          <pc:docMk/>
          <pc:sldMk cId="0" sldId="271"/>
        </pc:sldMkLst>
      </pc:sldChg>
      <pc:sldChg chg="ord">
        <pc:chgData name="nour boujmil" userId="ffc69622d2aed00d" providerId="Windows Live" clId="Web-{D97594C2-23DB-4BB8-8827-A4EEC4CC5525}" dt="2020-10-11T18:24:54.729" v="133"/>
        <pc:sldMkLst>
          <pc:docMk/>
          <pc:sldMk cId="0" sldId="272"/>
        </pc:sldMkLst>
      </pc:sldChg>
      <pc:sldChg chg="ord">
        <pc:chgData name="nour boujmil" userId="ffc69622d2aed00d" providerId="Windows Live" clId="Web-{D97594C2-23DB-4BB8-8827-A4EEC4CC5525}" dt="2020-10-11T18:32:59.230" v="171"/>
        <pc:sldMkLst>
          <pc:docMk/>
          <pc:sldMk cId="2537863962" sldId="275"/>
        </pc:sldMkLst>
      </pc:sldChg>
      <pc:sldChg chg="modSp ord">
        <pc:chgData name="nour boujmil" userId="ffc69622d2aed00d" providerId="Windows Live" clId="Web-{D97594C2-23DB-4BB8-8827-A4EEC4CC5525}" dt="2020-10-11T18:26:16.401" v="154" actId="20577"/>
        <pc:sldMkLst>
          <pc:docMk/>
          <pc:sldMk cId="4142799258" sldId="278"/>
        </pc:sldMkLst>
        <pc:spChg chg="mod">
          <ac:chgData name="nour boujmil" userId="ffc69622d2aed00d" providerId="Windows Live" clId="Web-{D97594C2-23DB-4BB8-8827-A4EEC4CC5525}" dt="2020-10-11T18:26:16.401" v="154" actId="20577"/>
          <ac:spMkLst>
            <pc:docMk/>
            <pc:sldMk cId="4142799258" sldId="278"/>
            <ac:spMk id="3" creationId="{00000000-0000-0000-0000-000000000000}"/>
          </ac:spMkLst>
        </pc:spChg>
      </pc:sldChg>
      <pc:sldChg chg="ord">
        <pc:chgData name="nour boujmil" userId="ffc69622d2aed00d" providerId="Windows Live" clId="Web-{D97594C2-23DB-4BB8-8827-A4EEC4CC5525}" dt="2020-10-11T18:24:27.025" v="129"/>
        <pc:sldMkLst>
          <pc:docMk/>
          <pc:sldMk cId="209664933" sldId="279"/>
        </pc:sldMkLst>
      </pc:sldChg>
      <pc:sldChg chg="ord">
        <pc:chgData name="nour boujmil" userId="ffc69622d2aed00d" providerId="Windows Live" clId="Web-{D97594C2-23DB-4BB8-8827-A4EEC4CC5525}" dt="2020-10-11T18:24:36.260" v="130"/>
        <pc:sldMkLst>
          <pc:docMk/>
          <pc:sldMk cId="4078281677" sldId="280"/>
        </pc:sldMkLst>
      </pc:sldChg>
      <pc:sldChg chg="modSp ord">
        <pc:chgData name="nour boujmil" userId="ffc69622d2aed00d" providerId="Windows Live" clId="Web-{D97594C2-23DB-4BB8-8827-A4EEC4CC5525}" dt="2020-10-11T18:30:14.979" v="163" actId="20577"/>
        <pc:sldMkLst>
          <pc:docMk/>
          <pc:sldMk cId="4036949363" sldId="281"/>
        </pc:sldMkLst>
        <pc:spChg chg="mod">
          <ac:chgData name="nour boujmil" userId="ffc69622d2aed00d" providerId="Windows Live" clId="Web-{D97594C2-23DB-4BB8-8827-A4EEC4CC5525}" dt="2020-10-11T18:30:14.979" v="163" actId="20577"/>
          <ac:spMkLst>
            <pc:docMk/>
            <pc:sldMk cId="4036949363" sldId="281"/>
            <ac:spMk id="4" creationId="{C4DF9978-E0A7-4C2A-9B72-7EF8E16375BC}"/>
          </ac:spMkLst>
        </pc:spChg>
      </pc:sldChg>
      <pc:sldChg chg="ord">
        <pc:chgData name="nour boujmil" userId="ffc69622d2aed00d" providerId="Windows Live" clId="Web-{D97594C2-23DB-4BB8-8827-A4EEC4CC5525}" dt="2020-10-11T18:25:33.557" v="138"/>
        <pc:sldMkLst>
          <pc:docMk/>
          <pc:sldMk cId="565987238" sldId="282"/>
        </pc:sldMkLst>
      </pc:sldChg>
      <pc:sldChg chg="addSp delSp modSp ord">
        <pc:chgData name="nour boujmil" userId="ffc69622d2aed00d" providerId="Windows Live" clId="Web-{D97594C2-23DB-4BB8-8827-A4EEC4CC5525}" dt="2020-10-11T18:25:58.573" v="139"/>
        <pc:sldMkLst>
          <pc:docMk/>
          <pc:sldMk cId="3379277875" sldId="283"/>
        </pc:sldMkLst>
        <pc:spChg chg="add del mod">
          <ac:chgData name="nour boujmil" userId="ffc69622d2aed00d" providerId="Windows Live" clId="Web-{D97594C2-23DB-4BB8-8827-A4EEC4CC5525}" dt="2020-10-11T18:16:13.055" v="7"/>
          <ac:spMkLst>
            <pc:docMk/>
            <pc:sldMk cId="3379277875" sldId="283"/>
            <ac:spMk id="4" creationId="{76B5F068-60AB-453A-996C-86FB627964AB}"/>
          </ac:spMkLst>
        </pc:spChg>
        <pc:spChg chg="add mod">
          <ac:chgData name="nour boujmil" userId="ffc69622d2aed00d" providerId="Windows Live" clId="Web-{D97594C2-23DB-4BB8-8827-A4EEC4CC5525}" dt="2020-10-11T18:16:18.290" v="12" actId="20577"/>
          <ac:spMkLst>
            <pc:docMk/>
            <pc:sldMk cId="3379277875" sldId="283"/>
            <ac:spMk id="6" creationId="{610833C4-CA58-49FD-91B8-55068ED3796A}"/>
          </ac:spMkLst>
        </pc:spChg>
        <pc:spChg chg="add mod">
          <ac:chgData name="nour boujmil" userId="ffc69622d2aed00d" providerId="Windows Live" clId="Web-{D97594C2-23DB-4BB8-8827-A4EEC4CC5525}" dt="2020-10-11T18:16:32.181" v="20" actId="20577"/>
          <ac:spMkLst>
            <pc:docMk/>
            <pc:sldMk cId="3379277875" sldId="283"/>
            <ac:spMk id="10" creationId="{3FF48675-AF01-4263-9F0E-A60A931CFDA3}"/>
          </ac:spMkLst>
        </pc:spChg>
        <pc:spChg chg="add mod">
          <ac:chgData name="nour boujmil" userId="ffc69622d2aed00d" providerId="Windows Live" clId="Web-{D97594C2-23DB-4BB8-8827-A4EEC4CC5525}" dt="2020-10-11T18:21:17.619" v="88" actId="1076"/>
          <ac:spMkLst>
            <pc:docMk/>
            <pc:sldMk cId="3379277875" sldId="283"/>
            <ac:spMk id="23" creationId="{A72896D8-FEF6-4828-91D1-80F253A557A4}"/>
          </ac:spMkLst>
        </pc:spChg>
        <pc:spChg chg="add mod">
          <ac:chgData name="nour boujmil" userId="ffc69622d2aed00d" providerId="Windows Live" clId="Web-{D97594C2-23DB-4BB8-8827-A4EEC4CC5525}" dt="2020-10-11T18:21:19.650" v="89" actId="1076"/>
          <ac:spMkLst>
            <pc:docMk/>
            <pc:sldMk cId="3379277875" sldId="283"/>
            <ac:spMk id="24" creationId="{AEE4C5D2-0A2D-48D0-9AC3-B23C1E38FF30}"/>
          </ac:spMkLst>
        </pc:spChg>
        <pc:spChg chg="add mod">
          <ac:chgData name="nour boujmil" userId="ffc69622d2aed00d" providerId="Windows Live" clId="Web-{D97594C2-23DB-4BB8-8827-A4EEC4CC5525}" dt="2020-10-11T18:21:25.947" v="92" actId="1076"/>
          <ac:spMkLst>
            <pc:docMk/>
            <pc:sldMk cId="3379277875" sldId="283"/>
            <ac:spMk id="25" creationId="{1F725D55-ABE7-4395-9855-ADCFB49C3E25}"/>
          </ac:spMkLst>
        </pc:spChg>
        <pc:spChg chg="add mod">
          <ac:chgData name="nour boujmil" userId="ffc69622d2aed00d" providerId="Windows Live" clId="Web-{D97594C2-23DB-4BB8-8827-A4EEC4CC5525}" dt="2020-10-11T18:20:40.228" v="72" actId="1076"/>
          <ac:spMkLst>
            <pc:docMk/>
            <pc:sldMk cId="3379277875" sldId="283"/>
            <ac:spMk id="26" creationId="{6F7BF9A0-0761-49EB-BB52-367021F7C5B7}"/>
          </ac:spMkLst>
        </pc:spChg>
        <pc:spChg chg="add mod">
          <ac:chgData name="nour boujmil" userId="ffc69622d2aed00d" providerId="Windows Live" clId="Web-{D97594C2-23DB-4BB8-8827-A4EEC4CC5525}" dt="2020-10-11T18:21:21.884" v="90" actId="1076"/>
          <ac:spMkLst>
            <pc:docMk/>
            <pc:sldMk cId="3379277875" sldId="283"/>
            <ac:spMk id="27" creationId="{A701E365-4C26-498E-AA4C-51E668629567}"/>
          </ac:spMkLst>
        </pc:spChg>
        <pc:spChg chg="add mod">
          <ac:chgData name="nour boujmil" userId="ffc69622d2aed00d" providerId="Windows Live" clId="Web-{D97594C2-23DB-4BB8-8827-A4EEC4CC5525}" dt="2020-10-11T18:21:24.181" v="91" actId="1076"/>
          <ac:spMkLst>
            <pc:docMk/>
            <pc:sldMk cId="3379277875" sldId="283"/>
            <ac:spMk id="28" creationId="{B2F548E6-FC31-43B4-89E6-31FEF888197F}"/>
          </ac:spMkLst>
        </pc:spChg>
        <pc:picChg chg="add del mod">
          <ac:chgData name="nour boujmil" userId="ffc69622d2aed00d" providerId="Windows Live" clId="Web-{D97594C2-23DB-4BB8-8827-A4EEC4CC5525}" dt="2020-10-11T18:22:46.713" v="112" actId="1076"/>
          <ac:picMkLst>
            <pc:docMk/>
            <pc:sldMk cId="3379277875" sldId="283"/>
            <ac:picMk id="3" creationId="{7CD4FEEC-0E8C-407D-A024-EC5E7F6E442A}"/>
          </ac:picMkLst>
        </pc:picChg>
        <pc:inkChg chg="add del">
          <ac:chgData name="nour boujmil" userId="ffc69622d2aed00d" providerId="Windows Live" clId="Web-{D97594C2-23DB-4BB8-8827-A4EEC4CC5525}" dt="2020-10-11T18:17:20.352" v="23"/>
          <ac:inkMkLst>
            <pc:docMk/>
            <pc:sldMk cId="3379277875" sldId="283"/>
            <ac:inkMk id="17" creationId="{EACF7986-7541-40F9-A2A8-92AF255015D5}"/>
          </ac:inkMkLst>
        </pc:inkChg>
        <pc:inkChg chg="add del">
          <ac:chgData name="nour boujmil" userId="ffc69622d2aed00d" providerId="Windows Live" clId="Web-{D97594C2-23DB-4BB8-8827-A4EEC4CC5525}" dt="2020-10-11T18:17:33.165" v="26"/>
          <ac:inkMkLst>
            <pc:docMk/>
            <pc:sldMk cId="3379277875" sldId="283"/>
            <ac:inkMk id="18" creationId="{26BA5E0C-B955-4F21-94A2-FA20351BE770}"/>
          </ac:inkMkLst>
        </pc:inkChg>
        <pc:inkChg chg="add del">
          <ac:chgData name="nour boujmil" userId="ffc69622d2aed00d" providerId="Windows Live" clId="Web-{D97594C2-23DB-4BB8-8827-A4EEC4CC5525}" dt="2020-10-11T18:17:35.790" v="28"/>
          <ac:inkMkLst>
            <pc:docMk/>
            <pc:sldMk cId="3379277875" sldId="283"/>
            <ac:inkMk id="19" creationId="{0D2ACE4F-75F2-49D6-B7E0-BEE4072A4532}"/>
          </ac:inkMkLst>
        </pc:inkChg>
        <pc:inkChg chg="add del">
          <ac:chgData name="nour boujmil" userId="ffc69622d2aed00d" providerId="Windows Live" clId="Web-{D97594C2-23DB-4BB8-8827-A4EEC4CC5525}" dt="2020-10-11T18:17:47.040" v="31"/>
          <ac:inkMkLst>
            <pc:docMk/>
            <pc:sldMk cId="3379277875" sldId="283"/>
            <ac:inkMk id="20" creationId="{EE221978-CA84-4C51-A316-F2D92FEED0B6}"/>
          </ac:inkMkLst>
        </pc:inkChg>
        <pc:inkChg chg="add del">
          <ac:chgData name="nour boujmil" userId="ffc69622d2aed00d" providerId="Windows Live" clId="Web-{D97594C2-23DB-4BB8-8827-A4EEC4CC5525}" dt="2020-10-11T18:17:58.993" v="34"/>
          <ac:inkMkLst>
            <pc:docMk/>
            <pc:sldMk cId="3379277875" sldId="283"/>
            <ac:inkMk id="21" creationId="{068364BB-273C-4F63-82F7-7B8A7B871975}"/>
          </ac:inkMkLst>
        </pc:inkChg>
        <pc:cxnChg chg="add">
          <ac:chgData name="nour boujmil" userId="ffc69622d2aed00d" providerId="Windows Live" clId="Web-{D97594C2-23DB-4BB8-8827-A4EEC4CC5525}" dt="2020-10-11T18:15:40.930" v="0"/>
          <ac:cxnSpMkLst>
            <pc:docMk/>
            <pc:sldMk cId="3379277875" sldId="283"/>
            <ac:cxnSpMk id="2" creationId="{AACB1AFF-027B-48C6-BBEF-D6D6EBFEF628}"/>
          </ac:cxnSpMkLst>
        </pc:cxnChg>
        <pc:cxnChg chg="add mod">
          <ac:chgData name="nour boujmil" userId="ffc69622d2aed00d" providerId="Windows Live" clId="Web-{D97594C2-23DB-4BB8-8827-A4EEC4CC5525}" dt="2020-10-11T18:18:08.118" v="35"/>
          <ac:cxnSpMkLst>
            <pc:docMk/>
            <pc:sldMk cId="3379277875" sldId="283"/>
            <ac:cxnSpMk id="16" creationId="{897FA363-7A0C-418B-BCC2-5ECF00B9FBE6}"/>
          </ac:cxnSpMkLst>
        </pc:cxnChg>
        <pc:cxnChg chg="add mod">
          <ac:chgData name="nour boujmil" userId="ffc69622d2aed00d" providerId="Windows Live" clId="Web-{D97594C2-23DB-4BB8-8827-A4EEC4CC5525}" dt="2020-10-11T18:21:44.416" v="94" actId="14100"/>
          <ac:cxnSpMkLst>
            <pc:docMk/>
            <pc:sldMk cId="3379277875" sldId="283"/>
            <ac:cxnSpMk id="30" creationId="{6123ACD7-93BB-4FF1-9997-ECD5527A3FB9}"/>
          </ac:cxnSpMkLst>
        </pc:cxnChg>
        <pc:cxnChg chg="add mod">
          <ac:chgData name="nour boujmil" userId="ffc69622d2aed00d" providerId="Windows Live" clId="Web-{D97594C2-23DB-4BB8-8827-A4EEC4CC5525}" dt="2020-10-11T18:21:50.994" v="96" actId="14100"/>
          <ac:cxnSpMkLst>
            <pc:docMk/>
            <pc:sldMk cId="3379277875" sldId="283"/>
            <ac:cxnSpMk id="32" creationId="{0E73267B-5D9D-4EEE-B55F-05669D62B0BE}"/>
          </ac:cxnSpMkLst>
        </pc:cxnChg>
        <pc:cxnChg chg="add mod">
          <ac:chgData name="nour boujmil" userId="ffc69622d2aed00d" providerId="Windows Live" clId="Web-{D97594C2-23DB-4BB8-8827-A4EEC4CC5525}" dt="2020-10-11T18:22:04.384" v="101" actId="1076"/>
          <ac:cxnSpMkLst>
            <pc:docMk/>
            <pc:sldMk cId="3379277875" sldId="283"/>
            <ac:cxnSpMk id="34" creationId="{CE929E59-067C-456E-8310-A567391AF017}"/>
          </ac:cxnSpMkLst>
        </pc:cxnChg>
        <pc:cxnChg chg="add mod">
          <ac:chgData name="nour boujmil" userId="ffc69622d2aed00d" providerId="Windows Live" clId="Web-{D97594C2-23DB-4BB8-8827-A4EEC4CC5525}" dt="2020-10-11T18:22:19.275" v="105" actId="14100"/>
          <ac:cxnSpMkLst>
            <pc:docMk/>
            <pc:sldMk cId="3379277875" sldId="283"/>
            <ac:cxnSpMk id="35" creationId="{C7CD39C7-A8A5-4730-9428-5D14AF2FEF1B}"/>
          </ac:cxnSpMkLst>
        </pc:cxnChg>
        <pc:cxnChg chg="add mod">
          <ac:chgData name="nour boujmil" userId="ffc69622d2aed00d" providerId="Windows Live" clId="Web-{D97594C2-23DB-4BB8-8827-A4EEC4CC5525}" dt="2020-10-11T18:22:27.416" v="108" actId="14100"/>
          <ac:cxnSpMkLst>
            <pc:docMk/>
            <pc:sldMk cId="3379277875" sldId="283"/>
            <ac:cxnSpMk id="36" creationId="{56C78769-A44E-4217-A3DC-0BB1CAD5A24D}"/>
          </ac:cxnSpMkLst>
        </pc:cxnChg>
        <pc:cxnChg chg="add del mod">
          <ac:chgData name="nour boujmil" userId="ffc69622d2aed00d" providerId="Windows Live" clId="Web-{D97594C2-23DB-4BB8-8827-A4EEC4CC5525}" dt="2020-10-11T18:22:48.275" v="113"/>
          <ac:cxnSpMkLst>
            <pc:docMk/>
            <pc:sldMk cId="3379277875" sldId="283"/>
            <ac:cxnSpMk id="37" creationId="{C71DD847-9D1E-44A7-9050-16FB91B27D7E}"/>
          </ac:cxnSpMkLst>
        </pc:cxnChg>
        <pc:cxnChg chg="add mod">
          <ac:chgData name="nour boujmil" userId="ffc69622d2aed00d" providerId="Windows Live" clId="Web-{D97594C2-23DB-4BB8-8827-A4EEC4CC5525}" dt="2020-10-11T18:23:07.603" v="115" actId="14100"/>
          <ac:cxnSpMkLst>
            <pc:docMk/>
            <pc:sldMk cId="3379277875" sldId="283"/>
            <ac:cxnSpMk id="39" creationId="{F524420A-169A-4403-82F0-186707CEA5B0}"/>
          </ac:cxnSpMkLst>
        </pc:cxnChg>
        <pc:cxnChg chg="add mod">
          <ac:chgData name="nour boujmil" userId="ffc69622d2aed00d" providerId="Windows Live" clId="Web-{D97594C2-23DB-4BB8-8827-A4EEC4CC5525}" dt="2020-10-11T18:23:12.885" v="117" actId="14100"/>
          <ac:cxnSpMkLst>
            <pc:docMk/>
            <pc:sldMk cId="3379277875" sldId="283"/>
            <ac:cxnSpMk id="41" creationId="{7A27347F-3A71-4EA2-BF84-C5AF3502E050}"/>
          </ac:cxnSpMkLst>
        </pc:cxnChg>
        <pc:cxnChg chg="add mod">
          <ac:chgData name="nour boujmil" userId="ffc69622d2aed00d" providerId="Windows Live" clId="Web-{D97594C2-23DB-4BB8-8827-A4EEC4CC5525}" dt="2020-10-11T18:23:17.869" v="119" actId="14100"/>
          <ac:cxnSpMkLst>
            <pc:docMk/>
            <pc:sldMk cId="3379277875" sldId="283"/>
            <ac:cxnSpMk id="43" creationId="{ED758725-CB04-461F-A37D-8FB94FFA5D9E}"/>
          </ac:cxnSpMkLst>
        </pc:cxnChg>
        <pc:cxnChg chg="add mod">
          <ac:chgData name="nour boujmil" userId="ffc69622d2aed00d" providerId="Windows Live" clId="Web-{D97594C2-23DB-4BB8-8827-A4EEC4CC5525}" dt="2020-10-11T18:23:25.432" v="122" actId="14100"/>
          <ac:cxnSpMkLst>
            <pc:docMk/>
            <pc:sldMk cId="3379277875" sldId="283"/>
            <ac:cxnSpMk id="45" creationId="{25A3A6E8-2DBB-481A-922E-7EFDD1B8BD42}"/>
          </ac:cxnSpMkLst>
        </pc:cxnChg>
        <pc:cxnChg chg="add mod">
          <ac:chgData name="nour boujmil" userId="ffc69622d2aed00d" providerId="Windows Live" clId="Web-{D97594C2-23DB-4BB8-8827-A4EEC4CC5525}" dt="2020-10-11T18:23:31.775" v="124" actId="14100"/>
          <ac:cxnSpMkLst>
            <pc:docMk/>
            <pc:sldMk cId="3379277875" sldId="283"/>
            <ac:cxnSpMk id="47" creationId="{EE88615D-67C5-4ECA-847A-3D02FDDEDF13}"/>
          </ac:cxnSpMkLst>
        </pc:cxnChg>
        <pc:cxnChg chg="add del mod">
          <ac:chgData name="nour boujmil" userId="ffc69622d2aed00d" providerId="Windows Live" clId="Web-{D97594C2-23DB-4BB8-8827-A4EEC4CC5525}" dt="2020-10-11T18:23:41.119" v="127"/>
          <ac:cxnSpMkLst>
            <pc:docMk/>
            <pc:sldMk cId="3379277875" sldId="283"/>
            <ac:cxnSpMk id="49" creationId="{7E33F3DF-2689-4D14-95C5-B9AAF82EBAD6}"/>
          </ac:cxnSpMkLst>
        </pc:cxnChg>
      </pc:sldChg>
      <pc:sldChg chg="addSp modSp new">
        <pc:chgData name="nour boujmil" userId="ffc69622d2aed00d" providerId="Windows Live" clId="Web-{D97594C2-23DB-4BB8-8827-A4EEC4CC5525}" dt="2020-10-11T18:45:20.966" v="214" actId="20577"/>
        <pc:sldMkLst>
          <pc:docMk/>
          <pc:sldMk cId="594692157" sldId="284"/>
        </pc:sldMkLst>
        <pc:spChg chg="add mod">
          <ac:chgData name="nour boujmil" userId="ffc69622d2aed00d" providerId="Windows Live" clId="Web-{D97594C2-23DB-4BB8-8827-A4EEC4CC5525}" dt="2020-10-11T18:44:36.091" v="198" actId="20577"/>
          <ac:spMkLst>
            <pc:docMk/>
            <pc:sldMk cId="594692157" sldId="284"/>
            <ac:spMk id="8" creationId="{C249654A-2FDE-419F-8940-D8D6CF95F692}"/>
          </ac:spMkLst>
        </pc:spChg>
        <pc:spChg chg="add mod">
          <ac:chgData name="nour boujmil" userId="ffc69622d2aed00d" providerId="Windows Live" clId="Web-{D97594C2-23DB-4BB8-8827-A4EEC4CC5525}" dt="2020-10-11T18:45:20.966" v="214" actId="20577"/>
          <ac:spMkLst>
            <pc:docMk/>
            <pc:sldMk cId="594692157" sldId="284"/>
            <ac:spMk id="9" creationId="{FE0D4741-E308-45BB-95CB-1EF2CBB50F60}"/>
          </ac:spMkLst>
        </pc:spChg>
        <pc:picChg chg="add">
          <ac:chgData name="nour boujmil" userId="ffc69622d2aed00d" providerId="Windows Live" clId="Web-{D97594C2-23DB-4BB8-8827-A4EEC4CC5525}" dt="2020-10-11T18:43:03.497" v="174"/>
          <ac:picMkLst>
            <pc:docMk/>
            <pc:sldMk cId="594692157" sldId="284"/>
            <ac:picMk id="3" creationId="{A72B0809-8716-4980-9B75-E55BAE226057}"/>
          </ac:picMkLst>
        </pc:picChg>
        <pc:picChg chg="add">
          <ac:chgData name="nour boujmil" userId="ffc69622d2aed00d" providerId="Windows Live" clId="Web-{D97594C2-23DB-4BB8-8827-A4EEC4CC5525}" dt="2020-10-11T18:43:32.559" v="175"/>
          <ac:picMkLst>
            <pc:docMk/>
            <pc:sldMk cId="594692157" sldId="284"/>
            <ac:picMk id="5" creationId="{DB7ADCE0-045E-4B16-9E2E-D2A61F89E62A}"/>
          </ac:picMkLst>
        </pc:picChg>
        <pc:picChg chg="add">
          <ac:chgData name="nour boujmil" userId="ffc69622d2aed00d" providerId="Windows Live" clId="Web-{D97594C2-23DB-4BB8-8827-A4EEC4CC5525}" dt="2020-10-11T18:43:37.638" v="176"/>
          <ac:picMkLst>
            <pc:docMk/>
            <pc:sldMk cId="594692157" sldId="284"/>
            <ac:picMk id="7" creationId="{D6E2D8D8-47EE-4753-8A41-AABE4984B8CA}"/>
          </ac:picMkLst>
        </pc:picChg>
      </pc:sldChg>
      <pc:sldChg chg="add del replId">
        <pc:chgData name="nour boujmil" userId="ffc69622d2aed00d" providerId="Windows Live" clId="Web-{D97594C2-23DB-4BB8-8827-A4EEC4CC5525}" dt="2020-10-11T18:20:03.759" v="52"/>
        <pc:sldMkLst>
          <pc:docMk/>
          <pc:sldMk cId="705038756" sldId="28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40A165-7DD3-4039-A220-75C121F91620}" type="datetimeFigureOut">
              <a:rPr lang="fr-FR" smtClean="0"/>
              <a:t>11/10/2020</a:t>
            </a:fld>
            <a:endParaRPr lang="fr-F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CCC50C-8DAD-43EA-90B5-4C6E1589E344}" type="slidenum">
              <a:rPr lang="fr-FR" smtClean="0"/>
              <a:t>‹N°›</a:t>
            </a:fld>
            <a:endParaRPr lang="fr-FR"/>
          </a:p>
        </p:txBody>
      </p:sp>
    </p:spTree>
    <p:extLst>
      <p:ext uri="{BB962C8B-B14F-4D97-AF65-F5344CB8AC3E}">
        <p14:creationId xmlns:p14="http://schemas.microsoft.com/office/powerpoint/2010/main" val="1502133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A04BB44-4708-4002-83AD-88855B60BAC1}" type="slidenum">
              <a:rPr lang="fr-FR" smtClean="0"/>
              <a:t>6</a:t>
            </a:fld>
            <a:endParaRPr lang="fr-FR"/>
          </a:p>
        </p:txBody>
      </p:sp>
    </p:spTree>
    <p:extLst>
      <p:ext uri="{BB962C8B-B14F-4D97-AF65-F5344CB8AC3E}">
        <p14:creationId xmlns:p14="http://schemas.microsoft.com/office/powerpoint/2010/main" val="29096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57FDF5B2-13B0-4BB6-8A18-ECBC6B6AAD5D}" type="datetimeFigureOut">
              <a:rPr lang="fr-FR" smtClean="0"/>
              <a:pPr/>
              <a:t>11/10/2020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584A133-ADAA-43D3-89A5-EE4E2FD467F0}"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57FDF5B2-13B0-4BB6-8A18-ECBC6B6AAD5D}" type="datetimeFigureOut">
              <a:rPr lang="fr-FR" smtClean="0"/>
              <a:pPr/>
              <a:t>11/10/2020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584A133-ADAA-43D3-89A5-EE4E2FD467F0}"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57FDF5B2-13B0-4BB6-8A18-ECBC6B6AAD5D}" type="datetimeFigureOut">
              <a:rPr lang="fr-FR" smtClean="0"/>
              <a:pPr/>
              <a:t>11/10/2020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584A133-ADAA-43D3-89A5-EE4E2FD467F0}"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57FDF5B2-13B0-4BB6-8A18-ECBC6B6AAD5D}" type="datetimeFigureOut">
              <a:rPr lang="fr-FR" smtClean="0"/>
              <a:pPr/>
              <a:t>11/10/2020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584A133-ADAA-43D3-89A5-EE4E2FD467F0}"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57FDF5B2-13B0-4BB6-8A18-ECBC6B6AAD5D}" type="datetimeFigureOut">
              <a:rPr lang="fr-FR" smtClean="0"/>
              <a:pPr/>
              <a:t>11/10/2020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584A133-ADAA-43D3-89A5-EE4E2FD467F0}"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57FDF5B2-13B0-4BB6-8A18-ECBC6B6AAD5D}" type="datetimeFigureOut">
              <a:rPr lang="fr-FR" smtClean="0"/>
              <a:pPr/>
              <a:t>11/10/2020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584A133-ADAA-43D3-89A5-EE4E2FD467F0}"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57FDF5B2-13B0-4BB6-8A18-ECBC6B6AAD5D}" type="datetimeFigureOut">
              <a:rPr lang="fr-FR" smtClean="0"/>
              <a:pPr/>
              <a:t>11/10/2020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584A133-ADAA-43D3-89A5-EE4E2FD467F0}"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57FDF5B2-13B0-4BB6-8A18-ECBC6B6AAD5D}" type="datetimeFigureOut">
              <a:rPr lang="fr-FR" smtClean="0"/>
              <a:pPr/>
              <a:t>11/10/2020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584A133-ADAA-43D3-89A5-EE4E2FD467F0}"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7FDF5B2-13B0-4BB6-8A18-ECBC6B6AAD5D}" type="datetimeFigureOut">
              <a:rPr lang="fr-FR" smtClean="0"/>
              <a:pPr/>
              <a:t>11/10/2020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584A133-ADAA-43D3-89A5-EE4E2FD467F0}"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57FDF5B2-13B0-4BB6-8A18-ECBC6B6AAD5D}" type="datetimeFigureOut">
              <a:rPr lang="fr-FR" smtClean="0"/>
              <a:pPr/>
              <a:t>11/10/2020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584A133-ADAA-43D3-89A5-EE4E2FD467F0}"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57FDF5B2-13B0-4BB6-8A18-ECBC6B6AAD5D}" type="datetimeFigureOut">
              <a:rPr lang="fr-FR" smtClean="0"/>
              <a:pPr/>
              <a:t>11/10/2020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584A133-ADAA-43D3-89A5-EE4E2FD467F0}"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FDF5B2-13B0-4BB6-8A18-ECBC6B6AAD5D}" type="datetimeFigureOut">
              <a:rPr lang="fr-FR" smtClean="0"/>
              <a:pPr/>
              <a:t>11/10/2020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84A133-ADAA-43D3-89A5-EE4E2FD467F0}"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p:txBody>
          <a:bodyPr/>
          <a:lstStyle/>
          <a:p>
            <a:endParaRPr lang="fr-FR"/>
          </a:p>
        </p:txBody>
      </p:sp>
      <p:pic>
        <p:nvPicPr>
          <p:cNvPr id="6" name="Image 5" descr="pptehealthe.png"/>
          <p:cNvPicPr>
            <a:picLocks noChangeAspect="1"/>
          </p:cNvPicPr>
          <p:nvPr/>
        </p:nvPicPr>
        <p:blipFill>
          <a:blip r:embed="rId2" cstate="print"/>
          <a:stretch>
            <a:fillRect/>
          </a:stretch>
        </p:blipFill>
        <p:spPr>
          <a:xfrm>
            <a:off x="0" y="0"/>
            <a:ext cx="9144000" cy="6858000"/>
          </a:xfrm>
          <a:prstGeom prst="rect">
            <a:avLst/>
          </a:prstGeom>
        </p:spPr>
      </p:pic>
      <p:pic>
        <p:nvPicPr>
          <p:cNvPr id="5" name="Image 4" descr="fff.png"/>
          <p:cNvPicPr>
            <a:picLocks noChangeAspect="1"/>
          </p:cNvPicPr>
          <p:nvPr/>
        </p:nvPicPr>
        <p:blipFill>
          <a:blip r:embed="rId3" cstate="print"/>
          <a:stretch>
            <a:fillRect/>
          </a:stretch>
        </p:blipFill>
        <p:spPr>
          <a:xfrm>
            <a:off x="0" y="0"/>
            <a:ext cx="9144000" cy="6858000"/>
          </a:xfrm>
          <a:prstGeom prst="rect">
            <a:avLst/>
          </a:prstGeom>
        </p:spPr>
      </p:pic>
      <p:sp>
        <p:nvSpPr>
          <p:cNvPr id="7" name="ZoneTexte 6"/>
          <p:cNvSpPr txBox="1"/>
          <p:nvPr/>
        </p:nvSpPr>
        <p:spPr>
          <a:xfrm>
            <a:off x="1403969" y="1245296"/>
            <a:ext cx="3416424" cy="923330"/>
          </a:xfrm>
          <a:prstGeom prst="rect">
            <a:avLst/>
          </a:prstGeom>
          <a:noFill/>
        </p:spPr>
        <p:txBody>
          <a:bodyPr wrap="square" rtlCol="0">
            <a:spAutoFit/>
          </a:bodyPr>
          <a:lstStyle/>
          <a:p>
            <a:endParaRPr lang="fr-FR" sz="5400" b="1">
              <a:solidFill>
                <a:schemeClr val="bg1"/>
              </a:solidFill>
              <a:latin typeface="Yu Gothic UI Light" pitchFamily="34" charset="-128"/>
              <a:ea typeface="Yu Gothic UI Light" pitchFamily="34" charset="-128"/>
            </a:endParaRPr>
          </a:p>
        </p:txBody>
      </p:sp>
      <p:sp>
        <p:nvSpPr>
          <p:cNvPr id="8" name="ZoneTexte 7"/>
          <p:cNvSpPr txBox="1"/>
          <p:nvPr/>
        </p:nvSpPr>
        <p:spPr>
          <a:xfrm>
            <a:off x="1142695" y="3053755"/>
            <a:ext cx="6858609" cy="3046988"/>
          </a:xfrm>
          <a:prstGeom prst="rect">
            <a:avLst/>
          </a:prstGeom>
          <a:noFill/>
        </p:spPr>
        <p:txBody>
          <a:bodyPr wrap="none" rtlCol="0">
            <a:spAutoFit/>
          </a:bodyPr>
          <a:lstStyle/>
          <a:p>
            <a:r>
              <a:rPr lang="fr-FR" sz="4000" b="1">
                <a:ln w="22225">
                  <a:solidFill>
                    <a:schemeClr val="accent2"/>
                  </a:solidFill>
                  <a:prstDash val="solid"/>
                </a:ln>
                <a:solidFill>
                  <a:schemeClr val="accent2">
                    <a:lumMod val="40000"/>
                    <a:lumOff val="60000"/>
                  </a:schemeClr>
                </a:solidFill>
                <a:latin typeface="Yu Gothic UI Light" pitchFamily="34" charset="-128"/>
                <a:ea typeface="Yu Gothic UI Light" pitchFamily="34" charset="-128"/>
              </a:rPr>
              <a:t>Projet C++ </a:t>
            </a:r>
          </a:p>
          <a:p>
            <a:r>
              <a:rPr lang="fr-FR" sz="4000" b="1">
                <a:ln w="22225">
                  <a:solidFill>
                    <a:schemeClr val="accent2"/>
                  </a:solidFill>
                  <a:prstDash val="solid"/>
                </a:ln>
                <a:solidFill>
                  <a:schemeClr val="accent2">
                    <a:lumMod val="40000"/>
                    <a:lumOff val="60000"/>
                  </a:schemeClr>
                </a:solidFill>
                <a:latin typeface="Yu Gothic UI Light" pitchFamily="34" charset="-128"/>
                <a:ea typeface="Yu Gothic UI Light" pitchFamily="34" charset="-128"/>
              </a:rPr>
              <a:t>Présenté par </a:t>
            </a:r>
            <a:r>
              <a:rPr lang="fr-FR" b="1">
                <a:ln w="22225">
                  <a:solidFill>
                    <a:schemeClr val="accent2"/>
                  </a:solidFill>
                  <a:prstDash val="solid"/>
                </a:ln>
                <a:solidFill>
                  <a:schemeClr val="accent2">
                    <a:lumMod val="40000"/>
                    <a:lumOff val="60000"/>
                  </a:schemeClr>
                </a:solidFill>
              </a:rPr>
              <a:t>:               </a:t>
            </a:r>
            <a:r>
              <a:rPr lang="fr-FR" sz="28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Bouhlel Chedy </a:t>
            </a:r>
          </a:p>
          <a:p>
            <a:r>
              <a:rPr lang="fr-FR" sz="28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Nour Boujmil</a:t>
            </a:r>
          </a:p>
          <a:p>
            <a:r>
              <a:rPr lang="fr-FR" sz="28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Zeineb Eya Rahmani</a:t>
            </a:r>
          </a:p>
          <a:p>
            <a:r>
              <a:rPr lang="fr-FR" sz="28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Fatima Yaacoubi</a:t>
            </a:r>
          </a:p>
          <a:p>
            <a:r>
              <a:rPr lang="fr-FR" sz="28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Skander Rachah</a:t>
            </a:r>
          </a:p>
        </p:txBody>
      </p:sp>
      <p:pic>
        <p:nvPicPr>
          <p:cNvPr id="3074" name="Picture 2" descr="Fichier:Logo ESPRIT Ariana.jpg — Wikipédia"/>
          <p:cNvPicPr>
            <a:picLocks noChangeAspect="1" noChangeArrowheads="1"/>
          </p:cNvPicPr>
          <p:nvPr/>
        </p:nvPicPr>
        <p:blipFill>
          <a:blip r:embed="rId4" cstate="print"/>
          <a:srcRect/>
          <a:stretch>
            <a:fillRect/>
          </a:stretch>
        </p:blipFill>
        <p:spPr bwMode="auto">
          <a:xfrm>
            <a:off x="7078087" y="6093296"/>
            <a:ext cx="2065913" cy="764704"/>
          </a:xfrm>
          <a:prstGeom prst="rect">
            <a:avLst/>
          </a:prstGeom>
          <a:noFill/>
        </p:spPr>
      </p:pic>
      <p:sp>
        <p:nvSpPr>
          <p:cNvPr id="4" name="Rectangle 3"/>
          <p:cNvSpPr/>
          <p:nvPr/>
        </p:nvSpPr>
        <p:spPr>
          <a:xfrm>
            <a:off x="1461062" y="1186784"/>
            <a:ext cx="2401619" cy="923330"/>
          </a:xfrm>
          <a:prstGeom prst="rect">
            <a:avLst/>
          </a:prstGeom>
          <a:noFill/>
        </p:spPr>
        <p:txBody>
          <a:bodyPr wrap="none" lIns="91440" tIns="45720" rIns="91440" bIns="45720">
            <a:spAutoFit/>
          </a:bodyPr>
          <a:lstStyle/>
          <a:p>
            <a:r>
              <a:rPr lang="fr-FR" sz="54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Yu Gothic UI Light" pitchFamily="34" charset="-128"/>
                <a:ea typeface="Yu Gothic UI Light" pitchFamily="34" charset="-128"/>
              </a:rPr>
              <a:t>E Clinic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jjj.png">
            <a:extLst>
              <a:ext uri="{FF2B5EF4-FFF2-40B4-BE49-F238E27FC236}">
                <a16:creationId xmlns:a16="http://schemas.microsoft.com/office/drawing/2014/main" id="{30BD216C-E3D5-41AD-928B-EF939FA1E0A2}"/>
              </a:ext>
            </a:extLst>
          </p:cNvPr>
          <p:cNvPicPr>
            <a:picLocks noChangeAspect="1"/>
          </p:cNvPicPr>
          <p:nvPr/>
        </p:nvPicPr>
        <p:blipFill>
          <a:blip r:embed="rId2" cstate="print"/>
          <a:stretch>
            <a:fillRect/>
          </a:stretch>
        </p:blipFill>
        <p:spPr>
          <a:xfrm>
            <a:off x="0" y="0"/>
            <a:ext cx="9144000" cy="6858000"/>
          </a:xfrm>
          <a:prstGeom prst="rect">
            <a:avLst/>
          </a:prstGeom>
        </p:spPr>
      </p:pic>
      <p:graphicFrame>
        <p:nvGraphicFramePr>
          <p:cNvPr id="6" name="Tableau 5">
            <a:extLst>
              <a:ext uri="{FF2B5EF4-FFF2-40B4-BE49-F238E27FC236}">
                <a16:creationId xmlns:a16="http://schemas.microsoft.com/office/drawing/2014/main" id="{B577FC28-DE92-4917-84EA-27869ED413B0}"/>
              </a:ext>
            </a:extLst>
          </p:cNvPr>
          <p:cNvGraphicFramePr>
            <a:graphicFrameLocks noGrp="1"/>
          </p:cNvGraphicFramePr>
          <p:nvPr>
            <p:extLst>
              <p:ext uri="{D42A27DB-BD31-4B8C-83A1-F6EECF244321}">
                <p14:modId xmlns:p14="http://schemas.microsoft.com/office/powerpoint/2010/main" val="619663925"/>
              </p:ext>
            </p:extLst>
          </p:nvPr>
        </p:nvGraphicFramePr>
        <p:xfrm>
          <a:off x="1318054" y="1719648"/>
          <a:ext cx="6417790" cy="4685420"/>
        </p:xfrm>
        <a:graphic>
          <a:graphicData uri="http://schemas.openxmlformats.org/drawingml/2006/table">
            <a:tbl>
              <a:tblPr firstRow="1" bandRow="1">
                <a:tableStyleId>{7DF18680-E054-41AD-8BC1-D1AEF772440D}</a:tableStyleId>
              </a:tblPr>
              <a:tblGrid>
                <a:gridCol w="3208895">
                  <a:extLst>
                    <a:ext uri="{9D8B030D-6E8A-4147-A177-3AD203B41FA5}">
                      <a16:colId xmlns:a16="http://schemas.microsoft.com/office/drawing/2014/main" val="20000"/>
                    </a:ext>
                  </a:extLst>
                </a:gridCol>
                <a:gridCol w="3208895">
                  <a:extLst>
                    <a:ext uri="{9D8B030D-6E8A-4147-A177-3AD203B41FA5}">
                      <a16:colId xmlns:a16="http://schemas.microsoft.com/office/drawing/2014/main" val="20001"/>
                    </a:ext>
                  </a:extLst>
                </a:gridCol>
              </a:tblGrid>
              <a:tr h="5029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t>Médecin</a:t>
                      </a:r>
                    </a:p>
                  </a:txBody>
                  <a:tcPr/>
                </a:tc>
                <a:tc>
                  <a:txBody>
                    <a:bodyPr/>
                    <a:lstStyle/>
                    <a:p>
                      <a:pPr marL="0" marR="0" lvl="0" indent="0" algn="l" defTabSz="914400">
                        <a:lnSpc>
                          <a:spcPct val="100000"/>
                        </a:lnSpc>
                        <a:spcBef>
                          <a:spcPts val="0"/>
                        </a:spcBef>
                        <a:spcAft>
                          <a:spcPts val="0"/>
                        </a:spcAft>
                        <a:buClrTx/>
                        <a:buSzTx/>
                        <a:buNone/>
                        <a:tabLst/>
                        <a:defRPr/>
                      </a:pPr>
                      <a:r>
                        <a:rPr lang="fr-FR"/>
                        <a:t>Infirmier</a:t>
                      </a:r>
                    </a:p>
                  </a:txBody>
                  <a:tcPr/>
                </a:tc>
                <a:extLst>
                  <a:ext uri="{0D108BD9-81ED-4DB2-BD59-A6C34878D82A}">
                    <a16:rowId xmlns:a16="http://schemas.microsoft.com/office/drawing/2014/main" val="10000"/>
                  </a:ext>
                </a:extLst>
              </a:tr>
              <a:tr h="4182466">
                <a:tc>
                  <a:txBody>
                    <a:bodyPr/>
                    <a:lstStyle/>
                    <a:p>
                      <a:pPr marL="0" marR="0" lvl="0" indent="0" algn="l" rtl="0" eaLnBrk="1" fontAlgn="auto" latinLnBrk="0" hangingPunct="1">
                        <a:lnSpc>
                          <a:spcPct val="100000"/>
                        </a:lnSpc>
                        <a:spcBef>
                          <a:spcPts val="0"/>
                        </a:spcBef>
                        <a:spcAft>
                          <a:spcPts val="0"/>
                        </a:spcAft>
                        <a:buFont typeface="Symbol" panose="020B0604020202020204" pitchFamily="34" charset="0"/>
                        <a:buChar char="•"/>
                      </a:pPr>
                      <a:r>
                        <a:rPr lang="fr-FR" sz="1800" b="0" i="0" u="none" strike="noStrike" noProof="0">
                          <a:latin typeface="Calibri"/>
                        </a:rPr>
                        <a:t>ID</a:t>
                      </a:r>
                    </a:p>
                    <a:p>
                      <a:pPr marL="0" marR="0" lvl="0" indent="0" algn="l" defTabSz="914400">
                        <a:lnSpc>
                          <a:spcPct val="100000"/>
                        </a:lnSpc>
                        <a:spcBef>
                          <a:spcPts val="0"/>
                        </a:spcBef>
                        <a:spcAft>
                          <a:spcPts val="0"/>
                        </a:spcAft>
                        <a:buClrTx/>
                        <a:buSzTx/>
                        <a:buFont typeface="Symbol" panose="020B0604020202020204" pitchFamily="34" charset="0"/>
                        <a:buChar char="•"/>
                        <a:tabLst/>
                        <a:defRPr/>
                      </a:pPr>
                      <a:r>
                        <a:rPr lang="fr-FR" sz="1800" b="0" i="0" u="none" strike="noStrike" noProof="0">
                          <a:latin typeface="Calibri"/>
                        </a:rPr>
                        <a:t>Nom</a:t>
                      </a:r>
                    </a:p>
                    <a:p>
                      <a:pPr marL="0" marR="0" lvl="0" indent="0" algn="l">
                        <a:lnSpc>
                          <a:spcPct val="100000"/>
                        </a:lnSpc>
                        <a:spcBef>
                          <a:spcPts val="0"/>
                        </a:spcBef>
                        <a:spcAft>
                          <a:spcPts val="0"/>
                        </a:spcAft>
                        <a:buFont typeface="Symbol" panose="020B0604020202020204" pitchFamily="34" charset="0"/>
                        <a:buChar char="•"/>
                      </a:pPr>
                      <a:r>
                        <a:rPr lang="fr-FR" sz="1800" b="0" i="0" u="none" strike="noStrike" noProof="0" err="1">
                          <a:latin typeface="Calibri"/>
                        </a:rPr>
                        <a:t>Prenom</a:t>
                      </a:r>
                    </a:p>
                    <a:p>
                      <a:pPr marL="0" marR="0" lvl="0" indent="0" algn="l">
                        <a:lnSpc>
                          <a:spcPct val="100000"/>
                        </a:lnSpc>
                        <a:spcBef>
                          <a:spcPts val="0"/>
                        </a:spcBef>
                        <a:spcAft>
                          <a:spcPts val="0"/>
                        </a:spcAft>
                        <a:buFont typeface="Symbol" panose="020B0604020202020204" pitchFamily="34" charset="0"/>
                        <a:buChar char="•"/>
                      </a:pPr>
                      <a:r>
                        <a:rPr lang="fr-FR" sz="1800" b="0" i="0" u="none" strike="noStrike" noProof="0">
                          <a:latin typeface="Calibri"/>
                        </a:rPr>
                        <a:t>Spécialité</a:t>
                      </a:r>
                    </a:p>
                    <a:p>
                      <a:pPr marL="0" marR="0" lvl="0" indent="0" algn="l">
                        <a:lnSpc>
                          <a:spcPct val="100000"/>
                        </a:lnSpc>
                        <a:spcBef>
                          <a:spcPts val="0"/>
                        </a:spcBef>
                        <a:spcAft>
                          <a:spcPts val="0"/>
                        </a:spcAft>
                        <a:buFont typeface="Symbol" panose="020B0604020202020204" pitchFamily="34" charset="0"/>
                        <a:buChar char="•"/>
                      </a:pPr>
                      <a:r>
                        <a:rPr lang="fr-FR" sz="1800" b="0" i="0" u="none" strike="noStrike" noProof="0">
                          <a:latin typeface="Calibri"/>
                        </a:rPr>
                        <a:t>Disponibilité</a:t>
                      </a:r>
                    </a:p>
                    <a:p>
                      <a:pPr marL="0" marR="0" lvl="0" indent="0" algn="l">
                        <a:lnSpc>
                          <a:spcPct val="100000"/>
                        </a:lnSpc>
                        <a:spcBef>
                          <a:spcPts val="0"/>
                        </a:spcBef>
                        <a:spcAft>
                          <a:spcPts val="0"/>
                        </a:spcAft>
                        <a:buFont typeface="Symbol" panose="020B0604020202020204" pitchFamily="34" charset="0"/>
                        <a:buChar char="•"/>
                      </a:pPr>
                      <a:r>
                        <a:rPr lang="fr-FR" sz="1800" b="0" i="0" u="none" strike="noStrike" noProof="0">
                          <a:latin typeface="Calibri"/>
                        </a:rPr>
                        <a:t>Année de carrière</a:t>
                      </a:r>
                    </a:p>
                    <a:p>
                      <a:pPr marL="0" marR="0" lvl="0" indent="0" algn="l">
                        <a:lnSpc>
                          <a:spcPct val="100000"/>
                        </a:lnSpc>
                        <a:spcBef>
                          <a:spcPts val="0"/>
                        </a:spcBef>
                        <a:spcAft>
                          <a:spcPts val="0"/>
                        </a:spcAft>
                        <a:buFont typeface="Symbol" panose="020B0604020202020204" pitchFamily="34" charset="0"/>
                        <a:buChar char="•"/>
                      </a:pPr>
                      <a:r>
                        <a:rPr lang="fr-FR" sz="1800" b="0" i="0" u="none" strike="noStrike" noProof="0">
                          <a:latin typeface="Calibri"/>
                        </a:rPr>
                        <a:t>Adresse E-mail</a:t>
                      </a:r>
                    </a:p>
                    <a:p>
                      <a:pPr marL="0" marR="0" lvl="0" indent="0" algn="l">
                        <a:lnSpc>
                          <a:spcPct val="100000"/>
                        </a:lnSpc>
                        <a:spcBef>
                          <a:spcPts val="0"/>
                        </a:spcBef>
                        <a:spcAft>
                          <a:spcPts val="0"/>
                        </a:spcAft>
                        <a:buFont typeface="Symbol" panose="020B0604020202020204" pitchFamily="34" charset="0"/>
                        <a:buChar char="•"/>
                      </a:pPr>
                      <a:r>
                        <a:rPr lang="fr-FR" sz="1800" b="0" i="0" u="none" strike="noStrike" noProof="0" err="1">
                          <a:latin typeface="Calibri"/>
                        </a:rPr>
                        <a:t>Telephone</a:t>
                      </a:r>
                    </a:p>
                    <a:p>
                      <a:pPr marL="0" marR="0" lvl="0" indent="0" algn="l">
                        <a:lnSpc>
                          <a:spcPct val="100000"/>
                        </a:lnSpc>
                        <a:spcBef>
                          <a:spcPts val="0"/>
                        </a:spcBef>
                        <a:spcAft>
                          <a:spcPts val="0"/>
                        </a:spcAft>
                        <a:buFont typeface="Symbol" panose="020B0604020202020204" pitchFamily="34" charset="0"/>
                        <a:buChar char="•"/>
                      </a:pPr>
                      <a:r>
                        <a:rPr lang="fr-FR" sz="1800" b="0" i="0" u="none" strike="noStrike" noProof="0">
                          <a:latin typeface="Calibri"/>
                        </a:rPr>
                        <a:t>Calendrier</a:t>
                      </a:r>
                    </a:p>
                    <a:p>
                      <a:pPr marL="0" marR="0" lvl="0" indent="0" algn="l">
                        <a:lnSpc>
                          <a:spcPct val="100000"/>
                        </a:lnSpc>
                        <a:spcBef>
                          <a:spcPts val="0"/>
                        </a:spcBef>
                        <a:spcAft>
                          <a:spcPts val="0"/>
                        </a:spcAft>
                        <a:buFont typeface="Symbol" panose="020B0604020202020204" pitchFamily="34" charset="0"/>
                        <a:buChar char="•"/>
                      </a:pPr>
                      <a:r>
                        <a:rPr lang="fr-FR" sz="1800" b="0" i="0" u="none" strike="noStrike" noProof="0">
                          <a:latin typeface="Calibri"/>
                        </a:rPr>
                        <a:t>Statistique</a:t>
                      </a:r>
                    </a:p>
                    <a:p>
                      <a:pPr marL="0" marR="0" lvl="0" indent="0" algn="l">
                        <a:lnSpc>
                          <a:spcPct val="100000"/>
                        </a:lnSpc>
                        <a:spcBef>
                          <a:spcPts val="0"/>
                        </a:spcBef>
                        <a:spcAft>
                          <a:spcPts val="0"/>
                        </a:spcAft>
                        <a:buFont typeface="Symbol" panose="020B0604020202020204" pitchFamily="34" charset="0"/>
                        <a:buChar char="•"/>
                      </a:pPr>
                      <a:endParaRPr lang="fr-FR" sz="1800" b="0" i="0" u="none" strike="noStrike" noProof="0">
                        <a:latin typeface="Calibri"/>
                      </a:endParaRPr>
                    </a:p>
                    <a:p>
                      <a:pPr marL="285750" marR="0" lvl="0" indent="-285750" algn="l">
                        <a:lnSpc>
                          <a:spcPct val="100000"/>
                        </a:lnSpc>
                        <a:spcBef>
                          <a:spcPts val="0"/>
                        </a:spcBef>
                        <a:spcAft>
                          <a:spcPts val="0"/>
                        </a:spcAft>
                        <a:buFont typeface="Arial" panose="020B0604020202020204" pitchFamily="34" charset="0"/>
                        <a:buChar char="•"/>
                      </a:pPr>
                      <a:endParaRPr lang="en-US"/>
                    </a:p>
                  </a:txBody>
                  <a:tcPr/>
                </a:tc>
                <a:tc>
                  <a:txBody>
                    <a:bodyPr/>
                    <a:lstStyle/>
                    <a:p>
                      <a:pPr marL="0" marR="0" lvl="0" indent="0" algn="l" rtl="0" eaLnBrk="1" fontAlgn="auto" latinLnBrk="0" hangingPunct="1">
                        <a:lnSpc>
                          <a:spcPct val="100000"/>
                        </a:lnSpc>
                        <a:spcBef>
                          <a:spcPts val="0"/>
                        </a:spcBef>
                        <a:spcAft>
                          <a:spcPts val="0"/>
                        </a:spcAft>
                        <a:buFont typeface="Symbol" panose="020B0604020202020204" pitchFamily="34" charset="0"/>
                        <a:buChar char="•"/>
                      </a:pPr>
                      <a:r>
                        <a:rPr lang="fr-FR" sz="1800" b="0" i="0" u="none" strike="noStrike" noProof="0">
                          <a:latin typeface="Calibri"/>
                        </a:rPr>
                        <a:t>ID</a:t>
                      </a:r>
                      <a:endParaRPr lang="fr-FR"/>
                    </a:p>
                    <a:p>
                      <a:pPr marL="0" marR="0" lvl="0" indent="0" algn="l">
                        <a:lnSpc>
                          <a:spcPct val="100000"/>
                        </a:lnSpc>
                        <a:spcBef>
                          <a:spcPts val="0"/>
                        </a:spcBef>
                        <a:spcAft>
                          <a:spcPts val="0"/>
                        </a:spcAft>
                        <a:buFont typeface="Symbol,Sans-Serif" panose="020B0604020202020204" pitchFamily="34" charset="0"/>
                        <a:buChar char="•"/>
                      </a:pPr>
                      <a:r>
                        <a:rPr lang="fr-FR" sz="1800" b="0" i="0" u="none" strike="noStrike" noProof="0">
                          <a:latin typeface="Calibri"/>
                        </a:rPr>
                        <a:t>Nom</a:t>
                      </a:r>
                      <a:endParaRPr lang="fr-FR" sz="1800" b="0" i="0" u="none" strike="noStrike" noProof="0"/>
                    </a:p>
                    <a:p>
                      <a:pPr marL="0" marR="0" lvl="0" indent="0" algn="l">
                        <a:lnSpc>
                          <a:spcPct val="100000"/>
                        </a:lnSpc>
                        <a:spcBef>
                          <a:spcPts val="0"/>
                        </a:spcBef>
                        <a:spcAft>
                          <a:spcPts val="0"/>
                        </a:spcAft>
                        <a:buFont typeface="Symbol,Sans-Serif" panose="020B0604020202020204" pitchFamily="34" charset="0"/>
                        <a:buChar char="•"/>
                      </a:pPr>
                      <a:r>
                        <a:rPr lang="fr-FR" sz="1800" b="0" i="0" u="none" strike="noStrike" noProof="0" err="1">
                          <a:latin typeface="Calibri"/>
                        </a:rPr>
                        <a:t>Prenom</a:t>
                      </a:r>
                      <a:endParaRPr lang="fr-FR" sz="1800" b="0" i="0" u="none" strike="noStrike" noProof="0" err="1"/>
                    </a:p>
                    <a:p>
                      <a:pPr marL="0" marR="0" lvl="0" indent="0" algn="l">
                        <a:lnSpc>
                          <a:spcPct val="100000"/>
                        </a:lnSpc>
                        <a:spcBef>
                          <a:spcPts val="0"/>
                        </a:spcBef>
                        <a:spcAft>
                          <a:spcPts val="0"/>
                        </a:spcAft>
                        <a:buFont typeface="Symbol,Sans-Serif" panose="020B0604020202020204" pitchFamily="34" charset="0"/>
                        <a:buChar char="•"/>
                      </a:pPr>
                      <a:r>
                        <a:rPr lang="fr-FR" sz="1800" b="0" i="0" u="none" strike="noStrike" noProof="0">
                          <a:latin typeface="Calibri"/>
                        </a:rPr>
                        <a:t>Disponibilité</a:t>
                      </a:r>
                      <a:endParaRPr lang="fr-FR" sz="1800" b="0" i="0" u="none" strike="noStrike" noProof="0"/>
                    </a:p>
                    <a:p>
                      <a:pPr marL="0" marR="0" lvl="0" indent="0" algn="l">
                        <a:lnSpc>
                          <a:spcPct val="100000"/>
                        </a:lnSpc>
                        <a:spcBef>
                          <a:spcPts val="0"/>
                        </a:spcBef>
                        <a:spcAft>
                          <a:spcPts val="0"/>
                        </a:spcAft>
                        <a:buFont typeface="Symbol,Sans-Serif" panose="020B0604020202020204" pitchFamily="34" charset="0"/>
                        <a:buChar char="•"/>
                      </a:pPr>
                      <a:r>
                        <a:rPr lang="fr-FR" sz="1800" b="0" i="0" u="none" strike="noStrike" noProof="0">
                          <a:latin typeface="Calibri"/>
                        </a:rPr>
                        <a:t>Année de carrière</a:t>
                      </a:r>
                      <a:endParaRPr lang="fr-FR"/>
                    </a:p>
                    <a:p>
                      <a:pPr marL="0" marR="0" lvl="0" indent="0" algn="l">
                        <a:lnSpc>
                          <a:spcPct val="100000"/>
                        </a:lnSpc>
                        <a:spcBef>
                          <a:spcPts val="0"/>
                        </a:spcBef>
                        <a:spcAft>
                          <a:spcPts val="0"/>
                        </a:spcAft>
                        <a:buFont typeface="Symbol,Sans-Serif" panose="020B0604020202020204" pitchFamily="34" charset="0"/>
                        <a:buChar char="•"/>
                      </a:pPr>
                      <a:r>
                        <a:rPr lang="fr-FR" sz="1800" b="0" i="0" u="none" strike="noStrike" noProof="0">
                          <a:latin typeface="Calibri"/>
                        </a:rPr>
                        <a:t>Adresse E-mail</a:t>
                      </a:r>
                      <a:endParaRPr lang="fr-FR" sz="1800" b="0" i="0" u="none" strike="noStrike" noProof="0"/>
                    </a:p>
                    <a:p>
                      <a:pPr marL="0" marR="0" lvl="0" indent="0" algn="l">
                        <a:lnSpc>
                          <a:spcPct val="100000"/>
                        </a:lnSpc>
                        <a:spcBef>
                          <a:spcPts val="0"/>
                        </a:spcBef>
                        <a:spcAft>
                          <a:spcPts val="0"/>
                        </a:spcAft>
                        <a:buFont typeface="Symbol,Sans-Serif" panose="020B0604020202020204" pitchFamily="34" charset="0"/>
                        <a:buChar char="•"/>
                      </a:pPr>
                      <a:r>
                        <a:rPr lang="fr-FR" sz="1800" b="0" i="0" u="none" strike="noStrike" noProof="0" err="1">
                          <a:latin typeface="Calibri"/>
                        </a:rPr>
                        <a:t>Telephone</a:t>
                      </a:r>
                      <a:endParaRPr lang="fr-FR" err="1"/>
                    </a:p>
                    <a:p>
                      <a:pPr marL="0" marR="0" lvl="0" indent="0" algn="l">
                        <a:lnSpc>
                          <a:spcPct val="100000"/>
                        </a:lnSpc>
                        <a:spcBef>
                          <a:spcPts val="0"/>
                        </a:spcBef>
                        <a:spcAft>
                          <a:spcPts val="0"/>
                        </a:spcAft>
                        <a:buFont typeface="Symbol,Sans-Serif" panose="020B0604020202020204" pitchFamily="34" charset="0"/>
                        <a:buChar char="•"/>
                      </a:pPr>
                      <a:r>
                        <a:rPr lang="fr-FR" sz="1800" b="0" i="0" u="none" strike="noStrike" noProof="0">
                          <a:latin typeface="Calibri"/>
                        </a:rPr>
                        <a:t>Calendrier</a:t>
                      </a:r>
                    </a:p>
                    <a:p>
                      <a:pPr marL="285750" marR="0" lvl="0" indent="-285750" algn="l">
                        <a:lnSpc>
                          <a:spcPct val="100000"/>
                        </a:lnSpc>
                        <a:spcBef>
                          <a:spcPts val="0"/>
                        </a:spcBef>
                        <a:spcAft>
                          <a:spcPts val="0"/>
                        </a:spcAft>
                        <a:buFont typeface="Arial" panose="020B0604020202020204" pitchFamily="34" charset="0"/>
                        <a:buChar char="•"/>
                      </a:pPr>
                      <a:endParaRPr lang="fr-FR"/>
                    </a:p>
                  </a:txBody>
                  <a:tcPr/>
                </a:tc>
                <a:extLst>
                  <a:ext uri="{0D108BD9-81ED-4DB2-BD59-A6C34878D82A}">
                    <a16:rowId xmlns:a16="http://schemas.microsoft.com/office/drawing/2014/main" val="10001"/>
                  </a:ext>
                </a:extLst>
              </a:tr>
            </a:tbl>
          </a:graphicData>
        </a:graphic>
      </p:graphicFrame>
      <p:pic>
        <p:nvPicPr>
          <p:cNvPr id="8" name="Image 7" descr="oui.png">
            <a:extLst>
              <a:ext uri="{FF2B5EF4-FFF2-40B4-BE49-F238E27FC236}">
                <a16:creationId xmlns:a16="http://schemas.microsoft.com/office/drawing/2014/main" id="{5257A5E3-D228-4B67-8615-0CE66EC526C7}"/>
              </a:ext>
            </a:extLst>
          </p:cNvPr>
          <p:cNvPicPr>
            <a:picLocks noChangeAspect="1"/>
          </p:cNvPicPr>
          <p:nvPr/>
        </p:nvPicPr>
        <p:blipFill>
          <a:blip r:embed="rId3" cstate="print"/>
          <a:stretch>
            <a:fillRect/>
          </a:stretch>
        </p:blipFill>
        <p:spPr>
          <a:xfrm>
            <a:off x="0" y="-891480"/>
            <a:ext cx="2057400" cy="6667500"/>
          </a:xfrm>
          <a:prstGeom prst="rect">
            <a:avLst/>
          </a:prstGeom>
        </p:spPr>
      </p:pic>
      <p:pic>
        <p:nvPicPr>
          <p:cNvPr id="10" name="Image 9" descr="oui.png">
            <a:extLst>
              <a:ext uri="{FF2B5EF4-FFF2-40B4-BE49-F238E27FC236}">
                <a16:creationId xmlns:a16="http://schemas.microsoft.com/office/drawing/2014/main" id="{FE80641A-0545-4543-8559-5077C5EC5F3E}"/>
              </a:ext>
            </a:extLst>
          </p:cNvPr>
          <p:cNvPicPr>
            <a:picLocks noChangeAspect="1"/>
          </p:cNvPicPr>
          <p:nvPr/>
        </p:nvPicPr>
        <p:blipFill>
          <a:blip r:embed="rId3" cstate="print"/>
          <a:stretch>
            <a:fillRect/>
          </a:stretch>
        </p:blipFill>
        <p:spPr>
          <a:xfrm>
            <a:off x="7086600" y="-963488"/>
            <a:ext cx="2057400" cy="6667500"/>
          </a:xfrm>
          <a:prstGeom prst="rect">
            <a:avLst/>
          </a:prstGeom>
        </p:spPr>
      </p:pic>
    </p:spTree>
    <p:extLst>
      <p:ext uri="{BB962C8B-B14F-4D97-AF65-F5344CB8AC3E}">
        <p14:creationId xmlns:p14="http://schemas.microsoft.com/office/powerpoint/2010/main" val="565987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jjj.png">
            <a:extLst>
              <a:ext uri="{FF2B5EF4-FFF2-40B4-BE49-F238E27FC236}">
                <a16:creationId xmlns:a16="http://schemas.microsoft.com/office/drawing/2014/main" id="{7CD4FEEC-0E8C-407D-A024-EC5E7F6E442A}"/>
              </a:ext>
            </a:extLst>
          </p:cNvPr>
          <p:cNvPicPr>
            <a:picLocks noChangeAspect="1"/>
          </p:cNvPicPr>
          <p:nvPr/>
        </p:nvPicPr>
        <p:blipFill>
          <a:blip r:embed="rId2" cstate="print"/>
          <a:stretch>
            <a:fillRect/>
          </a:stretch>
        </p:blipFill>
        <p:spPr>
          <a:xfrm>
            <a:off x="0" y="51486"/>
            <a:ext cx="9144000" cy="6858000"/>
          </a:xfrm>
          <a:prstGeom prst="rect">
            <a:avLst/>
          </a:prstGeom>
        </p:spPr>
      </p:pic>
      <p:pic>
        <p:nvPicPr>
          <p:cNvPr id="5" name="Image 4" descr="oui.png">
            <a:extLst>
              <a:ext uri="{FF2B5EF4-FFF2-40B4-BE49-F238E27FC236}">
                <a16:creationId xmlns:a16="http://schemas.microsoft.com/office/drawing/2014/main" id="{C37EC244-5F74-4EFB-8B52-3D72570448DF}"/>
              </a:ext>
            </a:extLst>
          </p:cNvPr>
          <p:cNvPicPr>
            <a:picLocks noChangeAspect="1"/>
          </p:cNvPicPr>
          <p:nvPr/>
        </p:nvPicPr>
        <p:blipFill>
          <a:blip r:embed="rId3" cstate="print"/>
          <a:stretch>
            <a:fillRect/>
          </a:stretch>
        </p:blipFill>
        <p:spPr>
          <a:xfrm>
            <a:off x="7086600" y="-963488"/>
            <a:ext cx="2057400" cy="6667500"/>
          </a:xfrm>
          <a:prstGeom prst="rect">
            <a:avLst/>
          </a:prstGeom>
        </p:spPr>
      </p:pic>
      <p:pic>
        <p:nvPicPr>
          <p:cNvPr id="7" name="Image 6" descr="Une image contenant assis, sombre, signe, lumière&#10;&#10;Description générée automatiquement">
            <a:extLst>
              <a:ext uri="{FF2B5EF4-FFF2-40B4-BE49-F238E27FC236}">
                <a16:creationId xmlns:a16="http://schemas.microsoft.com/office/drawing/2014/main" id="{3107ED33-3AF0-4DC5-91E0-ED821A39FC9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0812" y="578744"/>
            <a:ext cx="609600" cy="6096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Rectangle : coins arrondis 10">
            <a:extLst>
              <a:ext uri="{FF2B5EF4-FFF2-40B4-BE49-F238E27FC236}">
                <a16:creationId xmlns:a16="http://schemas.microsoft.com/office/drawing/2014/main" id="{77049622-6DFA-47AE-97AC-D079BA87AFCC}"/>
              </a:ext>
            </a:extLst>
          </p:cNvPr>
          <p:cNvSpPr/>
          <p:nvPr/>
        </p:nvSpPr>
        <p:spPr>
          <a:xfrm>
            <a:off x="3219264" y="908720"/>
            <a:ext cx="270547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a:t>Gestion du staff médical</a:t>
            </a:r>
          </a:p>
        </p:txBody>
      </p:sp>
      <p:cxnSp>
        <p:nvCxnSpPr>
          <p:cNvPr id="13" name="Connecteur : en angle 12">
            <a:extLst>
              <a:ext uri="{FF2B5EF4-FFF2-40B4-BE49-F238E27FC236}">
                <a16:creationId xmlns:a16="http://schemas.microsoft.com/office/drawing/2014/main" id="{155002AF-B739-447B-B37E-ED33F1D59F1F}"/>
              </a:ext>
            </a:extLst>
          </p:cNvPr>
          <p:cNvCxnSpPr/>
          <p:nvPr/>
        </p:nvCxnSpPr>
        <p:spPr>
          <a:xfrm rot="5400000">
            <a:off x="3059832" y="260648"/>
            <a:ext cx="288032" cy="27363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 name="Connecteur : en angle 1">
            <a:extLst>
              <a:ext uri="{FF2B5EF4-FFF2-40B4-BE49-F238E27FC236}">
                <a16:creationId xmlns:a16="http://schemas.microsoft.com/office/drawing/2014/main" id="{AACB1AFF-027B-48C6-BBEF-D6D6EBFEF628}"/>
              </a:ext>
            </a:extLst>
          </p:cNvPr>
          <p:cNvCxnSpPr/>
          <p:nvPr/>
        </p:nvCxnSpPr>
        <p:spPr>
          <a:xfrm rot="16200000" flipH="1">
            <a:off x="5685284" y="371500"/>
            <a:ext cx="288032" cy="25146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 coins arrondis 5">
            <a:extLst>
              <a:ext uri="{FF2B5EF4-FFF2-40B4-BE49-F238E27FC236}">
                <a16:creationId xmlns:a16="http://schemas.microsoft.com/office/drawing/2014/main" id="{610833C4-CA58-49FD-91B8-55068ED3796A}"/>
              </a:ext>
            </a:extLst>
          </p:cNvPr>
          <p:cNvSpPr/>
          <p:nvPr/>
        </p:nvSpPr>
        <p:spPr>
          <a:xfrm>
            <a:off x="1115616" y="1772816"/>
            <a:ext cx="1440160" cy="50405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fr-FR"/>
              <a:t>Médecin</a:t>
            </a:r>
          </a:p>
        </p:txBody>
      </p:sp>
      <p:sp>
        <p:nvSpPr>
          <p:cNvPr id="10" name="Rectangle : coins arrondis 5">
            <a:extLst>
              <a:ext uri="{FF2B5EF4-FFF2-40B4-BE49-F238E27FC236}">
                <a16:creationId xmlns:a16="http://schemas.microsoft.com/office/drawing/2014/main" id="{3FF48675-AF01-4263-9F0E-A60A931CFDA3}"/>
              </a:ext>
            </a:extLst>
          </p:cNvPr>
          <p:cNvSpPr/>
          <p:nvPr/>
        </p:nvSpPr>
        <p:spPr>
          <a:xfrm>
            <a:off x="6372200" y="1772816"/>
            <a:ext cx="1440160" cy="504056"/>
          </a:xfrm>
          <a:prstGeom prst="roundRect">
            <a:avLst/>
          </a:prstGeom>
          <a:solidFill>
            <a:schemeClr val="accent6">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fr-FR"/>
              <a:t>Infirmier</a:t>
            </a:r>
          </a:p>
        </p:txBody>
      </p:sp>
      <p:cxnSp>
        <p:nvCxnSpPr>
          <p:cNvPr id="16" name="Connecteur droit avec flèche 15">
            <a:extLst>
              <a:ext uri="{FF2B5EF4-FFF2-40B4-BE49-F238E27FC236}">
                <a16:creationId xmlns:a16="http://schemas.microsoft.com/office/drawing/2014/main" id="{897FA363-7A0C-418B-BCC2-5ECF00B9FBE6}"/>
              </a:ext>
            </a:extLst>
          </p:cNvPr>
          <p:cNvCxnSpPr/>
          <p:nvPr/>
        </p:nvCxnSpPr>
        <p:spPr>
          <a:xfrm flipH="1">
            <a:off x="1115616" y="2276872"/>
            <a:ext cx="720080" cy="131421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3" name="Rectangle : coins arrondis 4">
            <a:extLst>
              <a:ext uri="{FF2B5EF4-FFF2-40B4-BE49-F238E27FC236}">
                <a16:creationId xmlns:a16="http://schemas.microsoft.com/office/drawing/2014/main" id="{A72896D8-FEF6-4828-91D1-80F253A557A4}"/>
              </a:ext>
            </a:extLst>
          </p:cNvPr>
          <p:cNvSpPr/>
          <p:nvPr/>
        </p:nvSpPr>
        <p:spPr>
          <a:xfrm>
            <a:off x="4967745" y="3450094"/>
            <a:ext cx="1315337" cy="73052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91440" tIns="45720" rIns="91440" bIns="45720" rtlCol="0" anchor="ctr"/>
          <a:lstStyle/>
          <a:p>
            <a:pPr algn="ctr"/>
            <a:r>
              <a:rPr lang="fr-FR"/>
              <a:t>Ajouter</a:t>
            </a:r>
            <a:endParaRPr lang="fr-FR">
              <a:cs typeface="Calibri"/>
            </a:endParaRPr>
          </a:p>
        </p:txBody>
      </p:sp>
      <p:sp>
        <p:nvSpPr>
          <p:cNvPr id="24" name="Rectangle : coins arrondis 4">
            <a:extLst>
              <a:ext uri="{FF2B5EF4-FFF2-40B4-BE49-F238E27FC236}">
                <a16:creationId xmlns:a16="http://schemas.microsoft.com/office/drawing/2014/main" id="{AEE4C5D2-0A2D-48D0-9AC3-B23C1E38FF30}"/>
              </a:ext>
            </a:extLst>
          </p:cNvPr>
          <p:cNvSpPr/>
          <p:nvPr/>
        </p:nvSpPr>
        <p:spPr>
          <a:xfrm>
            <a:off x="6285799" y="4253283"/>
            <a:ext cx="1315337" cy="73052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91440" tIns="45720" rIns="91440" bIns="45720" rtlCol="0" anchor="ctr"/>
          <a:lstStyle/>
          <a:p>
            <a:pPr algn="ctr"/>
            <a:r>
              <a:rPr lang="fr-FR"/>
              <a:t>Supprimer</a:t>
            </a:r>
            <a:endParaRPr lang="fr-FR">
              <a:cs typeface="Calibri"/>
            </a:endParaRPr>
          </a:p>
        </p:txBody>
      </p:sp>
      <p:sp>
        <p:nvSpPr>
          <p:cNvPr id="25" name="Rectangle : coins arrondis 4">
            <a:extLst>
              <a:ext uri="{FF2B5EF4-FFF2-40B4-BE49-F238E27FC236}">
                <a16:creationId xmlns:a16="http://schemas.microsoft.com/office/drawing/2014/main" id="{1F725D55-ABE7-4395-9855-ADCFB49C3E25}"/>
              </a:ext>
            </a:extLst>
          </p:cNvPr>
          <p:cNvSpPr/>
          <p:nvPr/>
        </p:nvSpPr>
        <p:spPr>
          <a:xfrm>
            <a:off x="2115394" y="3388309"/>
            <a:ext cx="1315337" cy="73052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91440" tIns="45720" rIns="91440" bIns="45720" rtlCol="0" anchor="ctr"/>
          <a:lstStyle/>
          <a:p>
            <a:pPr algn="ctr"/>
            <a:r>
              <a:rPr lang="fr-FR"/>
              <a:t>Modifier</a:t>
            </a:r>
            <a:endParaRPr lang="fr-FR">
              <a:cs typeface="Calibri"/>
            </a:endParaRPr>
          </a:p>
        </p:txBody>
      </p:sp>
      <p:sp>
        <p:nvSpPr>
          <p:cNvPr id="26" name="Rectangle : coins arrondis 4">
            <a:extLst>
              <a:ext uri="{FF2B5EF4-FFF2-40B4-BE49-F238E27FC236}">
                <a16:creationId xmlns:a16="http://schemas.microsoft.com/office/drawing/2014/main" id="{6F7BF9A0-0761-49EB-BB52-367021F7C5B7}"/>
              </a:ext>
            </a:extLst>
          </p:cNvPr>
          <p:cNvSpPr/>
          <p:nvPr/>
        </p:nvSpPr>
        <p:spPr>
          <a:xfrm>
            <a:off x="560502" y="3604552"/>
            <a:ext cx="1315337" cy="73052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91440" tIns="45720" rIns="91440" bIns="45720" rtlCol="0" anchor="ctr"/>
          <a:lstStyle/>
          <a:p>
            <a:pPr algn="ctr"/>
            <a:r>
              <a:rPr lang="fr-FR"/>
              <a:t>Statistique</a:t>
            </a:r>
          </a:p>
        </p:txBody>
      </p:sp>
      <p:sp>
        <p:nvSpPr>
          <p:cNvPr id="27" name="Rectangle : coins arrondis 4">
            <a:extLst>
              <a:ext uri="{FF2B5EF4-FFF2-40B4-BE49-F238E27FC236}">
                <a16:creationId xmlns:a16="http://schemas.microsoft.com/office/drawing/2014/main" id="{A701E365-4C26-498E-AA4C-51E668629567}"/>
              </a:ext>
            </a:extLst>
          </p:cNvPr>
          <p:cNvSpPr/>
          <p:nvPr/>
        </p:nvSpPr>
        <p:spPr>
          <a:xfrm>
            <a:off x="7511177" y="3326526"/>
            <a:ext cx="1315337" cy="73052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91440" tIns="45720" rIns="91440" bIns="45720" rtlCol="0" anchor="ctr"/>
          <a:lstStyle/>
          <a:p>
            <a:pPr algn="ctr"/>
            <a:r>
              <a:rPr lang="fr-FR"/>
              <a:t>Affichage</a:t>
            </a:r>
            <a:endParaRPr lang="fr-FR">
              <a:cs typeface="Calibri"/>
            </a:endParaRPr>
          </a:p>
        </p:txBody>
      </p:sp>
      <p:sp>
        <p:nvSpPr>
          <p:cNvPr id="28" name="Rectangle : coins arrondis 4">
            <a:extLst>
              <a:ext uri="{FF2B5EF4-FFF2-40B4-BE49-F238E27FC236}">
                <a16:creationId xmlns:a16="http://schemas.microsoft.com/office/drawing/2014/main" id="{B2F548E6-FC31-43B4-89E6-31FEF888197F}"/>
              </a:ext>
            </a:extLst>
          </p:cNvPr>
          <p:cNvSpPr/>
          <p:nvPr/>
        </p:nvSpPr>
        <p:spPr>
          <a:xfrm>
            <a:off x="3474637" y="4181201"/>
            <a:ext cx="1315337" cy="73052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91440" tIns="45720" rIns="91440" bIns="45720" rtlCol="0" anchor="ctr"/>
          <a:lstStyle/>
          <a:p>
            <a:pPr algn="ctr"/>
            <a:r>
              <a:rPr lang="fr-FR"/>
              <a:t>Trouver</a:t>
            </a:r>
            <a:endParaRPr lang="fr-FR">
              <a:cs typeface="Calibri"/>
            </a:endParaRPr>
          </a:p>
        </p:txBody>
      </p:sp>
      <p:cxnSp>
        <p:nvCxnSpPr>
          <p:cNvPr id="30" name="Connecteur droit avec flèche 29">
            <a:extLst>
              <a:ext uri="{FF2B5EF4-FFF2-40B4-BE49-F238E27FC236}">
                <a16:creationId xmlns:a16="http://schemas.microsoft.com/office/drawing/2014/main" id="{6123ACD7-93BB-4FF1-9997-ECD5527A3FB9}"/>
              </a:ext>
            </a:extLst>
          </p:cNvPr>
          <p:cNvCxnSpPr/>
          <p:nvPr/>
        </p:nvCxnSpPr>
        <p:spPr>
          <a:xfrm>
            <a:off x="1856290" y="2297466"/>
            <a:ext cx="3140220" cy="139606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Connecteur droit avec flèche 31">
            <a:extLst>
              <a:ext uri="{FF2B5EF4-FFF2-40B4-BE49-F238E27FC236}">
                <a16:creationId xmlns:a16="http://schemas.microsoft.com/office/drawing/2014/main" id="{0E73267B-5D9D-4EEE-B55F-05669D62B0BE}"/>
              </a:ext>
            </a:extLst>
          </p:cNvPr>
          <p:cNvCxnSpPr/>
          <p:nvPr/>
        </p:nvCxnSpPr>
        <p:spPr>
          <a:xfrm>
            <a:off x="1856290" y="2287169"/>
            <a:ext cx="2388519" cy="184914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4" name="Connecteur droit avec flèche 33">
            <a:extLst>
              <a:ext uri="{FF2B5EF4-FFF2-40B4-BE49-F238E27FC236}">
                <a16:creationId xmlns:a16="http://schemas.microsoft.com/office/drawing/2014/main" id="{CE929E59-067C-456E-8310-A567391AF017}"/>
              </a:ext>
            </a:extLst>
          </p:cNvPr>
          <p:cNvCxnSpPr/>
          <p:nvPr/>
        </p:nvCxnSpPr>
        <p:spPr>
          <a:xfrm>
            <a:off x="1860008" y="2327600"/>
            <a:ext cx="1173437" cy="111803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Connecteur droit avec flèche 34">
            <a:extLst>
              <a:ext uri="{FF2B5EF4-FFF2-40B4-BE49-F238E27FC236}">
                <a16:creationId xmlns:a16="http://schemas.microsoft.com/office/drawing/2014/main" id="{C7CD39C7-A8A5-4730-9428-5D14AF2FEF1B}"/>
              </a:ext>
            </a:extLst>
          </p:cNvPr>
          <p:cNvCxnSpPr>
            <a:cxnSpLocks/>
          </p:cNvCxnSpPr>
          <p:nvPr/>
        </p:nvCxnSpPr>
        <p:spPr>
          <a:xfrm>
            <a:off x="1784209" y="2245978"/>
            <a:ext cx="5714543" cy="119012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6" name="Connecteur droit avec flèche 35">
            <a:extLst>
              <a:ext uri="{FF2B5EF4-FFF2-40B4-BE49-F238E27FC236}">
                <a16:creationId xmlns:a16="http://schemas.microsoft.com/office/drawing/2014/main" id="{56C78769-A44E-4217-A3DC-0BB1CAD5A24D}"/>
              </a:ext>
            </a:extLst>
          </p:cNvPr>
          <p:cNvCxnSpPr>
            <a:cxnSpLocks/>
          </p:cNvCxnSpPr>
          <p:nvPr/>
        </p:nvCxnSpPr>
        <p:spPr>
          <a:xfrm>
            <a:off x="1856290" y="2287169"/>
            <a:ext cx="4406787" cy="237430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9" name="Connecteur droit avec flèche 38">
            <a:extLst>
              <a:ext uri="{FF2B5EF4-FFF2-40B4-BE49-F238E27FC236}">
                <a16:creationId xmlns:a16="http://schemas.microsoft.com/office/drawing/2014/main" id="{F524420A-169A-4403-82F0-186707CEA5B0}"/>
              </a:ext>
            </a:extLst>
          </p:cNvPr>
          <p:cNvCxnSpPr/>
          <p:nvPr/>
        </p:nvCxnSpPr>
        <p:spPr>
          <a:xfrm>
            <a:off x="7123171" y="2276872"/>
            <a:ext cx="817650" cy="1007747"/>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41" name="Connecteur droit avec flèche 40">
            <a:extLst>
              <a:ext uri="{FF2B5EF4-FFF2-40B4-BE49-F238E27FC236}">
                <a16:creationId xmlns:a16="http://schemas.microsoft.com/office/drawing/2014/main" id="{7A27347F-3A71-4EA2-BF84-C5AF3502E050}"/>
              </a:ext>
            </a:extLst>
          </p:cNvPr>
          <p:cNvCxnSpPr/>
          <p:nvPr/>
        </p:nvCxnSpPr>
        <p:spPr>
          <a:xfrm flipH="1">
            <a:off x="6900794" y="2276872"/>
            <a:ext cx="191486" cy="1965395"/>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43" name="Connecteur droit avec flèche 42">
            <a:extLst>
              <a:ext uri="{FF2B5EF4-FFF2-40B4-BE49-F238E27FC236}">
                <a16:creationId xmlns:a16="http://schemas.microsoft.com/office/drawing/2014/main" id="{ED758725-CB04-461F-A37D-8FB94FFA5D9E}"/>
              </a:ext>
            </a:extLst>
          </p:cNvPr>
          <p:cNvCxnSpPr/>
          <p:nvPr/>
        </p:nvCxnSpPr>
        <p:spPr>
          <a:xfrm flipH="1">
            <a:off x="5397389" y="2287169"/>
            <a:ext cx="1694891" cy="115191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45" name="Connecteur droit avec flèche 44">
            <a:extLst>
              <a:ext uri="{FF2B5EF4-FFF2-40B4-BE49-F238E27FC236}">
                <a16:creationId xmlns:a16="http://schemas.microsoft.com/office/drawing/2014/main" id="{25A3A6E8-2DBB-481A-922E-7EFDD1B8BD42}"/>
              </a:ext>
            </a:extLst>
          </p:cNvPr>
          <p:cNvCxnSpPr/>
          <p:nvPr/>
        </p:nvCxnSpPr>
        <p:spPr>
          <a:xfrm flipH="1">
            <a:off x="3821903" y="2287169"/>
            <a:ext cx="3270377" cy="1913908"/>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47" name="Connecteur droit avec flèche 46">
            <a:extLst>
              <a:ext uri="{FF2B5EF4-FFF2-40B4-BE49-F238E27FC236}">
                <a16:creationId xmlns:a16="http://schemas.microsoft.com/office/drawing/2014/main" id="{EE88615D-67C5-4ECA-847A-3D02FDDEDF13}"/>
              </a:ext>
            </a:extLst>
          </p:cNvPr>
          <p:cNvCxnSpPr/>
          <p:nvPr/>
        </p:nvCxnSpPr>
        <p:spPr>
          <a:xfrm flipH="1">
            <a:off x="3101091" y="2287169"/>
            <a:ext cx="3970595" cy="1090126"/>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379277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jjj.png"/>
          <p:cNvPicPr>
            <a:picLocks noChangeAspect="1"/>
          </p:cNvPicPr>
          <p:nvPr/>
        </p:nvPicPr>
        <p:blipFill>
          <a:blip r:embed="rId2" cstate="print"/>
          <a:stretch>
            <a:fillRect/>
          </a:stretch>
        </p:blipFill>
        <p:spPr>
          <a:xfrm>
            <a:off x="0" y="0"/>
            <a:ext cx="9144000" cy="6858000"/>
          </a:xfrm>
          <a:prstGeom prst="rect">
            <a:avLst/>
          </a:prstGeom>
        </p:spPr>
      </p:pic>
      <p:pic>
        <p:nvPicPr>
          <p:cNvPr id="3" name="Image 2" descr="oui.png"/>
          <p:cNvPicPr>
            <a:picLocks noChangeAspect="1"/>
          </p:cNvPicPr>
          <p:nvPr/>
        </p:nvPicPr>
        <p:blipFill>
          <a:blip r:embed="rId3" cstate="print"/>
          <a:stretch>
            <a:fillRect/>
          </a:stretch>
        </p:blipFill>
        <p:spPr>
          <a:xfrm>
            <a:off x="7086600" y="-963488"/>
            <a:ext cx="2057400" cy="6667500"/>
          </a:xfrm>
          <a:prstGeom prst="rect">
            <a:avLst/>
          </a:prstGeom>
        </p:spPr>
      </p:pic>
      <p:sp>
        <p:nvSpPr>
          <p:cNvPr id="4" name="ZoneTexte 3"/>
          <p:cNvSpPr txBox="1"/>
          <p:nvPr/>
        </p:nvSpPr>
        <p:spPr>
          <a:xfrm>
            <a:off x="755576" y="836712"/>
            <a:ext cx="6192688" cy="954107"/>
          </a:xfrm>
          <a:prstGeom prst="rect">
            <a:avLst/>
          </a:prstGeom>
          <a:noFill/>
        </p:spPr>
        <p:txBody>
          <a:bodyPr wrap="square" lIns="91440" tIns="45720" rIns="91440" bIns="45720" rtlCol="0" anchor="t">
            <a:spAutoFit/>
          </a:bodyPr>
          <a:lstStyle/>
          <a:p>
            <a:r>
              <a:rPr lang="fr-FR" sz="2800" b="1" i="1" u="sng">
                <a:solidFill>
                  <a:srgbClr val="F868B0"/>
                </a:solidFill>
              </a:rPr>
              <a:t>3-Module de gestion du matériel:</a:t>
            </a:r>
            <a:endParaRPr lang="fr-FR" sz="2800" b="1" i="1" u="sng">
              <a:solidFill>
                <a:srgbClr val="F868B0"/>
              </a:solidFill>
              <a:cs typeface="Calibri"/>
            </a:endParaRPr>
          </a:p>
          <a:p>
            <a:endParaRPr lang="fr-FR" sz="2800"/>
          </a:p>
        </p:txBody>
      </p:sp>
      <p:sp>
        <p:nvSpPr>
          <p:cNvPr id="5" name="ZoneTexte 4"/>
          <p:cNvSpPr txBox="1"/>
          <p:nvPr/>
        </p:nvSpPr>
        <p:spPr>
          <a:xfrm>
            <a:off x="755576" y="1340768"/>
            <a:ext cx="7344816" cy="369332"/>
          </a:xfrm>
          <a:prstGeom prst="rect">
            <a:avLst/>
          </a:prstGeom>
          <a:noFill/>
        </p:spPr>
        <p:txBody>
          <a:bodyPr wrap="square" rtlCol="0">
            <a:spAutoFit/>
          </a:bodyPr>
          <a:lstStyle/>
          <a:p>
            <a:r>
              <a:rPr lang="fr-FR" b="1">
                <a:solidFill>
                  <a:schemeClr val="bg1"/>
                </a:solidFill>
                <a:latin typeface="Yu Gothic UI Light" pitchFamily="34" charset="-128"/>
                <a:ea typeface="Yu Gothic UI Light" pitchFamily="34" charset="-128"/>
              </a:rPr>
              <a:t>Ce module est conçu pour la gestion du matériel de la clinique</a:t>
            </a:r>
          </a:p>
        </p:txBody>
      </p:sp>
      <p:graphicFrame>
        <p:nvGraphicFramePr>
          <p:cNvPr id="6" name="Tableau 5"/>
          <p:cNvGraphicFramePr>
            <a:graphicFrameLocks noGrp="1"/>
          </p:cNvGraphicFramePr>
          <p:nvPr>
            <p:extLst>
              <p:ext uri="{D42A27DB-BD31-4B8C-83A1-F6EECF244321}">
                <p14:modId xmlns:p14="http://schemas.microsoft.com/office/powerpoint/2010/main" val="3916154078"/>
              </p:ext>
            </p:extLst>
          </p:nvPr>
        </p:nvGraphicFramePr>
        <p:xfrm>
          <a:off x="1475656" y="1844824"/>
          <a:ext cx="6096000" cy="4297680"/>
        </p:xfrm>
        <a:graphic>
          <a:graphicData uri="http://schemas.openxmlformats.org/drawingml/2006/table">
            <a:tbl>
              <a:tblPr firstRow="1" bandRow="1">
                <a:tableStyleId>{7DF18680-E054-41AD-8BC1-D1AEF772440D}</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459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kern="1200">
                          <a:effectLst/>
                        </a:rPr>
                        <a:t>Rôle</a:t>
                      </a:r>
                      <a:endParaRPr lang="fr-FR" sz="1800" b="1" kern="1200">
                        <a:solidFill>
                          <a:schemeClr val="lt1"/>
                        </a:solidFill>
                        <a:effectLst/>
                        <a:latin typeface="Yu Gothic UI Light" pitchFamily="34" charset="-128"/>
                        <a:ea typeface="Yu Gothic UI Light" pitchFamily="34" charset="-128"/>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kern="1200">
                          <a:effectLst/>
                        </a:rPr>
                        <a:t>Avantages</a:t>
                      </a:r>
                      <a:endParaRPr lang="fr-FR" sz="1800" b="1" kern="1200">
                        <a:solidFill>
                          <a:schemeClr val="lt1"/>
                        </a:solidFill>
                        <a:effectLst/>
                        <a:latin typeface="Yu Gothic UI Light" pitchFamily="34" charset="-128"/>
                        <a:ea typeface="Yu Gothic UI Light" pitchFamily="34" charset="-128"/>
                        <a:cs typeface="+mn-cs"/>
                      </a:endParaRPr>
                    </a:p>
                  </a:txBody>
                  <a:tcPr/>
                </a:tc>
                <a:extLst>
                  <a:ext uri="{0D108BD9-81ED-4DB2-BD59-A6C34878D82A}">
                    <a16:rowId xmlns:a16="http://schemas.microsoft.com/office/drawing/2014/main" val="10000"/>
                  </a:ext>
                </a:extLst>
              </a:tr>
              <a:tr h="3830537">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fr-FR" sz="1800" kern="1200"/>
                        <a:t>-Identifier quels chambres /instruments médicaux</a:t>
                      </a:r>
                      <a:r>
                        <a:rPr lang="fr-FR" sz="1800" kern="1200" baseline="0"/>
                        <a:t> </a:t>
                      </a:r>
                      <a:r>
                        <a:rPr lang="fr-FR" sz="1800" kern="1200"/>
                        <a:t>dévoient être</a:t>
                      </a:r>
                      <a:r>
                        <a:rPr lang="fr-FR" sz="1800" kern="1200" baseline="0"/>
                        <a:t> stériliser.</a:t>
                      </a:r>
                      <a:endParaRPr lang="fr-FR" sz="1800" kern="1200"/>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fr-FR" sz="1800" kern="1200"/>
                        <a:t>-Gérer les ambulances ; savoir combien d’ambulances sont encore dans la clinique et combien d’entre eux l’ont quitté.</a:t>
                      </a: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GB"/>
                        <a:t>-</a:t>
                      </a:r>
                      <a:r>
                        <a:rPr lang="fr-FR" sz="1800" kern="1200"/>
                        <a:t>Identifier</a:t>
                      </a:r>
                      <a:r>
                        <a:rPr lang="fr-FR" sz="1800" kern="1200" baseline="0"/>
                        <a:t> les médicaments à commander.</a:t>
                      </a: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fr-FR" sz="1800" kern="1200" baseline="0"/>
                        <a:t>-Identifier les appareils médicaux/électroniques à réparer ou à mettre à jour.</a:t>
                      </a:r>
                      <a:endParaRPr lang="fr-FR" sz="1800" kern="1200"/>
                    </a:p>
                    <a:p>
                      <a:pPr marL="285750" indent="-285750">
                        <a:buFont typeface="Wingdings" panose="05000000000000000000" pitchFamily="2" charset="2"/>
                        <a:buNone/>
                      </a:pPr>
                      <a:endParaRPr lang="en-GB" b="1">
                        <a:latin typeface="Yu Gothic UI Light" pitchFamily="34" charset="-128"/>
                        <a:ea typeface="Yu Gothic UI Light" pitchFamily="34" charset="-128"/>
                      </a:endParaRPr>
                    </a:p>
                  </a:txBody>
                  <a:tcPr/>
                </a:tc>
                <a:tc>
                  <a:txBody>
                    <a:bodyPr/>
                    <a:lstStyle/>
                    <a:p>
                      <a:pPr marL="285750" indent="-285750">
                        <a:buFont typeface="Wingdings" panose="05000000000000000000" pitchFamily="2" charset="2"/>
                        <a:buChar char="ü"/>
                      </a:pPr>
                      <a:r>
                        <a:rPr lang="fr-FR" sz="1800" kern="1200">
                          <a:effectLst/>
                        </a:rPr>
                        <a:t>Faciliter</a:t>
                      </a:r>
                      <a:r>
                        <a:rPr lang="fr-FR" sz="1800" kern="1200" baseline="0">
                          <a:effectLst/>
                        </a:rPr>
                        <a:t> de manipulation </a:t>
                      </a:r>
                      <a:endParaRPr lang="fr-FR" sz="1800" kern="1200">
                        <a:effectLst/>
                      </a:endParaRPr>
                    </a:p>
                    <a:p>
                      <a:pPr marL="285750" indent="-285750">
                        <a:buFont typeface="Wingdings" panose="05000000000000000000" pitchFamily="2" charset="2"/>
                        <a:buChar char="ü"/>
                      </a:pPr>
                      <a:endParaRPr lang="fr-FR" sz="1800" kern="1200">
                        <a:effectLst/>
                      </a:endParaRPr>
                    </a:p>
                    <a:p>
                      <a:pPr marL="285750" indent="-285750">
                        <a:buFont typeface="Wingdings" panose="05000000000000000000" pitchFamily="2" charset="2"/>
                        <a:buChar char="ü"/>
                      </a:pPr>
                      <a:r>
                        <a:rPr lang="fr-FR" sz="1800" kern="1200">
                          <a:effectLst/>
                        </a:rPr>
                        <a:t>Eviter</a:t>
                      </a:r>
                      <a:r>
                        <a:rPr lang="fr-FR" sz="1800" kern="1200" baseline="0">
                          <a:effectLst/>
                        </a:rPr>
                        <a:t> aucune confusion lors de l’application des taches </a:t>
                      </a:r>
                    </a:p>
                    <a:p>
                      <a:pPr marL="285750" indent="-285750">
                        <a:buFont typeface="Wingdings" panose="05000000000000000000" pitchFamily="2" charset="2"/>
                        <a:buNone/>
                      </a:pPr>
                      <a:endParaRPr lang="fr-FR" sz="1800" kern="1200">
                        <a:effectLst/>
                      </a:endParaRPr>
                    </a:p>
                    <a:p>
                      <a:pPr marL="285750" indent="-285750">
                        <a:buFont typeface="Wingdings" panose="05000000000000000000" pitchFamily="2" charset="2"/>
                        <a:buChar char="ü"/>
                      </a:pPr>
                      <a:r>
                        <a:rPr lang="fr-FR" sz="1800" kern="1200">
                          <a:effectLst/>
                        </a:rPr>
                        <a:t>Gain de temps</a:t>
                      </a:r>
                    </a:p>
                    <a:p>
                      <a:pPr marL="285750" indent="-285750">
                        <a:buFont typeface="Wingdings" panose="05000000000000000000" pitchFamily="2" charset="2"/>
                        <a:buChar char="ü"/>
                      </a:pPr>
                      <a:endParaRPr lang="fr-FR" sz="1800" kern="1200">
                        <a:effectLst/>
                      </a:endParaRPr>
                    </a:p>
                    <a:p>
                      <a:pPr marL="285750" indent="-285750">
                        <a:buFont typeface="Wingdings" panose="05000000000000000000" pitchFamily="2" charset="2"/>
                        <a:buChar char="ü"/>
                      </a:pPr>
                      <a:r>
                        <a:rPr lang="fr-FR" sz="1800" kern="1200">
                          <a:effectLst/>
                        </a:rPr>
                        <a:t>Moins d'erreurs</a:t>
                      </a:r>
                      <a:endParaRPr lang="en-GB" b="1">
                        <a:latin typeface="Yu Gothic UI Light" pitchFamily="34" charset="-128"/>
                        <a:ea typeface="Yu Gothic UI Light" pitchFamily="34" charset="-128"/>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jjj.png"/>
          <p:cNvPicPr>
            <a:picLocks noChangeAspect="1"/>
          </p:cNvPicPr>
          <p:nvPr/>
        </p:nvPicPr>
        <p:blipFill>
          <a:blip r:embed="rId2" cstate="print"/>
          <a:stretch>
            <a:fillRect/>
          </a:stretch>
        </p:blipFill>
        <p:spPr>
          <a:xfrm>
            <a:off x="0" y="0"/>
            <a:ext cx="9144000" cy="6858000"/>
          </a:xfrm>
          <a:prstGeom prst="rect">
            <a:avLst/>
          </a:prstGeom>
        </p:spPr>
      </p:pic>
      <p:graphicFrame>
        <p:nvGraphicFramePr>
          <p:cNvPr id="4" name="Tableau 3"/>
          <p:cNvGraphicFramePr>
            <a:graphicFrameLocks noGrp="1"/>
          </p:cNvGraphicFramePr>
          <p:nvPr>
            <p:extLst>
              <p:ext uri="{D42A27DB-BD31-4B8C-83A1-F6EECF244321}">
                <p14:modId xmlns:p14="http://schemas.microsoft.com/office/powerpoint/2010/main" val="2113414053"/>
              </p:ext>
            </p:extLst>
          </p:nvPr>
        </p:nvGraphicFramePr>
        <p:xfrm>
          <a:off x="1259632" y="1340769"/>
          <a:ext cx="6048672" cy="4838288"/>
        </p:xfrm>
        <a:graphic>
          <a:graphicData uri="http://schemas.openxmlformats.org/drawingml/2006/table">
            <a:tbl>
              <a:tblPr firstRow="1" bandRow="1">
                <a:tableStyleId>{7DF18680-E054-41AD-8BC1-D1AEF772440D}</a:tableStyleId>
              </a:tblPr>
              <a:tblGrid>
                <a:gridCol w="1512168">
                  <a:extLst>
                    <a:ext uri="{9D8B030D-6E8A-4147-A177-3AD203B41FA5}">
                      <a16:colId xmlns:a16="http://schemas.microsoft.com/office/drawing/2014/main" val="20000"/>
                    </a:ext>
                  </a:extLst>
                </a:gridCol>
                <a:gridCol w="1512168">
                  <a:extLst>
                    <a:ext uri="{9D8B030D-6E8A-4147-A177-3AD203B41FA5}">
                      <a16:colId xmlns:a16="http://schemas.microsoft.com/office/drawing/2014/main" val="20001"/>
                    </a:ext>
                  </a:extLst>
                </a:gridCol>
                <a:gridCol w="1512168">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tblGrid>
              <a:tr h="626328">
                <a:tc>
                  <a:txBody>
                    <a:bodyPr/>
                    <a:lstStyle/>
                    <a:p>
                      <a:r>
                        <a:rPr lang="fr-FR"/>
                        <a:t>Chambres</a:t>
                      </a:r>
                    </a:p>
                  </a:txBody>
                  <a:tcPr/>
                </a:tc>
                <a:tc>
                  <a:txBody>
                    <a:bodyPr/>
                    <a:lstStyle/>
                    <a:p>
                      <a:r>
                        <a:rPr lang="fr-FR"/>
                        <a:t>médicaments</a:t>
                      </a:r>
                    </a:p>
                  </a:txBody>
                  <a:tcPr/>
                </a:tc>
                <a:tc>
                  <a:txBody>
                    <a:bodyPr/>
                    <a:lstStyle/>
                    <a:p>
                      <a:r>
                        <a:rPr lang="fr-FR"/>
                        <a:t>Appareils</a:t>
                      </a:r>
                    </a:p>
                    <a:p>
                      <a:r>
                        <a:rPr lang="fr-FR"/>
                        <a:t>Médicaux </a:t>
                      </a:r>
                    </a:p>
                  </a:txBody>
                  <a:tcPr/>
                </a:tc>
                <a:tc>
                  <a:txBody>
                    <a:bodyPr/>
                    <a:lstStyle/>
                    <a:p>
                      <a:r>
                        <a:rPr lang="fr-FR"/>
                        <a:t>Ambulances</a:t>
                      </a:r>
                    </a:p>
                  </a:txBody>
                  <a:tcPr/>
                </a:tc>
                <a:extLst>
                  <a:ext uri="{0D108BD9-81ED-4DB2-BD59-A6C34878D82A}">
                    <a16:rowId xmlns:a16="http://schemas.microsoft.com/office/drawing/2014/main" val="10000"/>
                  </a:ext>
                </a:extLst>
              </a:tr>
              <a:tr h="4198208">
                <a:tc>
                  <a:txBody>
                    <a:bodyPr/>
                    <a:lstStyle/>
                    <a:p>
                      <a:r>
                        <a:rPr lang="fr-FR"/>
                        <a:t>-Stérilisation</a:t>
                      </a:r>
                    </a:p>
                    <a:p>
                      <a:r>
                        <a:rPr lang="fr-FR"/>
                        <a:t>-Draps et coussins</a:t>
                      </a:r>
                      <a:r>
                        <a:rPr lang="fr-FR" baseline="0"/>
                        <a:t> </a:t>
                      </a:r>
                    </a:p>
                    <a:p>
                      <a:r>
                        <a:rPr lang="fr-FR" baseline="0"/>
                        <a:t>-Les repas des patients</a:t>
                      </a:r>
                    </a:p>
                    <a:p>
                      <a:r>
                        <a:rPr lang="fr-FR" baseline="0"/>
                        <a:t>-Le sérum </a:t>
                      </a:r>
                    </a:p>
                    <a:p>
                      <a:r>
                        <a:rPr lang="fr-FR" baseline="0"/>
                        <a:t>-les médicaments </a:t>
                      </a:r>
                    </a:p>
                    <a:p>
                      <a:r>
                        <a:rPr lang="fr-FR" baseline="0"/>
                        <a:t>-électrocardiographe </a:t>
                      </a:r>
                      <a:endParaRPr lang="fr-FR"/>
                    </a:p>
                  </a:txBody>
                  <a:tcPr/>
                </a:tc>
                <a:tc>
                  <a:txBody>
                    <a:bodyPr/>
                    <a:lstStyle/>
                    <a:p>
                      <a:r>
                        <a:rPr lang="fr-FR"/>
                        <a:t>-Quantité de médicaments </a:t>
                      </a:r>
                    </a:p>
                    <a:p>
                      <a:r>
                        <a:rPr lang="fr-FR"/>
                        <a:t>-Nom du médicaments </a:t>
                      </a:r>
                    </a:p>
                    <a:p>
                      <a:r>
                        <a:rPr lang="fr-FR"/>
                        <a:t>-Somme des médicaments </a:t>
                      </a:r>
                    </a:p>
                    <a:p>
                      <a:endParaRPr lang="fr-FR"/>
                    </a:p>
                  </a:txBody>
                  <a:tcPr/>
                </a:tc>
                <a:tc>
                  <a:txBody>
                    <a:bodyPr/>
                    <a:lstStyle/>
                    <a:p>
                      <a:r>
                        <a:rPr lang="fr-FR"/>
                        <a:t>-Stérilisation</a:t>
                      </a:r>
                    </a:p>
                    <a:p>
                      <a:r>
                        <a:rPr lang="fr-FR"/>
                        <a:t>-Réparation </a:t>
                      </a:r>
                    </a:p>
                    <a:p>
                      <a:r>
                        <a:rPr lang="fr-FR"/>
                        <a:t>-Mise à jour </a:t>
                      </a:r>
                    </a:p>
                    <a:p>
                      <a:endParaRPr lang="fr-FR"/>
                    </a:p>
                  </a:txBody>
                  <a:tcPr/>
                </a:tc>
                <a:tc>
                  <a:txBody>
                    <a:bodyPr/>
                    <a:lstStyle/>
                    <a:p>
                      <a:r>
                        <a:rPr lang="fr-FR"/>
                        <a:t>Date de départ </a:t>
                      </a:r>
                    </a:p>
                    <a:p>
                      <a:r>
                        <a:rPr lang="fr-FR"/>
                        <a:t>Et</a:t>
                      </a:r>
                      <a:r>
                        <a:rPr lang="fr-FR" baseline="0"/>
                        <a:t> heures de départ.</a:t>
                      </a:r>
                    </a:p>
                    <a:p>
                      <a:endParaRPr lang="fr-FR" baseline="0"/>
                    </a:p>
                    <a:p>
                      <a:r>
                        <a:rPr lang="fr-FR" baseline="0"/>
                        <a:t>-Localisation de l’ambulance avec GPS (Arduino)</a:t>
                      </a:r>
                    </a:p>
                    <a:p>
                      <a:r>
                        <a:rPr lang="fr-FR" baseline="0"/>
                        <a:t>-l’adresse  vers laquelle l’ambulance se dirige </a:t>
                      </a:r>
                      <a:endParaRPr lang="fr-FR"/>
                    </a:p>
                  </a:txBody>
                  <a:tcPr/>
                </a:tc>
                <a:extLst>
                  <a:ext uri="{0D108BD9-81ED-4DB2-BD59-A6C34878D82A}">
                    <a16:rowId xmlns:a16="http://schemas.microsoft.com/office/drawing/2014/main" val="10001"/>
                  </a:ext>
                </a:extLst>
              </a:tr>
            </a:tbl>
          </a:graphicData>
        </a:graphic>
      </p:graphicFrame>
      <p:pic>
        <p:nvPicPr>
          <p:cNvPr id="5" name="Image 4" descr="oui.png"/>
          <p:cNvPicPr>
            <a:picLocks noChangeAspect="1"/>
          </p:cNvPicPr>
          <p:nvPr/>
        </p:nvPicPr>
        <p:blipFill>
          <a:blip r:embed="rId3" cstate="print"/>
          <a:stretch>
            <a:fillRect/>
          </a:stretch>
        </p:blipFill>
        <p:spPr>
          <a:xfrm>
            <a:off x="7086600" y="-963488"/>
            <a:ext cx="2057400" cy="6667500"/>
          </a:xfrm>
          <a:prstGeom prst="rect">
            <a:avLst/>
          </a:prstGeom>
        </p:spPr>
      </p:pic>
      <p:pic>
        <p:nvPicPr>
          <p:cNvPr id="6" name="Image 5" descr="oui.png"/>
          <p:cNvPicPr>
            <a:picLocks noChangeAspect="1"/>
          </p:cNvPicPr>
          <p:nvPr/>
        </p:nvPicPr>
        <p:blipFill>
          <a:blip r:embed="rId3" cstate="print"/>
          <a:stretch>
            <a:fillRect/>
          </a:stretch>
        </p:blipFill>
        <p:spPr>
          <a:xfrm>
            <a:off x="971600" y="5445224"/>
            <a:ext cx="754893" cy="244641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jjj.png"/>
          <p:cNvPicPr>
            <a:picLocks noChangeAspect="1"/>
          </p:cNvPicPr>
          <p:nvPr/>
        </p:nvPicPr>
        <p:blipFill>
          <a:blip r:embed="rId2" cstate="print"/>
          <a:stretch>
            <a:fillRect/>
          </a:stretch>
        </p:blipFill>
        <p:spPr>
          <a:xfrm>
            <a:off x="0" y="0"/>
            <a:ext cx="9144000" cy="6858000"/>
          </a:xfrm>
          <a:prstGeom prst="rect">
            <a:avLst/>
          </a:prstGeom>
        </p:spPr>
      </p:pic>
      <p:sp>
        <p:nvSpPr>
          <p:cNvPr id="3" name="Rectangle : coins arrondis 4">
            <a:extLst>
              <a:ext uri="{FF2B5EF4-FFF2-40B4-BE49-F238E27FC236}">
                <a16:creationId xmlns:a16="http://schemas.microsoft.com/office/drawing/2014/main" id="{8E2D1F20-D7FE-4C65-A9E5-2ABA6AED5A9B}"/>
              </a:ext>
            </a:extLst>
          </p:cNvPr>
          <p:cNvSpPr/>
          <p:nvPr/>
        </p:nvSpPr>
        <p:spPr>
          <a:xfrm>
            <a:off x="3219264" y="908720"/>
            <a:ext cx="2705472" cy="57606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a:t>Gestion matériels</a:t>
            </a:r>
          </a:p>
        </p:txBody>
      </p:sp>
      <p:cxnSp>
        <p:nvCxnSpPr>
          <p:cNvPr id="4" name="Connecteur : en angle 13">
            <a:extLst>
              <a:ext uri="{FF2B5EF4-FFF2-40B4-BE49-F238E27FC236}">
                <a16:creationId xmlns:a16="http://schemas.microsoft.com/office/drawing/2014/main" id="{DCAA2AE5-9F7D-4E1C-8DD5-A084AC101EE4}"/>
              </a:ext>
            </a:extLst>
          </p:cNvPr>
          <p:cNvCxnSpPr/>
          <p:nvPr/>
        </p:nvCxnSpPr>
        <p:spPr>
          <a:xfrm rot="5400000">
            <a:off x="3059832" y="260648"/>
            <a:ext cx="288032" cy="27363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Connecteur : en angle 11">
            <a:extLst>
              <a:ext uri="{FF2B5EF4-FFF2-40B4-BE49-F238E27FC236}">
                <a16:creationId xmlns:a16="http://schemas.microsoft.com/office/drawing/2014/main" id="{A9F77950-DEBA-42D5-9237-EACC0D4B3478}"/>
              </a:ext>
            </a:extLst>
          </p:cNvPr>
          <p:cNvCxnSpPr/>
          <p:nvPr/>
        </p:nvCxnSpPr>
        <p:spPr>
          <a:xfrm rot="16200000" flipH="1">
            <a:off x="5685284" y="371500"/>
            <a:ext cx="288032" cy="25146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p:cNvCxnSpPr/>
          <p:nvPr/>
        </p:nvCxnSpPr>
        <p:spPr>
          <a:xfrm>
            <a:off x="5004048" y="1628800"/>
            <a:ext cx="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p:nvPr/>
        </p:nvCxnSpPr>
        <p:spPr>
          <a:xfrm>
            <a:off x="3851920" y="1628800"/>
            <a:ext cx="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 coins arrondis 5">
            <a:extLst>
              <a:ext uri="{FF2B5EF4-FFF2-40B4-BE49-F238E27FC236}">
                <a16:creationId xmlns:a16="http://schemas.microsoft.com/office/drawing/2014/main" id="{1E07F8B4-6A28-450C-B57E-DB4D88CC46D6}"/>
              </a:ext>
            </a:extLst>
          </p:cNvPr>
          <p:cNvSpPr/>
          <p:nvPr/>
        </p:nvSpPr>
        <p:spPr>
          <a:xfrm>
            <a:off x="1115616" y="1772816"/>
            <a:ext cx="1440160" cy="50405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a:t>Médicament</a:t>
            </a:r>
          </a:p>
        </p:txBody>
      </p:sp>
      <p:sp>
        <p:nvSpPr>
          <p:cNvPr id="11" name="Rectangle : coins arrondis 5">
            <a:extLst>
              <a:ext uri="{FF2B5EF4-FFF2-40B4-BE49-F238E27FC236}">
                <a16:creationId xmlns:a16="http://schemas.microsoft.com/office/drawing/2014/main" id="{1E07F8B4-6A28-450C-B57E-DB4D88CC46D6}"/>
              </a:ext>
            </a:extLst>
          </p:cNvPr>
          <p:cNvSpPr/>
          <p:nvPr/>
        </p:nvSpPr>
        <p:spPr>
          <a:xfrm>
            <a:off x="2987824" y="1772816"/>
            <a:ext cx="1440160" cy="504056"/>
          </a:xfrm>
          <a:prstGeom prst="roundRect">
            <a:avLst/>
          </a:prstGeom>
          <a:solidFill>
            <a:schemeClr val="tx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a:t>Chambre</a:t>
            </a:r>
          </a:p>
        </p:txBody>
      </p:sp>
      <p:sp>
        <p:nvSpPr>
          <p:cNvPr id="12" name="Rectangle : coins arrondis 5">
            <a:extLst>
              <a:ext uri="{FF2B5EF4-FFF2-40B4-BE49-F238E27FC236}">
                <a16:creationId xmlns:a16="http://schemas.microsoft.com/office/drawing/2014/main" id="{1E07F8B4-6A28-450C-B57E-DB4D88CC46D6}"/>
              </a:ext>
            </a:extLst>
          </p:cNvPr>
          <p:cNvSpPr/>
          <p:nvPr/>
        </p:nvSpPr>
        <p:spPr>
          <a:xfrm>
            <a:off x="4499992" y="1772816"/>
            <a:ext cx="1440160" cy="504056"/>
          </a:xfrm>
          <a:prstGeom prst="roundRect">
            <a:avLst/>
          </a:prstGeom>
          <a:solidFill>
            <a:schemeClr val="accent4">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a:t>Appareils</a:t>
            </a:r>
          </a:p>
        </p:txBody>
      </p:sp>
      <p:sp>
        <p:nvSpPr>
          <p:cNvPr id="13" name="Rectangle : coins arrondis 5">
            <a:extLst>
              <a:ext uri="{FF2B5EF4-FFF2-40B4-BE49-F238E27FC236}">
                <a16:creationId xmlns:a16="http://schemas.microsoft.com/office/drawing/2014/main" id="{1E07F8B4-6A28-450C-B57E-DB4D88CC46D6}"/>
              </a:ext>
            </a:extLst>
          </p:cNvPr>
          <p:cNvSpPr/>
          <p:nvPr/>
        </p:nvSpPr>
        <p:spPr>
          <a:xfrm>
            <a:off x="6372200" y="1772816"/>
            <a:ext cx="1440160" cy="504056"/>
          </a:xfrm>
          <a:prstGeom prst="roundRect">
            <a:avLst/>
          </a:prstGeom>
          <a:solidFill>
            <a:schemeClr val="accent6">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a:t>Ambulance</a:t>
            </a:r>
          </a:p>
        </p:txBody>
      </p:sp>
      <p:sp>
        <p:nvSpPr>
          <p:cNvPr id="14" name="Rectangle à coins arrondis 13"/>
          <p:cNvSpPr/>
          <p:nvPr/>
        </p:nvSpPr>
        <p:spPr>
          <a:xfrm>
            <a:off x="395536" y="3645024"/>
            <a:ext cx="1368152" cy="57606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a:t>Affichage</a:t>
            </a:r>
          </a:p>
        </p:txBody>
      </p:sp>
      <p:sp>
        <p:nvSpPr>
          <p:cNvPr id="15" name="Rectangle à coins arrondis 14"/>
          <p:cNvSpPr/>
          <p:nvPr/>
        </p:nvSpPr>
        <p:spPr>
          <a:xfrm>
            <a:off x="2915816" y="3645024"/>
            <a:ext cx="1440160" cy="57606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a:t>Modification</a:t>
            </a:r>
          </a:p>
        </p:txBody>
      </p:sp>
      <p:sp>
        <p:nvSpPr>
          <p:cNvPr id="16" name="Rectangle à coins arrondis 15"/>
          <p:cNvSpPr/>
          <p:nvPr/>
        </p:nvSpPr>
        <p:spPr>
          <a:xfrm>
            <a:off x="5436096" y="3645024"/>
            <a:ext cx="1368152" cy="57606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a:t>Suppression</a:t>
            </a:r>
          </a:p>
        </p:txBody>
      </p:sp>
      <p:sp>
        <p:nvSpPr>
          <p:cNvPr id="17" name="Rectangle à coins arrondis 16"/>
          <p:cNvSpPr/>
          <p:nvPr/>
        </p:nvSpPr>
        <p:spPr>
          <a:xfrm>
            <a:off x="7452320" y="3645024"/>
            <a:ext cx="1224136" cy="57606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a:t>Ajout</a:t>
            </a:r>
          </a:p>
        </p:txBody>
      </p:sp>
      <p:sp>
        <p:nvSpPr>
          <p:cNvPr id="18" name="Rectangle à coins arrondis 17"/>
          <p:cNvSpPr/>
          <p:nvPr/>
        </p:nvSpPr>
        <p:spPr>
          <a:xfrm>
            <a:off x="1259632" y="5013176"/>
            <a:ext cx="1368152" cy="57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a:t>Tri</a:t>
            </a:r>
          </a:p>
        </p:txBody>
      </p:sp>
      <p:sp>
        <p:nvSpPr>
          <p:cNvPr id="19" name="Rectangle à coins arrondis 18"/>
          <p:cNvSpPr/>
          <p:nvPr/>
        </p:nvSpPr>
        <p:spPr>
          <a:xfrm>
            <a:off x="3995936" y="5013176"/>
            <a:ext cx="1296144" cy="64807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a:t>Recherche</a:t>
            </a:r>
          </a:p>
        </p:txBody>
      </p:sp>
      <p:sp>
        <p:nvSpPr>
          <p:cNvPr id="20" name="Rectangle à coins arrondis 19"/>
          <p:cNvSpPr/>
          <p:nvPr/>
        </p:nvSpPr>
        <p:spPr>
          <a:xfrm>
            <a:off x="6588224" y="5013176"/>
            <a:ext cx="1368152" cy="57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a:t>statistique</a:t>
            </a:r>
          </a:p>
        </p:txBody>
      </p:sp>
      <p:cxnSp>
        <p:nvCxnSpPr>
          <p:cNvPr id="22" name="Connecteur droit avec flèche 21"/>
          <p:cNvCxnSpPr>
            <a:stCxn id="10" idx="2"/>
          </p:cNvCxnSpPr>
          <p:nvPr/>
        </p:nvCxnSpPr>
        <p:spPr>
          <a:xfrm flipH="1">
            <a:off x="1259632" y="2276872"/>
            <a:ext cx="576064" cy="1296144"/>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4" name="Connecteur droit avec flèche 23"/>
          <p:cNvCxnSpPr>
            <a:stCxn id="10" idx="2"/>
            <a:endCxn id="15" idx="0"/>
          </p:cNvCxnSpPr>
          <p:nvPr/>
        </p:nvCxnSpPr>
        <p:spPr>
          <a:xfrm>
            <a:off x="1835696" y="2276872"/>
            <a:ext cx="1800200" cy="1368152"/>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6" name="Connecteur droit avec flèche 25"/>
          <p:cNvCxnSpPr>
            <a:stCxn id="10" idx="2"/>
            <a:endCxn id="10" idx="2"/>
          </p:cNvCxnSpPr>
          <p:nvPr/>
        </p:nvCxnSpPr>
        <p:spPr>
          <a:xfrm>
            <a:off x="1835696" y="2276872"/>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a:stCxn id="10" idx="2"/>
          </p:cNvCxnSpPr>
          <p:nvPr/>
        </p:nvCxnSpPr>
        <p:spPr>
          <a:xfrm>
            <a:off x="1835696" y="2276872"/>
            <a:ext cx="432048" cy="2736304"/>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0" name="Connecteur droit avec flèche 29"/>
          <p:cNvCxnSpPr>
            <a:stCxn id="10" idx="2"/>
          </p:cNvCxnSpPr>
          <p:nvPr/>
        </p:nvCxnSpPr>
        <p:spPr>
          <a:xfrm>
            <a:off x="1835696" y="2276872"/>
            <a:ext cx="4104456" cy="1368152"/>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2" name="Connecteur droit avec flèche 31"/>
          <p:cNvCxnSpPr>
            <a:stCxn id="10" idx="2"/>
            <a:endCxn id="19" idx="1"/>
          </p:cNvCxnSpPr>
          <p:nvPr/>
        </p:nvCxnSpPr>
        <p:spPr>
          <a:xfrm>
            <a:off x="1835696" y="2276872"/>
            <a:ext cx="2160240" cy="306034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5" name="Connecteur droit avec flèche 34"/>
          <p:cNvCxnSpPr>
            <a:stCxn id="10" idx="2"/>
          </p:cNvCxnSpPr>
          <p:nvPr/>
        </p:nvCxnSpPr>
        <p:spPr>
          <a:xfrm>
            <a:off x="1835696" y="2276872"/>
            <a:ext cx="5832648" cy="1368152"/>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8" name="Connecteur droit avec flèche 37"/>
          <p:cNvCxnSpPr>
            <a:stCxn id="10" idx="2"/>
            <a:endCxn id="20" idx="0"/>
          </p:cNvCxnSpPr>
          <p:nvPr/>
        </p:nvCxnSpPr>
        <p:spPr>
          <a:xfrm>
            <a:off x="1835696" y="2276872"/>
            <a:ext cx="5436604" cy="2736304"/>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40" name="Connecteur droit avec flèche 39"/>
          <p:cNvCxnSpPr>
            <a:stCxn id="11" idx="2"/>
          </p:cNvCxnSpPr>
          <p:nvPr/>
        </p:nvCxnSpPr>
        <p:spPr>
          <a:xfrm flipH="1">
            <a:off x="1475656" y="2276872"/>
            <a:ext cx="2232248" cy="1368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cteur droit avec flèche 41"/>
          <p:cNvCxnSpPr>
            <a:stCxn id="11" idx="2"/>
            <a:endCxn id="15" idx="0"/>
          </p:cNvCxnSpPr>
          <p:nvPr/>
        </p:nvCxnSpPr>
        <p:spPr>
          <a:xfrm flipH="1">
            <a:off x="3635896" y="2276872"/>
            <a:ext cx="72008" cy="1368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Connecteur droit avec flèche 43"/>
          <p:cNvCxnSpPr>
            <a:stCxn id="11" idx="2"/>
            <a:endCxn id="18" idx="0"/>
          </p:cNvCxnSpPr>
          <p:nvPr/>
        </p:nvCxnSpPr>
        <p:spPr>
          <a:xfrm flipH="1">
            <a:off x="1943708" y="2276872"/>
            <a:ext cx="1764196" cy="27363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Connecteur droit avec flèche 45"/>
          <p:cNvCxnSpPr>
            <a:stCxn id="11" idx="2"/>
          </p:cNvCxnSpPr>
          <p:nvPr/>
        </p:nvCxnSpPr>
        <p:spPr>
          <a:xfrm>
            <a:off x="3707904" y="2276872"/>
            <a:ext cx="1080120" cy="27363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Connecteur droit avec flèche 47"/>
          <p:cNvCxnSpPr>
            <a:stCxn id="11" idx="2"/>
            <a:endCxn id="16" idx="0"/>
          </p:cNvCxnSpPr>
          <p:nvPr/>
        </p:nvCxnSpPr>
        <p:spPr>
          <a:xfrm>
            <a:off x="3707904" y="2276872"/>
            <a:ext cx="2412268" cy="1368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Connecteur droit avec flèche 50"/>
          <p:cNvCxnSpPr>
            <a:stCxn id="11" idx="2"/>
          </p:cNvCxnSpPr>
          <p:nvPr/>
        </p:nvCxnSpPr>
        <p:spPr>
          <a:xfrm>
            <a:off x="3707904" y="2276872"/>
            <a:ext cx="3528392" cy="2664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Connecteur droit avec flèche 52"/>
          <p:cNvCxnSpPr>
            <a:stCxn id="11" idx="2"/>
            <a:endCxn id="17" idx="0"/>
          </p:cNvCxnSpPr>
          <p:nvPr/>
        </p:nvCxnSpPr>
        <p:spPr>
          <a:xfrm>
            <a:off x="3707904" y="2276872"/>
            <a:ext cx="4356484" cy="1368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onnecteur droit avec flèche 54"/>
          <p:cNvCxnSpPr>
            <a:stCxn id="12" idx="2"/>
          </p:cNvCxnSpPr>
          <p:nvPr/>
        </p:nvCxnSpPr>
        <p:spPr>
          <a:xfrm flipH="1">
            <a:off x="1259632" y="2276872"/>
            <a:ext cx="3960440" cy="1368152"/>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57" name="Connecteur droit avec flèche 56"/>
          <p:cNvCxnSpPr>
            <a:stCxn id="12" idx="2"/>
            <a:endCxn id="15" idx="0"/>
          </p:cNvCxnSpPr>
          <p:nvPr/>
        </p:nvCxnSpPr>
        <p:spPr>
          <a:xfrm flipH="1">
            <a:off x="3635896" y="2276872"/>
            <a:ext cx="1584176" cy="1368152"/>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59" name="Connecteur droit avec flèche 58"/>
          <p:cNvCxnSpPr>
            <a:stCxn id="12" idx="2"/>
          </p:cNvCxnSpPr>
          <p:nvPr/>
        </p:nvCxnSpPr>
        <p:spPr>
          <a:xfrm flipH="1">
            <a:off x="1979712" y="2276872"/>
            <a:ext cx="3240360" cy="2664296"/>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61" name="Connecteur droit avec flèche 60"/>
          <p:cNvCxnSpPr>
            <a:stCxn id="12" idx="2"/>
          </p:cNvCxnSpPr>
          <p:nvPr/>
        </p:nvCxnSpPr>
        <p:spPr>
          <a:xfrm flipH="1">
            <a:off x="4788024" y="2276872"/>
            <a:ext cx="432048" cy="2664296"/>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63" name="Connecteur droit avec flèche 62"/>
          <p:cNvCxnSpPr>
            <a:stCxn id="12" idx="2"/>
            <a:endCxn id="16" idx="0"/>
          </p:cNvCxnSpPr>
          <p:nvPr/>
        </p:nvCxnSpPr>
        <p:spPr>
          <a:xfrm>
            <a:off x="5220072" y="2276872"/>
            <a:ext cx="900100" cy="1368152"/>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65" name="Connecteur droit avec flèche 64"/>
          <p:cNvCxnSpPr>
            <a:stCxn id="12" idx="2"/>
          </p:cNvCxnSpPr>
          <p:nvPr/>
        </p:nvCxnSpPr>
        <p:spPr>
          <a:xfrm>
            <a:off x="5220072" y="2276872"/>
            <a:ext cx="2088232" cy="2664296"/>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67" name="Connecteur droit avec flèche 66"/>
          <p:cNvCxnSpPr>
            <a:stCxn id="12" idx="2"/>
            <a:endCxn id="17" idx="0"/>
          </p:cNvCxnSpPr>
          <p:nvPr/>
        </p:nvCxnSpPr>
        <p:spPr>
          <a:xfrm>
            <a:off x="5220072" y="2276872"/>
            <a:ext cx="2844316" cy="1368152"/>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69" name="Connecteur droit avec flèche 68"/>
          <p:cNvCxnSpPr>
            <a:stCxn id="13" idx="2"/>
            <a:endCxn id="17" idx="0"/>
          </p:cNvCxnSpPr>
          <p:nvPr/>
        </p:nvCxnSpPr>
        <p:spPr>
          <a:xfrm>
            <a:off x="7092280" y="2276872"/>
            <a:ext cx="972108" cy="1368152"/>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71" name="Connecteur droit avec flèche 70"/>
          <p:cNvCxnSpPr>
            <a:stCxn id="13" idx="2"/>
          </p:cNvCxnSpPr>
          <p:nvPr/>
        </p:nvCxnSpPr>
        <p:spPr>
          <a:xfrm>
            <a:off x="7092280" y="2276872"/>
            <a:ext cx="144016" cy="2664296"/>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73" name="Connecteur droit avec flèche 72"/>
          <p:cNvCxnSpPr>
            <a:stCxn id="13" idx="2"/>
            <a:endCxn id="16" idx="0"/>
          </p:cNvCxnSpPr>
          <p:nvPr/>
        </p:nvCxnSpPr>
        <p:spPr>
          <a:xfrm flipH="1">
            <a:off x="6120172" y="2276872"/>
            <a:ext cx="972108" cy="1368152"/>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75" name="Connecteur droit avec flèche 74"/>
          <p:cNvCxnSpPr>
            <a:stCxn id="13" idx="2"/>
          </p:cNvCxnSpPr>
          <p:nvPr/>
        </p:nvCxnSpPr>
        <p:spPr>
          <a:xfrm flipH="1">
            <a:off x="4644008" y="2276872"/>
            <a:ext cx="2448272" cy="2664296"/>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77" name="Connecteur droit avec flèche 76"/>
          <p:cNvCxnSpPr>
            <a:stCxn id="13" idx="2"/>
            <a:endCxn id="15" idx="0"/>
          </p:cNvCxnSpPr>
          <p:nvPr/>
        </p:nvCxnSpPr>
        <p:spPr>
          <a:xfrm flipH="1">
            <a:off x="3635896" y="2276872"/>
            <a:ext cx="3456384" cy="1368152"/>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79" name="Connecteur droit avec flèche 78"/>
          <p:cNvCxnSpPr>
            <a:stCxn id="13" idx="2"/>
            <a:endCxn id="14" idx="0"/>
          </p:cNvCxnSpPr>
          <p:nvPr/>
        </p:nvCxnSpPr>
        <p:spPr>
          <a:xfrm flipH="1">
            <a:off x="1079612" y="2276872"/>
            <a:ext cx="6012668" cy="1368152"/>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81" name="Connecteur droit avec flèche 80"/>
          <p:cNvCxnSpPr>
            <a:stCxn id="13" idx="2"/>
            <a:endCxn id="18" idx="0"/>
          </p:cNvCxnSpPr>
          <p:nvPr/>
        </p:nvCxnSpPr>
        <p:spPr>
          <a:xfrm flipH="1">
            <a:off x="1943708" y="2276872"/>
            <a:ext cx="5148572" cy="2736304"/>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jjj.png"/>
          <p:cNvPicPr>
            <a:picLocks noChangeAspect="1"/>
          </p:cNvPicPr>
          <p:nvPr/>
        </p:nvPicPr>
        <p:blipFill>
          <a:blip r:embed="rId2" cstate="print"/>
          <a:stretch>
            <a:fillRect/>
          </a:stretch>
        </p:blipFill>
        <p:spPr>
          <a:xfrm>
            <a:off x="2378" y="0"/>
            <a:ext cx="9141622" cy="6856217"/>
          </a:xfrm>
          <a:prstGeom prst="rect">
            <a:avLst/>
          </a:prstGeom>
        </p:spPr>
      </p:pic>
      <p:sp>
        <p:nvSpPr>
          <p:cNvPr id="3" name="Rectangle 2"/>
          <p:cNvSpPr/>
          <p:nvPr/>
        </p:nvSpPr>
        <p:spPr>
          <a:xfrm>
            <a:off x="827584" y="1844824"/>
            <a:ext cx="7416824" cy="4154984"/>
          </a:xfrm>
          <a:prstGeom prst="rect">
            <a:avLst/>
          </a:prstGeom>
        </p:spPr>
        <p:txBody>
          <a:bodyPr wrap="square">
            <a:spAutoFit/>
          </a:bodyPr>
          <a:lstStyle/>
          <a:p>
            <a:r>
              <a:rPr lang="fr-FR" sz="2400" b="1">
                <a:latin typeface="Yu Gothic UI Light" pitchFamily="34" charset="-128"/>
                <a:ea typeface="Yu Gothic UI Light" pitchFamily="34" charset="-128"/>
              </a:rPr>
              <a:t>On a conçu un scenario arduino GPS. </a:t>
            </a:r>
          </a:p>
          <a:p>
            <a:r>
              <a:rPr lang="fr-FR" sz="2400" b="1">
                <a:latin typeface="Yu Gothic UI Light" pitchFamily="34" charset="-128"/>
                <a:ea typeface="Yu Gothic UI Light" pitchFamily="34" charset="-128"/>
              </a:rPr>
              <a:t>Cet appareil arduino va être attaché aux ambulances pour poursuivre le trajet qu’elle va suivre et localiser l ambulance en cas de retard/accident.</a:t>
            </a:r>
          </a:p>
          <a:p>
            <a:r>
              <a:rPr lang="fr-FR" sz="2400" b="1">
                <a:latin typeface="Yu Gothic UI Light" pitchFamily="34" charset="-128"/>
                <a:ea typeface="Yu Gothic UI Light" pitchFamily="34" charset="-128"/>
              </a:rPr>
              <a:t> -Cela permet de contacter la police en cas d’urgence pour libérer le passage à l ambulance.</a:t>
            </a:r>
          </a:p>
          <a:p>
            <a:r>
              <a:rPr lang="fr-FR" sz="2400" b="1">
                <a:latin typeface="Yu Gothic UI Light" pitchFamily="34" charset="-128"/>
                <a:ea typeface="Yu Gothic UI Light" pitchFamily="34" charset="-128"/>
              </a:rPr>
              <a:t> -Permet de suivre l ambulance et se préparer juste à temps quand le patient arrive -permet de gagner le temps et se mieux organiser. </a:t>
            </a:r>
          </a:p>
          <a:p>
            <a:r>
              <a:rPr lang="fr-FR" sz="2400" b="1">
                <a:latin typeface="Yu Gothic UI Light" pitchFamily="34" charset="-128"/>
                <a:ea typeface="Yu Gothic UI Light" pitchFamily="34" charset="-128"/>
              </a:rPr>
              <a:t>-Permet de choisir la distance la plus courte, la plus dégagée et la mieux bâtie</a:t>
            </a:r>
          </a:p>
        </p:txBody>
      </p:sp>
      <p:sp>
        <p:nvSpPr>
          <p:cNvPr id="4" name="ZoneTexte 3"/>
          <p:cNvSpPr txBox="1"/>
          <p:nvPr/>
        </p:nvSpPr>
        <p:spPr>
          <a:xfrm>
            <a:off x="1907704" y="908720"/>
            <a:ext cx="5112568" cy="646331"/>
          </a:xfrm>
          <a:prstGeom prst="rect">
            <a:avLst/>
          </a:prstGeom>
          <a:noFill/>
        </p:spPr>
        <p:txBody>
          <a:bodyPr wrap="square" rtlCol="0">
            <a:spAutoFit/>
          </a:bodyPr>
          <a:lstStyle/>
          <a:p>
            <a:r>
              <a:rPr lang="fr-FR" sz="3600" b="1" u="sng">
                <a:solidFill>
                  <a:schemeClr val="accent2">
                    <a:lumMod val="75000"/>
                  </a:schemeClr>
                </a:solidFill>
                <a:latin typeface="Yu Gothic UI Light" pitchFamily="34" charset="-128"/>
                <a:ea typeface="Yu Gothic UI Light" pitchFamily="34" charset="-128"/>
              </a:rPr>
              <a:t>PARTIE SMART ARDUINO </a:t>
            </a:r>
          </a:p>
        </p:txBody>
      </p:sp>
      <p:sp>
        <p:nvSpPr>
          <p:cNvPr id="5" name="ZoneTexte 4"/>
          <p:cNvSpPr txBox="1"/>
          <p:nvPr/>
        </p:nvSpPr>
        <p:spPr>
          <a:xfrm>
            <a:off x="2555776" y="1484784"/>
            <a:ext cx="5688632" cy="338554"/>
          </a:xfrm>
          <a:prstGeom prst="rect">
            <a:avLst/>
          </a:prstGeom>
          <a:noFill/>
        </p:spPr>
        <p:txBody>
          <a:bodyPr wrap="square" rtlCol="0">
            <a:spAutoFit/>
          </a:bodyPr>
          <a:lstStyle/>
          <a:p>
            <a:r>
              <a:rPr lang="fr-FR" sz="1600" b="1" i="1">
                <a:solidFill>
                  <a:srgbClr val="FF0000"/>
                </a:solidFill>
              </a:rPr>
              <a:t>Module matériel &amp; Module infirmiers médecins </a:t>
            </a:r>
          </a:p>
        </p:txBody>
      </p:sp>
      <p:pic>
        <p:nvPicPr>
          <p:cNvPr id="7" name="Image 6" descr="oui.png"/>
          <p:cNvPicPr>
            <a:picLocks noChangeAspect="1"/>
          </p:cNvPicPr>
          <p:nvPr/>
        </p:nvPicPr>
        <p:blipFill>
          <a:blip r:embed="rId3" cstate="print"/>
          <a:stretch>
            <a:fillRect/>
          </a:stretch>
        </p:blipFill>
        <p:spPr>
          <a:xfrm>
            <a:off x="7086600" y="-1035496"/>
            <a:ext cx="2057400" cy="66675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jjj.png"/>
          <p:cNvPicPr>
            <a:picLocks noChangeAspect="1"/>
          </p:cNvPicPr>
          <p:nvPr/>
        </p:nvPicPr>
        <p:blipFill>
          <a:blip r:embed="rId2" cstate="print"/>
          <a:stretch>
            <a:fillRect/>
          </a:stretch>
        </p:blipFill>
        <p:spPr>
          <a:xfrm>
            <a:off x="2378" y="1783"/>
            <a:ext cx="9141622" cy="6856217"/>
          </a:xfrm>
          <a:prstGeom prst="rect">
            <a:avLst/>
          </a:prstGeom>
        </p:spPr>
      </p:pic>
      <p:pic>
        <p:nvPicPr>
          <p:cNvPr id="3075" name="Picture 3"/>
          <p:cNvPicPr>
            <a:picLocks noChangeAspect="1" noChangeArrowheads="1"/>
          </p:cNvPicPr>
          <p:nvPr/>
        </p:nvPicPr>
        <p:blipFill>
          <a:blip r:embed="rId3" cstate="print"/>
          <a:srcRect/>
          <a:stretch>
            <a:fillRect/>
          </a:stretch>
        </p:blipFill>
        <p:spPr bwMode="auto">
          <a:xfrm>
            <a:off x="251520" y="1844824"/>
            <a:ext cx="5392242" cy="2696121"/>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5436096" y="3356992"/>
            <a:ext cx="3505200" cy="3219450"/>
          </a:xfrm>
          <a:prstGeom prst="rect">
            <a:avLst/>
          </a:prstGeom>
          <a:noFill/>
          <a:ln w="9525">
            <a:noFill/>
            <a:miter lim="800000"/>
            <a:headEnd/>
            <a:tailEnd/>
          </a:ln>
        </p:spPr>
      </p:pic>
      <p:sp>
        <p:nvSpPr>
          <p:cNvPr id="6" name="ZoneTexte 5"/>
          <p:cNvSpPr txBox="1"/>
          <p:nvPr/>
        </p:nvSpPr>
        <p:spPr>
          <a:xfrm>
            <a:off x="1115616" y="548680"/>
            <a:ext cx="7488832" cy="1077218"/>
          </a:xfrm>
          <a:prstGeom prst="rect">
            <a:avLst/>
          </a:prstGeom>
          <a:noFill/>
        </p:spPr>
        <p:txBody>
          <a:bodyPr wrap="square" rtlCol="0">
            <a:spAutoFit/>
          </a:bodyPr>
          <a:lstStyle/>
          <a:p>
            <a:r>
              <a:rPr lang="fr-FR" sz="3200" b="1" i="1">
                <a:solidFill>
                  <a:srgbClr val="FF0000"/>
                </a:solidFill>
                <a:latin typeface="Yu Gothic UI Light" pitchFamily="34" charset="-128"/>
                <a:ea typeface="Yu Gothic UI Light" pitchFamily="34" charset="-128"/>
              </a:rPr>
              <a:t>Pour ce on a choisit Le modèle GPS Pour Arduino Avec une Antenne NEO-6M</a:t>
            </a:r>
          </a:p>
        </p:txBody>
      </p:sp>
      <p:pic>
        <p:nvPicPr>
          <p:cNvPr id="7" name="Image 6" descr="oui.png"/>
          <p:cNvPicPr>
            <a:picLocks noChangeAspect="1"/>
          </p:cNvPicPr>
          <p:nvPr/>
        </p:nvPicPr>
        <p:blipFill>
          <a:blip r:embed="rId5" cstate="print"/>
          <a:stretch>
            <a:fillRect/>
          </a:stretch>
        </p:blipFill>
        <p:spPr>
          <a:xfrm>
            <a:off x="-180528" y="4149080"/>
            <a:ext cx="2057400" cy="6667500"/>
          </a:xfrm>
          <a:prstGeom prst="rect">
            <a:avLst/>
          </a:prstGeom>
        </p:spPr>
      </p:pic>
      <p:pic>
        <p:nvPicPr>
          <p:cNvPr id="8" name="Image 7" descr="oui.png"/>
          <p:cNvPicPr>
            <a:picLocks noChangeAspect="1"/>
          </p:cNvPicPr>
          <p:nvPr/>
        </p:nvPicPr>
        <p:blipFill>
          <a:blip r:embed="rId5" cstate="print"/>
          <a:stretch>
            <a:fillRect/>
          </a:stretch>
        </p:blipFill>
        <p:spPr>
          <a:xfrm>
            <a:off x="7380312" y="404664"/>
            <a:ext cx="1324153" cy="4291236"/>
          </a:xfrm>
          <a:prstGeom prst="rect">
            <a:avLst/>
          </a:prstGeom>
        </p:spPr>
      </p:pic>
      <p:sp>
        <p:nvSpPr>
          <p:cNvPr id="9" name="ZoneTexte 8"/>
          <p:cNvSpPr txBox="1"/>
          <p:nvPr/>
        </p:nvSpPr>
        <p:spPr>
          <a:xfrm>
            <a:off x="1331640" y="4869160"/>
            <a:ext cx="3672408" cy="1384995"/>
          </a:xfrm>
          <a:prstGeom prst="rect">
            <a:avLst/>
          </a:prstGeom>
          <a:noFill/>
        </p:spPr>
        <p:txBody>
          <a:bodyPr wrap="square" rtlCol="0">
            <a:spAutoFit/>
          </a:bodyPr>
          <a:lstStyle/>
          <a:p>
            <a:r>
              <a:rPr lang="fr-FR" sz="2800">
                <a:solidFill>
                  <a:srgbClr val="002060"/>
                </a:solidFill>
              </a:rPr>
              <a:t>-Abordable (Pas cher)</a:t>
            </a:r>
          </a:p>
          <a:p>
            <a:r>
              <a:rPr lang="fr-FR" sz="2800">
                <a:solidFill>
                  <a:srgbClr val="002060"/>
                </a:solidFill>
              </a:rPr>
              <a:t>-Facile à utiliser </a:t>
            </a:r>
          </a:p>
          <a:p>
            <a:r>
              <a:rPr lang="fr-FR" sz="2800">
                <a:solidFill>
                  <a:srgbClr val="002060"/>
                </a:solidFill>
              </a:rPr>
              <a:t>-Facilite la tache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jjj.png"/>
          <p:cNvPicPr>
            <a:picLocks noChangeAspect="1"/>
          </p:cNvPicPr>
          <p:nvPr/>
        </p:nvPicPr>
        <p:blipFill>
          <a:blip r:embed="rId2" cstate="print"/>
          <a:stretch>
            <a:fillRect/>
          </a:stretch>
        </p:blipFill>
        <p:spPr>
          <a:xfrm>
            <a:off x="0" y="0"/>
            <a:ext cx="9144000" cy="6858000"/>
          </a:xfrm>
          <a:prstGeom prst="rect">
            <a:avLst/>
          </a:prstGeom>
        </p:spPr>
      </p:pic>
      <p:sp>
        <p:nvSpPr>
          <p:cNvPr id="3" name="Content Placeholder 2"/>
          <p:cNvSpPr txBox="1">
            <a:spLocks/>
          </p:cNvSpPr>
          <p:nvPr/>
        </p:nvSpPr>
        <p:spPr>
          <a:xfrm>
            <a:off x="251520" y="332656"/>
            <a:ext cx="8568952" cy="6525344"/>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fr-FR" sz="3600" b="1" i="0" u="sng" strike="noStrike" kern="1200" cap="none" spc="0" normalizeH="0" baseline="0" noProof="0">
                <a:ln>
                  <a:noFill/>
                </a:ln>
                <a:solidFill>
                  <a:srgbClr val="F868B0"/>
                </a:solidFill>
                <a:effectLst/>
                <a:uLnTx/>
                <a:uFillTx/>
                <a:latin typeface="Yu Gothic UI Light" pitchFamily="34" charset="-128"/>
                <a:ea typeface="Yu Gothic UI Light" pitchFamily="34" charset="-128"/>
              </a:rPr>
              <a:t>Module </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fr-FR" sz="3600" b="1" i="0" u="sng" strike="noStrike" kern="1200" cap="none" spc="0" normalizeH="0" baseline="0" noProof="0">
                <a:ln>
                  <a:noFill/>
                </a:ln>
                <a:solidFill>
                  <a:srgbClr val="F868B0"/>
                </a:solidFill>
                <a:effectLst/>
                <a:uLnTx/>
                <a:uFillTx/>
                <a:latin typeface="Yu Gothic UI Light" pitchFamily="34" charset="-128"/>
                <a:ea typeface="Yu Gothic UI Light" pitchFamily="34" charset="-128"/>
              </a:rPr>
              <a:t>Gestion</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fr-FR" sz="3600" b="1" i="0" u="sng" strike="noStrike" kern="1200" cap="none" spc="0" normalizeH="0" baseline="0" noProof="0">
                <a:ln>
                  <a:noFill/>
                </a:ln>
                <a:solidFill>
                  <a:srgbClr val="F868B0"/>
                </a:solidFill>
                <a:effectLst/>
                <a:uLnTx/>
                <a:uFillTx/>
                <a:latin typeface="Yu Gothic UI Light" pitchFamily="34" charset="-128"/>
                <a:ea typeface="Yu Gothic UI Light" pitchFamily="34" charset="-128"/>
              </a:rPr>
              <a:t> financière :</a:t>
            </a:r>
            <a:r>
              <a:rPr kumimoji="0" lang="fr-FR" sz="3200" b="0" i="0" u="none" strike="noStrike" kern="1200" cap="none" spc="0" normalizeH="0" baseline="0" noProof="0">
                <a:ln>
                  <a:noFill/>
                </a:ln>
                <a:solidFill>
                  <a:schemeClr val="bg1"/>
                </a:solidFill>
                <a:effectLst/>
                <a:uLnTx/>
                <a:uFillTx/>
                <a:latin typeface="Yu Gothic UI Light" pitchFamily="34" charset="-128"/>
                <a:ea typeface="Yu Gothic UI Light" pitchFamily="34" charset="-128"/>
              </a:rPr>
              <a:t> </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fr-FR" sz="2400" b="1" i="0" u="none" strike="noStrike" kern="1200" cap="none" spc="0" normalizeH="0" baseline="0" noProof="0">
                <a:ln>
                  <a:noFill/>
                </a:ln>
                <a:effectLst/>
                <a:uLnTx/>
                <a:uFillTx/>
                <a:latin typeface="Yu Gothic UI Light" pitchFamily="34" charset="-128"/>
                <a:ea typeface="Yu Gothic UI Light" pitchFamily="34" charset="-128"/>
              </a:rPr>
              <a:t>C’est module est </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fr-FR" sz="2400" b="1" i="0" u="none" strike="noStrike" kern="1200" cap="none" spc="0" normalizeH="0" baseline="0" noProof="0">
                <a:ln>
                  <a:noFill/>
                </a:ln>
                <a:effectLst/>
                <a:uLnTx/>
                <a:uFillTx/>
                <a:latin typeface="Yu Gothic UI Light" pitchFamily="34" charset="-128"/>
                <a:ea typeface="Yu Gothic UI Light" pitchFamily="34" charset="-128"/>
              </a:rPr>
              <a:t>dédie aux documents,</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fr-FR" sz="2400" b="1" i="0" u="none" strike="noStrike" kern="1200" cap="none" spc="0" normalizeH="0" baseline="0" noProof="0">
                <a:ln>
                  <a:noFill/>
                </a:ln>
                <a:effectLst/>
                <a:uLnTx/>
                <a:uFillTx/>
                <a:latin typeface="Yu Gothic UI Light" pitchFamily="34" charset="-128"/>
                <a:ea typeface="Yu Gothic UI Light" pitchFamily="34" charset="-128"/>
              </a:rPr>
              <a:t> dossiers, service de </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fr-FR" sz="2400" b="1" i="0" u="none" strike="noStrike" kern="1200" cap="none" spc="0" normalizeH="0" baseline="0" noProof="0">
                <a:ln>
                  <a:noFill/>
                </a:ln>
                <a:effectLst/>
                <a:uLnTx/>
                <a:uFillTx/>
                <a:latin typeface="Yu Gothic UI Light" pitchFamily="34" charset="-128"/>
                <a:ea typeface="Yu Gothic UI Light" pitchFamily="34" charset="-128"/>
              </a:rPr>
              <a:t>Comptabilité</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fr-FR" sz="2400" b="1" i="0" u="none" strike="noStrike" kern="1200" cap="none" spc="0" normalizeH="0" baseline="0" noProof="0">
                <a:ln>
                  <a:noFill/>
                </a:ln>
                <a:effectLst/>
                <a:uLnTx/>
                <a:uFillTx/>
                <a:latin typeface="Yu Gothic UI Light" pitchFamily="34" charset="-128"/>
                <a:ea typeface="Yu Gothic UI Light" pitchFamily="34" charset="-128"/>
              </a:rPr>
              <a:t> et financement</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fr-FR" sz="2400" b="1" i="0" u="none" strike="noStrike" kern="1200" cap="none" spc="0" normalizeH="0" baseline="0" noProof="0">
                <a:ln>
                  <a:noFill/>
                </a:ln>
                <a:effectLst/>
                <a:uLnTx/>
                <a:uFillTx/>
                <a:latin typeface="Yu Gothic UI Light" pitchFamily="34" charset="-128"/>
                <a:ea typeface="Yu Gothic UI Light" pitchFamily="34" charset="-128"/>
              </a:rPr>
              <a:t> du clinique :</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fr-FR" sz="3200" b="0" i="0" u="none" strike="noStrike" kern="1200" cap="none" spc="0" normalizeH="0" baseline="0" noProof="0">
                <a:ln>
                  <a:noFill/>
                </a:ln>
                <a:solidFill>
                  <a:schemeClr val="tx1"/>
                </a:solidFill>
                <a:effectLst/>
                <a:uLnTx/>
                <a:uFillTx/>
                <a:latin typeface="+mn-lt"/>
                <a:ea typeface="+mn-ea"/>
                <a:cs typeface="+mn-cs"/>
              </a:rPr>
              <a:t> </a:t>
            </a:r>
          </a:p>
        </p:txBody>
      </p:sp>
      <p:graphicFrame>
        <p:nvGraphicFramePr>
          <p:cNvPr id="4" name="Table 3"/>
          <p:cNvGraphicFramePr>
            <a:graphicFrameLocks noGrp="1"/>
          </p:cNvGraphicFramePr>
          <p:nvPr>
            <p:extLst>
              <p:ext uri="{D42A27DB-BD31-4B8C-83A1-F6EECF244321}">
                <p14:modId xmlns:p14="http://schemas.microsoft.com/office/powerpoint/2010/main" val="2395582944"/>
              </p:ext>
            </p:extLst>
          </p:nvPr>
        </p:nvGraphicFramePr>
        <p:xfrm>
          <a:off x="2864396" y="305360"/>
          <a:ext cx="5940152" cy="6172125"/>
        </p:xfrm>
        <a:graphic>
          <a:graphicData uri="http://schemas.openxmlformats.org/drawingml/2006/table">
            <a:tbl>
              <a:tblPr firstRow="1" bandRow="1">
                <a:tableStyleId>{7DF18680-E054-41AD-8BC1-D1AEF772440D}</a:tableStyleId>
              </a:tblPr>
              <a:tblGrid>
                <a:gridCol w="2970076">
                  <a:extLst>
                    <a:ext uri="{9D8B030D-6E8A-4147-A177-3AD203B41FA5}">
                      <a16:colId xmlns:a16="http://schemas.microsoft.com/office/drawing/2014/main" val="20000"/>
                    </a:ext>
                  </a:extLst>
                </a:gridCol>
                <a:gridCol w="2970076">
                  <a:extLst>
                    <a:ext uri="{9D8B030D-6E8A-4147-A177-3AD203B41FA5}">
                      <a16:colId xmlns:a16="http://schemas.microsoft.com/office/drawing/2014/main" val="20001"/>
                    </a:ext>
                  </a:extLst>
                </a:gridCol>
              </a:tblGrid>
              <a:tr h="572515">
                <a:tc>
                  <a:txBody>
                    <a:bodyPr/>
                    <a:lstStyle/>
                    <a:p>
                      <a:pPr algn="ctr"/>
                      <a:endParaRPr lang="fr-FR"/>
                    </a:p>
                    <a:p>
                      <a:pPr algn="ctr"/>
                      <a:r>
                        <a:rPr lang="fr-FR"/>
                        <a:t>Rôle </a:t>
                      </a:r>
                    </a:p>
                  </a:txBody>
                  <a:tcPr/>
                </a:tc>
                <a:tc>
                  <a:txBody>
                    <a:bodyPr/>
                    <a:lstStyle/>
                    <a:p>
                      <a:pPr algn="ctr"/>
                      <a:endParaRPr lang="fr-FR"/>
                    </a:p>
                    <a:p>
                      <a:pPr algn="ctr"/>
                      <a:r>
                        <a:rPr lang="fr-FR"/>
                        <a:t>Avantages </a:t>
                      </a:r>
                    </a:p>
                  </a:txBody>
                  <a:tcPr/>
                </a:tc>
                <a:extLst>
                  <a:ext uri="{0D108BD9-81ED-4DB2-BD59-A6C34878D82A}">
                    <a16:rowId xmlns:a16="http://schemas.microsoft.com/office/drawing/2014/main" val="10000"/>
                  </a:ext>
                </a:extLst>
              </a:tr>
              <a:tr h="5532045">
                <a:tc>
                  <a:txBody>
                    <a:bodyPr/>
                    <a:lstStyle/>
                    <a:p>
                      <a:pPr marL="285750" indent="-285750">
                        <a:buFont typeface="Arial" panose="020B0604020202020204" pitchFamily="34" charset="0"/>
                        <a:buChar char="•"/>
                      </a:pPr>
                      <a:r>
                        <a:rPr lang="fr-FR" sz="1600" baseline="0"/>
                        <a:t>Pilotage et suivi de l’activité</a:t>
                      </a:r>
                    </a:p>
                    <a:p>
                      <a:pPr marL="285750" indent="-285750">
                        <a:buFont typeface="Arial" panose="020B0604020202020204" pitchFamily="34" charset="0"/>
                        <a:buChar char="•"/>
                      </a:pPr>
                      <a:r>
                        <a:rPr lang="fr-FR" sz="1600" kern="1200">
                          <a:effectLst/>
                        </a:rPr>
                        <a:t>organiser les flux de dépenses et de recettes (encaissement-décaissement)</a:t>
                      </a:r>
                      <a:r>
                        <a:rPr lang="fr-FR" sz="1600" baseline="0"/>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kern="1200">
                          <a:effectLst/>
                        </a:rPr>
                        <a:t>La direction des finances de clinique : un rôle crucial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kern="1200">
                          <a:effectLst/>
                        </a:rPr>
                        <a:t>optimiser les délais de paiement et rechercher des sources de financement en relation avec les établissements bancaires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kern="1200">
                          <a:effectLst/>
                        </a:rPr>
                        <a:t>gérer le processus comptable de l'émission des commandes ou des achats.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kern="1200">
                          <a:effectLst/>
                        </a:rPr>
                        <a:t>suivre et contrôle la procédure budgétaire et les impacts financiers qui en découlent, en collaboration avec les acteurs internes et externes dans un contexte pluriannuel.</a:t>
                      </a:r>
                    </a:p>
                    <a:p>
                      <a:pPr marL="285750" indent="-285750">
                        <a:buFont typeface="Arial" panose="020B0604020202020204" pitchFamily="34" charset="0"/>
                        <a:buChar char="•"/>
                      </a:pPr>
                      <a:endParaRPr lang="fr-FR" sz="1600"/>
                    </a:p>
                  </a:txBody>
                  <a:tcPr/>
                </a:tc>
                <a:tc>
                  <a:txBody>
                    <a:bodyPr/>
                    <a:lstStyle/>
                    <a:p>
                      <a:r>
                        <a:rPr lang="fr-FR" sz="1600" kern="1200">
                          <a:effectLst/>
                        </a:rPr>
                        <a:t>*assurer le suivi de votre situation financière actuelle et passée, et vous permettre de faire des comparaisons.</a:t>
                      </a:r>
                    </a:p>
                    <a:p>
                      <a:r>
                        <a:rPr lang="fr-FR" sz="1600" kern="1200">
                          <a:effectLst/>
                        </a:rPr>
                        <a:t>*planifier votre situation financière éventuelle et faire des prévisions</a:t>
                      </a:r>
                    </a:p>
                    <a:p>
                      <a:r>
                        <a:rPr lang="fr-FR" sz="1600" kern="1200">
                          <a:effectLst/>
                        </a:rPr>
                        <a:t>*satisfaire aux exigences relatives aux déclarations</a:t>
                      </a:r>
                    </a:p>
                    <a:p>
                      <a:r>
                        <a:rPr lang="fr-FR" sz="1600" kern="1200">
                          <a:effectLst/>
                        </a:rPr>
                        <a:t>*obtenir des renseignements qui vous permettront de prendre des décisions éclairées sur le plan des affaires</a:t>
                      </a:r>
                    </a:p>
                    <a:p>
                      <a:endParaRPr lang="fr-FR" sz="1600" kern="1200">
                        <a:effectLst/>
                      </a:endParaRPr>
                    </a:p>
                    <a:p>
                      <a:r>
                        <a:rPr lang="fr-FR" sz="1600" kern="1200">
                          <a:effectLst/>
                        </a:rPr>
                        <a:t>*</a:t>
                      </a:r>
                      <a:r>
                        <a:rPr lang="fr-FR" sz="1600"/>
                        <a:t>l’intégration complète du logiciel de gestion de la facturation au logiciel de gestion comptable</a:t>
                      </a:r>
                      <a:endParaRPr lang="fr-FR" sz="1600" kern="1200">
                        <a:effectLst/>
                      </a:endParaRPr>
                    </a:p>
                    <a:p>
                      <a:endParaRPr lang="fr-FR" sz="1800" b="0" i="0" kern="1200">
                        <a:solidFill>
                          <a:schemeClr val="dk1"/>
                        </a:solidFill>
                        <a:effectLst/>
                        <a:latin typeface="+mn-lt"/>
                        <a:ea typeface="+mn-ea"/>
                        <a:cs typeface="+mn-cs"/>
                      </a:endParaRPr>
                    </a:p>
                  </a:txBody>
                  <a:tcPr/>
                </a:tc>
                <a:extLst>
                  <a:ext uri="{0D108BD9-81ED-4DB2-BD59-A6C34878D82A}">
                    <a16:rowId xmlns:a16="http://schemas.microsoft.com/office/drawing/2014/main" val="10001"/>
                  </a:ext>
                </a:extLst>
              </a:tr>
            </a:tbl>
          </a:graphicData>
        </a:graphic>
      </p:graphicFrame>
      <p:pic>
        <p:nvPicPr>
          <p:cNvPr id="5" name="Image 4" descr="oui.png"/>
          <p:cNvPicPr>
            <a:picLocks noChangeAspect="1"/>
          </p:cNvPicPr>
          <p:nvPr/>
        </p:nvPicPr>
        <p:blipFill>
          <a:blip r:embed="rId3" cstate="print"/>
          <a:stretch>
            <a:fillRect/>
          </a:stretch>
        </p:blipFill>
        <p:spPr>
          <a:xfrm>
            <a:off x="28985" y="3856906"/>
            <a:ext cx="2057400" cy="66675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jjj.png"/>
          <p:cNvPicPr>
            <a:picLocks noChangeAspect="1"/>
          </p:cNvPicPr>
          <p:nvPr/>
        </p:nvPicPr>
        <p:blipFill>
          <a:blip r:embed="rId2" cstate="print"/>
          <a:stretch>
            <a:fillRect/>
          </a:stretch>
        </p:blipFill>
        <p:spPr>
          <a:xfrm>
            <a:off x="0" y="0"/>
            <a:ext cx="9144000" cy="6858000"/>
          </a:xfrm>
          <a:prstGeom prst="rect">
            <a:avLst/>
          </a:prstGeom>
        </p:spPr>
      </p:pic>
      <p:sp>
        <p:nvSpPr>
          <p:cNvPr id="33" name="Rounded Rectangle 32"/>
          <p:cNvSpPr/>
          <p:nvPr/>
        </p:nvSpPr>
        <p:spPr>
          <a:xfrm>
            <a:off x="2630607" y="1328098"/>
            <a:ext cx="3531358" cy="5629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350">
                <a:solidFill>
                  <a:schemeClr val="tx1"/>
                </a:solidFill>
              </a:rPr>
              <a:t>Gestion financière </a:t>
            </a:r>
          </a:p>
        </p:txBody>
      </p:sp>
      <p:cxnSp>
        <p:nvCxnSpPr>
          <p:cNvPr id="34" name="Elbow Connector 33"/>
          <p:cNvCxnSpPr>
            <a:stCxn id="33" idx="2"/>
          </p:cNvCxnSpPr>
          <p:nvPr/>
        </p:nvCxnSpPr>
        <p:spPr>
          <a:xfrm rot="5400000">
            <a:off x="2766232" y="455494"/>
            <a:ext cx="194480" cy="30656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33" idx="2"/>
          </p:cNvCxnSpPr>
          <p:nvPr/>
        </p:nvCxnSpPr>
        <p:spPr>
          <a:xfrm rot="16200000" flipH="1">
            <a:off x="5739738" y="547616"/>
            <a:ext cx="204716" cy="28916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rot="16200000" flipH="1">
            <a:off x="2328650" y="2162317"/>
            <a:ext cx="378728" cy="2251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p:nvPr/>
        </p:nvCxnSpPr>
        <p:spPr>
          <a:xfrm rot="16200000" flipH="1">
            <a:off x="1177119" y="2239086"/>
            <a:ext cx="378726" cy="716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rot="5400000">
            <a:off x="7037128" y="2244204"/>
            <a:ext cx="399197" cy="1023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4396285" y="2085548"/>
            <a:ext cx="0" cy="378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910989" y="2464274"/>
            <a:ext cx="1146412" cy="1003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350"/>
              <a:t>rapports de financement (trimestrielle/annuelle)</a:t>
            </a:r>
          </a:p>
        </p:txBody>
      </p:sp>
      <p:sp>
        <p:nvSpPr>
          <p:cNvPr id="41" name="Rectangle 40"/>
          <p:cNvSpPr/>
          <p:nvPr/>
        </p:nvSpPr>
        <p:spPr>
          <a:xfrm>
            <a:off x="2205818" y="2464274"/>
            <a:ext cx="1617258" cy="1003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350"/>
              <a:t>Encaissement/décaissement </a:t>
            </a:r>
          </a:p>
        </p:txBody>
      </p:sp>
      <p:sp>
        <p:nvSpPr>
          <p:cNvPr id="42" name="Rectangle 41"/>
          <p:cNvSpPr/>
          <p:nvPr/>
        </p:nvSpPr>
        <p:spPr>
          <a:xfrm>
            <a:off x="4038031" y="2464274"/>
            <a:ext cx="1315304" cy="1003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350"/>
              <a:t>Des archives</a:t>
            </a:r>
          </a:p>
          <a:p>
            <a:pPr algn="ctr"/>
            <a:r>
              <a:rPr lang="fr-FR" sz="1350"/>
              <a:t>Des dossiers </a:t>
            </a:r>
          </a:p>
        </p:txBody>
      </p:sp>
      <p:sp>
        <p:nvSpPr>
          <p:cNvPr id="43" name="Rectangle 42"/>
          <p:cNvSpPr/>
          <p:nvPr/>
        </p:nvSpPr>
        <p:spPr>
          <a:xfrm>
            <a:off x="6837528" y="2494982"/>
            <a:ext cx="1412544" cy="972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350"/>
              <a:t> Les plans des actions</a:t>
            </a:r>
          </a:p>
        </p:txBody>
      </p:sp>
      <p:cxnSp>
        <p:nvCxnSpPr>
          <p:cNvPr id="44" name="Straight Arrow Connector 43"/>
          <p:cNvCxnSpPr>
            <a:stCxn id="40" idx="2"/>
          </p:cNvCxnSpPr>
          <p:nvPr/>
        </p:nvCxnSpPr>
        <p:spPr>
          <a:xfrm>
            <a:off x="1484195" y="3467384"/>
            <a:ext cx="378725" cy="94169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5" name="Straight Arrow Connector 44"/>
          <p:cNvCxnSpPr>
            <a:stCxn id="41" idx="2"/>
          </p:cNvCxnSpPr>
          <p:nvPr/>
        </p:nvCxnSpPr>
        <p:spPr>
          <a:xfrm flipH="1">
            <a:off x="1862920" y="3467384"/>
            <a:ext cx="1151528" cy="95193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6" name="Straight Arrow Connector 45"/>
          <p:cNvCxnSpPr>
            <a:stCxn id="42" idx="2"/>
          </p:cNvCxnSpPr>
          <p:nvPr/>
        </p:nvCxnSpPr>
        <p:spPr>
          <a:xfrm flipH="1">
            <a:off x="1862920" y="3467383"/>
            <a:ext cx="2832763" cy="94169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7" name="Straight Arrow Connector 46"/>
          <p:cNvCxnSpPr>
            <a:stCxn id="43" idx="2"/>
          </p:cNvCxnSpPr>
          <p:nvPr/>
        </p:nvCxnSpPr>
        <p:spPr>
          <a:xfrm flipH="1">
            <a:off x="1862920" y="3467383"/>
            <a:ext cx="5680880" cy="94169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48" name="Oval 47"/>
          <p:cNvSpPr/>
          <p:nvPr/>
        </p:nvSpPr>
        <p:spPr>
          <a:xfrm>
            <a:off x="1402307" y="4409080"/>
            <a:ext cx="1228299" cy="829102"/>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fr-FR" sz="1350"/>
              <a:t>Ajout </a:t>
            </a:r>
          </a:p>
        </p:txBody>
      </p:sp>
      <p:sp>
        <p:nvSpPr>
          <p:cNvPr id="49" name="Oval 48"/>
          <p:cNvSpPr/>
          <p:nvPr/>
        </p:nvSpPr>
        <p:spPr>
          <a:xfrm>
            <a:off x="3347114" y="4583089"/>
            <a:ext cx="1348569" cy="72674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125"/>
              <a:t>modification</a:t>
            </a:r>
          </a:p>
        </p:txBody>
      </p:sp>
      <p:sp>
        <p:nvSpPr>
          <p:cNvPr id="50" name="Oval 49"/>
          <p:cNvSpPr/>
          <p:nvPr/>
        </p:nvSpPr>
        <p:spPr>
          <a:xfrm>
            <a:off x="4470495" y="4271667"/>
            <a:ext cx="1207826" cy="706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350"/>
              <a:t>Affichage </a:t>
            </a:r>
          </a:p>
        </p:txBody>
      </p:sp>
      <p:sp>
        <p:nvSpPr>
          <p:cNvPr id="51" name="Oval 50"/>
          <p:cNvSpPr/>
          <p:nvPr/>
        </p:nvSpPr>
        <p:spPr>
          <a:xfrm>
            <a:off x="7543800" y="4583089"/>
            <a:ext cx="1381836" cy="1023582"/>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350"/>
              <a:t>Statistiques </a:t>
            </a:r>
          </a:p>
        </p:txBody>
      </p:sp>
      <p:cxnSp>
        <p:nvCxnSpPr>
          <p:cNvPr id="52" name="Straight Arrow Connector 51"/>
          <p:cNvCxnSpPr>
            <a:stCxn id="41" idx="2"/>
            <a:endCxn id="51" idx="0"/>
          </p:cNvCxnSpPr>
          <p:nvPr/>
        </p:nvCxnSpPr>
        <p:spPr>
          <a:xfrm>
            <a:off x="3014448" y="3467384"/>
            <a:ext cx="5220271" cy="11157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p:cNvCxnSpPr>
            <a:stCxn id="43" idx="2"/>
            <a:endCxn id="51" idx="0"/>
          </p:cNvCxnSpPr>
          <p:nvPr/>
        </p:nvCxnSpPr>
        <p:spPr>
          <a:xfrm>
            <a:off x="7543800" y="3467383"/>
            <a:ext cx="690918" cy="111570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4" name="Straight Arrow Connector 53"/>
          <p:cNvCxnSpPr>
            <a:stCxn id="40" idx="2"/>
            <a:endCxn id="51" idx="1"/>
          </p:cNvCxnSpPr>
          <p:nvPr/>
        </p:nvCxnSpPr>
        <p:spPr>
          <a:xfrm>
            <a:off x="1484194" y="3467385"/>
            <a:ext cx="6261971" cy="12656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5" name="Straight Arrow Connector 54"/>
          <p:cNvCxnSpPr>
            <a:stCxn id="41" idx="2"/>
            <a:endCxn id="49" idx="0"/>
          </p:cNvCxnSpPr>
          <p:nvPr/>
        </p:nvCxnSpPr>
        <p:spPr>
          <a:xfrm>
            <a:off x="3014448" y="3467384"/>
            <a:ext cx="1006951" cy="11157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p:cNvCxnSpPr>
            <a:stCxn id="40" idx="2"/>
            <a:endCxn id="49" idx="1"/>
          </p:cNvCxnSpPr>
          <p:nvPr/>
        </p:nvCxnSpPr>
        <p:spPr>
          <a:xfrm>
            <a:off x="1484195" y="3467385"/>
            <a:ext cx="2060412" cy="1222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a:stCxn id="42" idx="2"/>
            <a:endCxn id="49" idx="7"/>
          </p:cNvCxnSpPr>
          <p:nvPr/>
        </p:nvCxnSpPr>
        <p:spPr>
          <a:xfrm flipH="1">
            <a:off x="4498190" y="3467383"/>
            <a:ext cx="197493" cy="1222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Rectangle 57"/>
          <p:cNvSpPr/>
          <p:nvPr/>
        </p:nvSpPr>
        <p:spPr>
          <a:xfrm>
            <a:off x="6428095" y="5299596"/>
            <a:ext cx="1003111" cy="57320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fr-FR" sz="1350"/>
              <a:t>trie</a:t>
            </a:r>
          </a:p>
        </p:txBody>
      </p:sp>
      <p:sp>
        <p:nvSpPr>
          <p:cNvPr id="59" name="Rounded Rectangle 58"/>
          <p:cNvSpPr/>
          <p:nvPr/>
        </p:nvSpPr>
        <p:spPr>
          <a:xfrm>
            <a:off x="2405419" y="5381483"/>
            <a:ext cx="1289713" cy="42990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350"/>
              <a:t>Recherche</a:t>
            </a:r>
          </a:p>
        </p:txBody>
      </p:sp>
      <p:cxnSp>
        <p:nvCxnSpPr>
          <p:cNvPr id="60" name="Elbow Connector 59"/>
          <p:cNvCxnSpPr>
            <a:stCxn id="40" idx="1"/>
            <a:endCxn id="59" idx="1"/>
          </p:cNvCxnSpPr>
          <p:nvPr/>
        </p:nvCxnSpPr>
        <p:spPr>
          <a:xfrm rot="10800000" flipH="1" flipV="1">
            <a:off x="910988" y="2965829"/>
            <a:ext cx="1494431" cy="2630606"/>
          </a:xfrm>
          <a:prstGeom prst="bentConnector3">
            <a:avLst>
              <a:gd name="adj1" fmla="val -1147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42" idx="3"/>
            <a:endCxn id="59" idx="3"/>
          </p:cNvCxnSpPr>
          <p:nvPr/>
        </p:nvCxnSpPr>
        <p:spPr>
          <a:xfrm flipH="1">
            <a:off x="3695132" y="2965829"/>
            <a:ext cx="1658203" cy="2630606"/>
          </a:xfrm>
          <a:prstGeom prst="bentConnector3">
            <a:avLst>
              <a:gd name="adj1" fmla="val -1034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0" idx="2"/>
            <a:endCxn id="58" idx="1"/>
          </p:cNvCxnSpPr>
          <p:nvPr/>
        </p:nvCxnSpPr>
        <p:spPr>
          <a:xfrm>
            <a:off x="1484195" y="3467384"/>
            <a:ext cx="4943900" cy="211881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3" name="Straight Arrow Connector 62"/>
          <p:cNvCxnSpPr>
            <a:stCxn id="41" idx="3"/>
            <a:endCxn id="58" idx="2"/>
          </p:cNvCxnSpPr>
          <p:nvPr/>
        </p:nvCxnSpPr>
        <p:spPr>
          <a:xfrm>
            <a:off x="3823077" y="2965829"/>
            <a:ext cx="3106574" cy="290697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4" name="Straight Arrow Connector 63"/>
          <p:cNvCxnSpPr>
            <a:stCxn id="42" idx="3"/>
            <a:endCxn id="58" idx="0"/>
          </p:cNvCxnSpPr>
          <p:nvPr/>
        </p:nvCxnSpPr>
        <p:spPr>
          <a:xfrm>
            <a:off x="5353335" y="2965828"/>
            <a:ext cx="1576316" cy="2333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7863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jjj.png"/>
          <p:cNvPicPr>
            <a:picLocks noChangeAspect="1"/>
          </p:cNvPicPr>
          <p:nvPr/>
        </p:nvPicPr>
        <p:blipFill>
          <a:blip r:embed="rId2" cstate="print"/>
          <a:stretch>
            <a:fillRect/>
          </a:stretch>
        </p:blipFill>
        <p:spPr>
          <a:xfrm>
            <a:off x="0" y="0"/>
            <a:ext cx="9144000" cy="6858000"/>
          </a:xfrm>
          <a:prstGeom prst="rect">
            <a:avLst/>
          </a:prstGeom>
        </p:spPr>
      </p:pic>
      <p:pic>
        <p:nvPicPr>
          <p:cNvPr id="3" name="Image 2" descr="oui.png"/>
          <p:cNvPicPr>
            <a:picLocks noChangeAspect="1"/>
          </p:cNvPicPr>
          <p:nvPr/>
        </p:nvPicPr>
        <p:blipFill>
          <a:blip r:embed="rId3" cstate="print"/>
          <a:stretch>
            <a:fillRect/>
          </a:stretch>
        </p:blipFill>
        <p:spPr>
          <a:xfrm>
            <a:off x="7086600" y="-963488"/>
            <a:ext cx="2057400" cy="6667500"/>
          </a:xfrm>
          <a:prstGeom prst="rect">
            <a:avLst/>
          </a:prstGeom>
        </p:spPr>
      </p:pic>
      <p:sp>
        <p:nvSpPr>
          <p:cNvPr id="4" name="ZoneTexte 3"/>
          <p:cNvSpPr txBox="1"/>
          <p:nvPr/>
        </p:nvSpPr>
        <p:spPr>
          <a:xfrm>
            <a:off x="755576" y="836712"/>
            <a:ext cx="6192688" cy="584775"/>
          </a:xfrm>
          <a:prstGeom prst="rect">
            <a:avLst/>
          </a:prstGeom>
          <a:noFill/>
        </p:spPr>
        <p:txBody>
          <a:bodyPr wrap="square" rtlCol="0">
            <a:spAutoFit/>
          </a:bodyPr>
          <a:lstStyle/>
          <a:p>
            <a:r>
              <a:rPr lang="fr-FR" sz="3200" b="1">
                <a:solidFill>
                  <a:srgbClr val="F868B0"/>
                </a:solidFill>
                <a:latin typeface="Yu Gothic UI Light" pitchFamily="34" charset="-128"/>
                <a:ea typeface="Yu Gothic UI Light" pitchFamily="34" charset="-128"/>
              </a:rPr>
              <a:t>2-Module de gestion des patients:</a:t>
            </a:r>
          </a:p>
        </p:txBody>
      </p:sp>
      <p:sp>
        <p:nvSpPr>
          <p:cNvPr id="7" name="ZoneTexte 6">
            <a:extLst>
              <a:ext uri="{FF2B5EF4-FFF2-40B4-BE49-F238E27FC236}">
                <a16:creationId xmlns:a16="http://schemas.microsoft.com/office/drawing/2014/main" id="{38CC6679-5594-42C5-BD26-FC9F4DE1BBB0}"/>
              </a:ext>
            </a:extLst>
          </p:cNvPr>
          <p:cNvSpPr txBox="1"/>
          <p:nvPr/>
        </p:nvSpPr>
        <p:spPr>
          <a:xfrm>
            <a:off x="465226" y="1282002"/>
            <a:ext cx="8319906" cy="677108"/>
          </a:xfrm>
          <a:prstGeom prst="rect">
            <a:avLst/>
          </a:prstGeom>
          <a:noFill/>
        </p:spPr>
        <p:txBody>
          <a:bodyPr wrap="none" rtlCol="0">
            <a:spAutoFit/>
          </a:bodyPr>
          <a:lstStyle/>
          <a:p>
            <a:r>
              <a:rPr lang="fr-FR" sz="2000" b="1">
                <a:solidFill>
                  <a:schemeClr val="bg2">
                    <a:lumMod val="10000"/>
                  </a:schemeClr>
                </a:solidFill>
                <a:effectLst/>
                <a:latin typeface="Yu Gothic UI Light" pitchFamily="34" charset="-128"/>
                <a:ea typeface="Yu Gothic UI Light" pitchFamily="34" charset="-128"/>
                <a:cs typeface="Calibri" panose="020F0502020204030204" pitchFamily="34" charset="0"/>
              </a:rPr>
              <a:t>Ce module est dédié aux documents et dossiers médicaux de chaque patient.</a:t>
            </a:r>
            <a:endParaRPr lang="fr-FR" sz="2000" b="1">
              <a:solidFill>
                <a:schemeClr val="bg2">
                  <a:lumMod val="10000"/>
                </a:schemeClr>
              </a:solidFill>
              <a:effectLst/>
              <a:latin typeface="Yu Gothic UI Light" pitchFamily="34" charset="-128"/>
              <a:ea typeface="Yu Gothic UI Light" pitchFamily="34" charset="-128"/>
              <a:cs typeface="Arial" panose="020B0604020202020204" pitchFamily="34" charset="0"/>
            </a:endParaRPr>
          </a:p>
          <a:p>
            <a:endParaRPr lang="en-GB"/>
          </a:p>
        </p:txBody>
      </p:sp>
      <p:graphicFrame>
        <p:nvGraphicFramePr>
          <p:cNvPr id="8" name="Tableau 8">
            <a:extLst>
              <a:ext uri="{FF2B5EF4-FFF2-40B4-BE49-F238E27FC236}">
                <a16:creationId xmlns:a16="http://schemas.microsoft.com/office/drawing/2014/main" id="{A5AD0C2A-4075-4F2D-8D58-AA06BF540891}"/>
              </a:ext>
            </a:extLst>
          </p:cNvPr>
          <p:cNvGraphicFramePr>
            <a:graphicFrameLocks noGrp="1"/>
          </p:cNvGraphicFramePr>
          <p:nvPr>
            <p:extLst>
              <p:ext uri="{D42A27DB-BD31-4B8C-83A1-F6EECF244321}">
                <p14:modId xmlns:p14="http://schemas.microsoft.com/office/powerpoint/2010/main" val="1265380033"/>
              </p:ext>
            </p:extLst>
          </p:nvPr>
        </p:nvGraphicFramePr>
        <p:xfrm>
          <a:off x="1437360" y="1706595"/>
          <a:ext cx="6096000" cy="4824536"/>
        </p:xfrm>
        <a:graphic>
          <a:graphicData uri="http://schemas.openxmlformats.org/drawingml/2006/table">
            <a:tbl>
              <a:tblPr firstRow="1" bandRow="1">
                <a:tableStyleId>{7DF18680-E054-41AD-8BC1-D1AEF772440D}</a:tableStyleId>
              </a:tblPr>
              <a:tblGrid>
                <a:gridCol w="3048000">
                  <a:extLst>
                    <a:ext uri="{9D8B030D-6E8A-4147-A177-3AD203B41FA5}">
                      <a16:colId xmlns:a16="http://schemas.microsoft.com/office/drawing/2014/main" val="4191278686"/>
                    </a:ext>
                  </a:extLst>
                </a:gridCol>
                <a:gridCol w="3048000">
                  <a:extLst>
                    <a:ext uri="{9D8B030D-6E8A-4147-A177-3AD203B41FA5}">
                      <a16:colId xmlns:a16="http://schemas.microsoft.com/office/drawing/2014/main" val="673827128"/>
                    </a:ext>
                  </a:extLst>
                </a:gridCol>
              </a:tblGrid>
              <a:tr h="4574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kern="1200">
                          <a:effectLst/>
                        </a:rPr>
                        <a:t>Rôle</a:t>
                      </a:r>
                      <a:endParaRPr lang="fr-FR" sz="1800" b="1" kern="1200">
                        <a:solidFill>
                          <a:schemeClr val="lt1"/>
                        </a:solidFill>
                        <a:effectLst/>
                        <a:latin typeface="Yu Gothic UI Light" pitchFamily="34" charset="-128"/>
                        <a:ea typeface="Yu Gothic UI Light" pitchFamily="34" charset="-128"/>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kern="1200">
                          <a:effectLst/>
                        </a:rPr>
                        <a:t>Avantages</a:t>
                      </a:r>
                      <a:endParaRPr lang="fr-FR" sz="1800" b="1" kern="1200">
                        <a:solidFill>
                          <a:schemeClr val="lt1"/>
                        </a:solidFill>
                        <a:effectLst/>
                        <a:latin typeface="Yu Gothic UI Light" pitchFamily="34" charset="-128"/>
                        <a:ea typeface="Yu Gothic UI Light" pitchFamily="34" charset="-128"/>
                        <a:cs typeface="+mn-cs"/>
                      </a:endParaRPr>
                    </a:p>
                  </a:txBody>
                  <a:tcPr/>
                </a:tc>
                <a:extLst>
                  <a:ext uri="{0D108BD9-81ED-4DB2-BD59-A6C34878D82A}">
                    <a16:rowId xmlns:a16="http://schemas.microsoft.com/office/drawing/2014/main" val="3198234730"/>
                  </a:ext>
                </a:extLst>
              </a:tr>
              <a:tr h="4367067">
                <a:tc>
                  <a:txBody>
                    <a:bodyPr/>
                    <a:lstStyle/>
                    <a:p>
                      <a:pPr marL="285750" indent="-285750">
                        <a:buFont typeface="Wingdings" panose="05000000000000000000" pitchFamily="2" charset="2"/>
                        <a:buChar char="v"/>
                      </a:pPr>
                      <a:r>
                        <a:rPr lang="fr-FR" sz="1800" kern="1200">
                          <a:effectLst/>
                        </a:rPr>
                        <a:t>Surveiller et améliorer la qualité globale des soins au sein du cabinet:</a:t>
                      </a:r>
                    </a:p>
                    <a:p>
                      <a:pPr marL="0" indent="0">
                        <a:buFont typeface="Wingdings" panose="05000000000000000000" pitchFamily="2" charset="2"/>
                        <a:buNone/>
                      </a:pPr>
                      <a:endParaRPr lang="fr-FR" sz="1800" kern="1200">
                        <a:effectLst/>
                      </a:endParaRPr>
                    </a:p>
                    <a:p>
                      <a:pPr marL="342900" indent="-342900">
                        <a:buFont typeface="+mj-lt"/>
                        <a:buAutoNum type="arabicPeriod"/>
                      </a:pPr>
                      <a:r>
                        <a:rPr lang="fr-FR" sz="1800" kern="1200">
                          <a:effectLst/>
                        </a:rPr>
                        <a:t>Suivre les données au fil du temps</a:t>
                      </a:r>
                    </a:p>
                    <a:p>
                      <a:pPr marL="342900" indent="-342900">
                        <a:buFont typeface="+mj-lt"/>
                        <a:buAutoNum type="arabicPeriod"/>
                      </a:pPr>
                      <a:endParaRPr lang="fr-FR" sz="1800" kern="1200">
                        <a:effectLst/>
                      </a:endParaRPr>
                    </a:p>
                    <a:p>
                      <a:pPr marL="342900" indent="-342900">
                        <a:buFont typeface="+mj-lt"/>
                        <a:buAutoNum type="arabicPeriod"/>
                      </a:pPr>
                      <a:r>
                        <a:rPr lang="fr-FR" sz="1800" kern="1200">
                          <a:effectLst/>
                        </a:rPr>
                        <a:t>Identifiez facilement quels patients doivent subir des dépistages préventifs ou des bilans de santé</a:t>
                      </a:r>
                    </a:p>
                    <a:p>
                      <a:pPr marL="342900" indent="-342900">
                        <a:buFont typeface="+mj-lt"/>
                        <a:buAutoNum type="arabicPeriod"/>
                      </a:pPr>
                      <a:endParaRPr lang="fr-FR" sz="1800" kern="1200">
                        <a:effectLst/>
                      </a:endParaRPr>
                    </a:p>
                    <a:p>
                      <a:pPr marL="342900" indent="-342900">
                        <a:buFont typeface="+mj-lt"/>
                        <a:buAutoNum type="arabicPeriod"/>
                      </a:pPr>
                      <a:r>
                        <a:rPr lang="fr-FR" sz="1800" kern="1200">
                          <a:effectLst/>
                        </a:rPr>
                        <a:t>Vérifiez les performances de leurs patients sur certains paramètres</a:t>
                      </a:r>
                      <a:endParaRPr lang="en-GB" b="1">
                        <a:latin typeface="Yu Gothic UI Light" pitchFamily="34" charset="-128"/>
                        <a:ea typeface="Yu Gothic UI Light" pitchFamily="34" charset="-128"/>
                      </a:endParaRPr>
                    </a:p>
                  </a:txBody>
                  <a:tcPr/>
                </a:tc>
                <a:tc>
                  <a:txBody>
                    <a:bodyPr/>
                    <a:lstStyle/>
                    <a:p>
                      <a:pPr marL="285750" indent="-285750">
                        <a:buFont typeface="Wingdings" panose="05000000000000000000" pitchFamily="2" charset="2"/>
                        <a:buChar char="ü"/>
                      </a:pPr>
                      <a:r>
                        <a:rPr lang="fr-FR" sz="1800" kern="1200">
                          <a:effectLst/>
                        </a:rPr>
                        <a:t>Faciliter d'accès</a:t>
                      </a:r>
                    </a:p>
                    <a:p>
                      <a:pPr marL="285750" indent="-285750">
                        <a:buFont typeface="Wingdings" panose="05000000000000000000" pitchFamily="2" charset="2"/>
                        <a:buChar char="ü"/>
                      </a:pPr>
                      <a:endParaRPr lang="fr-FR" sz="1800" kern="1200">
                        <a:effectLst/>
                      </a:endParaRPr>
                    </a:p>
                    <a:p>
                      <a:pPr marL="285750" indent="-285750">
                        <a:buFont typeface="Wingdings" panose="05000000000000000000" pitchFamily="2" charset="2"/>
                        <a:buChar char="ü"/>
                      </a:pPr>
                      <a:r>
                        <a:rPr lang="fr-FR" sz="1800" kern="1200">
                          <a:effectLst/>
                        </a:rPr>
                        <a:t>Solution économique </a:t>
                      </a:r>
                    </a:p>
                    <a:p>
                      <a:pPr marL="285750" indent="-285750">
                        <a:buFont typeface="Wingdings" panose="05000000000000000000" pitchFamily="2" charset="2"/>
                        <a:buChar char="ü"/>
                      </a:pPr>
                      <a:endParaRPr lang="fr-FR" sz="1800" kern="1200">
                        <a:effectLst/>
                      </a:endParaRPr>
                    </a:p>
                    <a:p>
                      <a:pPr marL="285750" indent="-285750">
                        <a:buFont typeface="Wingdings" panose="05000000000000000000" pitchFamily="2" charset="2"/>
                        <a:buChar char="ü"/>
                      </a:pPr>
                      <a:r>
                        <a:rPr lang="fr-FR" sz="1800" kern="1200">
                          <a:effectLst/>
                        </a:rPr>
                        <a:t>Gain de temps pour les professionnels de la santé et les patients</a:t>
                      </a:r>
                    </a:p>
                    <a:p>
                      <a:pPr marL="285750" indent="-285750">
                        <a:buFont typeface="Wingdings" panose="05000000000000000000" pitchFamily="2" charset="2"/>
                        <a:buChar char="ü"/>
                      </a:pPr>
                      <a:endParaRPr lang="fr-FR" sz="1800" kern="1200">
                        <a:effectLst/>
                      </a:endParaRPr>
                    </a:p>
                    <a:p>
                      <a:pPr marL="285750" indent="-285750">
                        <a:buFont typeface="Wingdings" panose="05000000000000000000" pitchFamily="2" charset="2"/>
                        <a:buChar char="ü"/>
                      </a:pPr>
                      <a:r>
                        <a:rPr lang="fr-FR" sz="1800" kern="1200">
                          <a:effectLst/>
                        </a:rPr>
                        <a:t>Moins d'erreurs cliniques et médicales </a:t>
                      </a:r>
                      <a:endParaRPr lang="en-GB" b="1">
                        <a:latin typeface="Yu Gothic UI Light" pitchFamily="34" charset="-128"/>
                        <a:ea typeface="Yu Gothic UI Light" pitchFamily="34" charset="-128"/>
                      </a:endParaRPr>
                    </a:p>
                  </a:txBody>
                  <a:tcPr/>
                </a:tc>
                <a:extLst>
                  <a:ext uri="{0D108BD9-81ED-4DB2-BD59-A6C34878D82A}">
                    <a16:rowId xmlns:a16="http://schemas.microsoft.com/office/drawing/2014/main" val="1931873320"/>
                  </a:ext>
                </a:extLst>
              </a:tr>
            </a:tbl>
          </a:graphicData>
        </a:graphic>
      </p:graphicFrame>
      <p:pic>
        <p:nvPicPr>
          <p:cNvPr id="10" name="Image 9">
            <a:extLst>
              <a:ext uri="{FF2B5EF4-FFF2-40B4-BE49-F238E27FC236}">
                <a16:creationId xmlns:a16="http://schemas.microsoft.com/office/drawing/2014/main" id="{26F1F21B-E750-4EAF-882F-10681B4C6C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950" y="1640846"/>
            <a:ext cx="609600" cy="6096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834951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jjj.png"/>
          <p:cNvPicPr>
            <a:picLocks noChangeAspect="1"/>
          </p:cNvPicPr>
          <p:nvPr/>
        </p:nvPicPr>
        <p:blipFill>
          <a:blip r:embed="rId2" cstate="print"/>
          <a:stretch>
            <a:fillRect/>
          </a:stretch>
        </p:blipFill>
        <p:spPr>
          <a:xfrm>
            <a:off x="0" y="0"/>
            <a:ext cx="9144000" cy="6858000"/>
          </a:xfrm>
          <a:prstGeom prst="rect">
            <a:avLst/>
          </a:prstGeom>
        </p:spPr>
      </p:pic>
      <p:sp>
        <p:nvSpPr>
          <p:cNvPr id="3" name="ZoneTexte 2"/>
          <p:cNvSpPr txBox="1"/>
          <p:nvPr/>
        </p:nvSpPr>
        <p:spPr>
          <a:xfrm>
            <a:off x="1475656" y="1824147"/>
            <a:ext cx="6408712" cy="4278094"/>
          </a:xfrm>
          <a:prstGeom prst="rect">
            <a:avLst/>
          </a:prstGeom>
          <a:noFill/>
        </p:spPr>
        <p:txBody>
          <a:bodyPr wrap="square" rtlCol="0">
            <a:spAutoFit/>
          </a:bodyPr>
          <a:lstStyle/>
          <a:p>
            <a:pPr algn="ctr"/>
            <a:endParaRPr lang="fr-FR" sz="4000" b="1">
              <a:solidFill>
                <a:schemeClr val="bg1"/>
              </a:solidFill>
              <a:latin typeface="Yu Gothic UI Light" pitchFamily="34" charset="-128"/>
              <a:ea typeface="Yu Gothic UI Light" pitchFamily="34" charset="-128"/>
            </a:endParaRPr>
          </a:p>
          <a:p>
            <a:pPr algn="ctr"/>
            <a:r>
              <a:rPr lang="fr-FR" sz="4000" b="1" i="1">
                <a:solidFill>
                  <a:srgbClr val="FF0000"/>
                </a:solidFill>
                <a:latin typeface="Yu Gothic UI Light" pitchFamily="34" charset="-128"/>
                <a:ea typeface="Yu Gothic UI Light" pitchFamily="34" charset="-128"/>
              </a:rPr>
              <a:t>1-Problématique et solution</a:t>
            </a:r>
          </a:p>
          <a:p>
            <a:pPr algn="ctr"/>
            <a:r>
              <a:rPr lang="fr-FR" sz="4000" b="1" i="1">
                <a:solidFill>
                  <a:srgbClr val="FF0000"/>
                </a:solidFill>
                <a:latin typeface="Yu Gothic UI Light" pitchFamily="34" charset="-128"/>
                <a:ea typeface="Yu Gothic UI Light" pitchFamily="34" charset="-128"/>
              </a:rPr>
              <a:t>2- Objectifs et fonctionnalités</a:t>
            </a:r>
          </a:p>
          <a:p>
            <a:pPr algn="ctr"/>
            <a:r>
              <a:rPr lang="fr-FR" sz="4000" b="1" i="1">
                <a:solidFill>
                  <a:srgbClr val="FF0000"/>
                </a:solidFill>
                <a:latin typeface="Yu Gothic UI Light" pitchFamily="34" charset="-128"/>
                <a:ea typeface="Yu Gothic UI Light" pitchFamily="34" charset="-128"/>
              </a:rPr>
              <a:t>3-Modules</a:t>
            </a:r>
          </a:p>
          <a:p>
            <a:pPr algn="ctr"/>
            <a:r>
              <a:rPr lang="fr-FR" sz="2400" b="1" u="sng">
                <a:solidFill>
                  <a:schemeClr val="accent2">
                    <a:lumMod val="75000"/>
                  </a:schemeClr>
                </a:solidFill>
                <a:latin typeface="Yu Gothic UI Light" pitchFamily="34" charset="-128"/>
                <a:ea typeface="Yu Gothic UI Light" pitchFamily="34" charset="-128"/>
              </a:rPr>
              <a:t>a- Rôles et Avantages</a:t>
            </a:r>
          </a:p>
          <a:p>
            <a:pPr algn="ctr"/>
            <a:r>
              <a:rPr lang="fr-FR" sz="2400" b="1" u="sng">
                <a:solidFill>
                  <a:schemeClr val="accent2">
                    <a:lumMod val="75000"/>
                  </a:schemeClr>
                </a:solidFill>
                <a:latin typeface="Yu Gothic UI Light" pitchFamily="34" charset="-128"/>
                <a:ea typeface="Yu Gothic UI Light" pitchFamily="34" charset="-128"/>
              </a:rPr>
              <a:t>b-Présentation Cruds et fonctionnalités</a:t>
            </a:r>
          </a:p>
          <a:p>
            <a:pPr algn="ctr"/>
            <a:r>
              <a:rPr lang="fr-FR" sz="2400" b="1" u="sng">
                <a:solidFill>
                  <a:schemeClr val="accent2">
                    <a:lumMod val="75000"/>
                  </a:schemeClr>
                </a:solidFill>
                <a:latin typeface="Yu Gothic UI Light" pitchFamily="34" charset="-128"/>
                <a:ea typeface="Yu Gothic UI Light" pitchFamily="34" charset="-128"/>
              </a:rPr>
              <a:t>c-Partie smart proposée  </a:t>
            </a:r>
          </a:p>
          <a:p>
            <a:pPr algn="ctr"/>
            <a:r>
              <a:rPr lang="fr-FR" sz="4000" b="1">
                <a:solidFill>
                  <a:schemeClr val="bg1"/>
                </a:solidFill>
                <a:latin typeface="Yu Gothic UI Light" pitchFamily="34" charset="-128"/>
                <a:ea typeface="Yu Gothic UI Light" pitchFamily="34" charset="-128"/>
              </a:rPr>
              <a:t>… </a:t>
            </a:r>
          </a:p>
        </p:txBody>
      </p:sp>
      <p:pic>
        <p:nvPicPr>
          <p:cNvPr id="4" name="Image 3" descr="oui.png"/>
          <p:cNvPicPr>
            <a:picLocks noChangeAspect="1"/>
          </p:cNvPicPr>
          <p:nvPr/>
        </p:nvPicPr>
        <p:blipFill>
          <a:blip r:embed="rId3" cstate="print"/>
          <a:stretch>
            <a:fillRect/>
          </a:stretch>
        </p:blipFill>
        <p:spPr>
          <a:xfrm>
            <a:off x="7086600" y="-1179512"/>
            <a:ext cx="2057400" cy="6667500"/>
          </a:xfrm>
          <a:prstGeom prst="rect">
            <a:avLst/>
          </a:prstGeom>
        </p:spPr>
      </p:pic>
      <p:pic>
        <p:nvPicPr>
          <p:cNvPr id="5" name="Image 4" descr="oui.png"/>
          <p:cNvPicPr>
            <a:picLocks noChangeAspect="1"/>
          </p:cNvPicPr>
          <p:nvPr/>
        </p:nvPicPr>
        <p:blipFill>
          <a:blip r:embed="rId3" cstate="print"/>
          <a:stretch>
            <a:fillRect/>
          </a:stretch>
        </p:blipFill>
        <p:spPr>
          <a:xfrm>
            <a:off x="4031940" y="5184596"/>
            <a:ext cx="1296144" cy="4200467"/>
          </a:xfrm>
          <a:prstGeom prst="rect">
            <a:avLst/>
          </a:prstGeom>
        </p:spPr>
      </p:pic>
      <p:pic>
        <p:nvPicPr>
          <p:cNvPr id="6" name="Image 5" descr="oui.png"/>
          <p:cNvPicPr>
            <a:picLocks noChangeAspect="1"/>
          </p:cNvPicPr>
          <p:nvPr/>
        </p:nvPicPr>
        <p:blipFill>
          <a:blip r:embed="rId3" cstate="print"/>
          <a:stretch>
            <a:fillRect/>
          </a:stretch>
        </p:blipFill>
        <p:spPr>
          <a:xfrm>
            <a:off x="0" y="-1179512"/>
            <a:ext cx="2057400" cy="6667500"/>
          </a:xfrm>
          <a:prstGeom prst="rect">
            <a:avLst/>
          </a:prstGeom>
        </p:spPr>
      </p:pic>
      <p:sp>
        <p:nvSpPr>
          <p:cNvPr id="7" name="Rectangle 6"/>
          <p:cNvSpPr/>
          <p:nvPr/>
        </p:nvSpPr>
        <p:spPr>
          <a:xfrm>
            <a:off x="227215" y="1484784"/>
            <a:ext cx="892263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fr-FR" sz="5400" b="1">
                <a:ln/>
                <a:solidFill>
                  <a:schemeClr val="accent4"/>
                </a:solidFill>
                <a:latin typeface="Yu Gothic UI Light" pitchFamily="34" charset="-128"/>
                <a:ea typeface="Yu Gothic UI Light" pitchFamily="34" charset="-128"/>
              </a:rPr>
              <a:t>Le plan de notre présentation: </a:t>
            </a:r>
            <a:endParaRPr lang="fr-FR" sz="5400" b="1">
              <a:ln/>
              <a:solidFill>
                <a:schemeClr val="accent4"/>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jjj.png"/>
          <p:cNvPicPr>
            <a:picLocks noChangeAspect="1"/>
          </p:cNvPicPr>
          <p:nvPr/>
        </p:nvPicPr>
        <p:blipFill>
          <a:blip r:embed="rId2" cstate="print"/>
          <a:stretch>
            <a:fillRect/>
          </a:stretch>
        </p:blipFill>
        <p:spPr>
          <a:xfrm>
            <a:off x="0" y="0"/>
            <a:ext cx="9144000" cy="6858000"/>
          </a:xfrm>
          <a:prstGeom prst="rect">
            <a:avLst/>
          </a:prstGeom>
        </p:spPr>
      </p:pic>
      <p:graphicFrame>
        <p:nvGraphicFramePr>
          <p:cNvPr id="3" name="Tableau 2"/>
          <p:cNvGraphicFramePr>
            <a:graphicFrameLocks noGrp="1"/>
          </p:cNvGraphicFramePr>
          <p:nvPr>
            <p:extLst>
              <p:ext uri="{D42A27DB-BD31-4B8C-83A1-F6EECF244321}">
                <p14:modId xmlns:p14="http://schemas.microsoft.com/office/powerpoint/2010/main" val="2353962537"/>
              </p:ext>
            </p:extLst>
          </p:nvPr>
        </p:nvGraphicFramePr>
        <p:xfrm>
          <a:off x="1524000" y="1397000"/>
          <a:ext cx="6096000" cy="4550024"/>
        </p:xfrm>
        <a:graphic>
          <a:graphicData uri="http://schemas.openxmlformats.org/drawingml/2006/table">
            <a:tbl>
              <a:tblPr firstRow="1" bandRow="1">
                <a:tableStyleId>{7DF18680-E054-41AD-8BC1-D1AEF772440D}</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862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t>Comptes patients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t>Documents médicaux</a:t>
                      </a:r>
                    </a:p>
                  </a:txBody>
                  <a:tcPr/>
                </a:tc>
                <a:extLst>
                  <a:ext uri="{0D108BD9-81ED-4DB2-BD59-A6C34878D82A}">
                    <a16:rowId xmlns:a16="http://schemas.microsoft.com/office/drawing/2014/main" val="10000"/>
                  </a:ext>
                </a:extLst>
              </a:tr>
              <a:tr h="4063728">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ID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name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age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gender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address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phone number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social security number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marital status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emergency contact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insurance company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under risk/safe (cas)</a:t>
                      </a:r>
                      <a:endParaRPr lang="fr-F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a:t>Blood type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a:t>allergies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a:t>médications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a:t>surgies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a:t>prescriptions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a:t>analyses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err="1"/>
                        <a:t>doctor's</a:t>
                      </a:r>
                      <a:r>
                        <a:rPr lang="fr-FR"/>
                        <a:t> notes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a:t>performance </a:t>
                      </a:r>
                    </a:p>
                  </a:txBody>
                  <a:tcPr/>
                </a:tc>
                <a:extLst>
                  <a:ext uri="{0D108BD9-81ED-4DB2-BD59-A6C34878D82A}">
                    <a16:rowId xmlns:a16="http://schemas.microsoft.com/office/drawing/2014/main" val="10001"/>
                  </a:ext>
                </a:extLst>
              </a:tr>
            </a:tbl>
          </a:graphicData>
        </a:graphic>
      </p:graphicFrame>
      <p:pic>
        <p:nvPicPr>
          <p:cNvPr id="4" name="Image 3" descr="oui.png"/>
          <p:cNvPicPr>
            <a:picLocks noChangeAspect="1"/>
          </p:cNvPicPr>
          <p:nvPr/>
        </p:nvPicPr>
        <p:blipFill>
          <a:blip r:embed="rId3" cstate="print"/>
          <a:stretch>
            <a:fillRect/>
          </a:stretch>
        </p:blipFill>
        <p:spPr>
          <a:xfrm>
            <a:off x="7086600" y="-963488"/>
            <a:ext cx="2057400" cy="6667500"/>
          </a:xfrm>
          <a:prstGeom prst="rect">
            <a:avLst/>
          </a:prstGeom>
        </p:spPr>
      </p:pic>
      <p:pic>
        <p:nvPicPr>
          <p:cNvPr id="5" name="Image 4" descr="oui.png"/>
          <p:cNvPicPr>
            <a:picLocks noChangeAspect="1"/>
          </p:cNvPicPr>
          <p:nvPr/>
        </p:nvPicPr>
        <p:blipFill>
          <a:blip r:embed="rId3" cstate="print"/>
          <a:stretch>
            <a:fillRect/>
          </a:stretch>
        </p:blipFill>
        <p:spPr>
          <a:xfrm>
            <a:off x="0" y="-891480"/>
            <a:ext cx="2057400" cy="66675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jjj.png"/>
          <p:cNvPicPr>
            <a:picLocks noChangeAspect="1"/>
          </p:cNvPicPr>
          <p:nvPr/>
        </p:nvPicPr>
        <p:blipFill>
          <a:blip r:embed="rId2" cstate="print"/>
          <a:stretch>
            <a:fillRect/>
          </a:stretch>
        </p:blipFill>
        <p:spPr>
          <a:xfrm>
            <a:off x="0" y="0"/>
            <a:ext cx="9144000" cy="6858000"/>
          </a:xfrm>
          <a:prstGeom prst="rect">
            <a:avLst/>
          </a:prstGeom>
        </p:spPr>
      </p:pic>
      <p:pic>
        <p:nvPicPr>
          <p:cNvPr id="3" name="Image 2" descr="oui.png"/>
          <p:cNvPicPr>
            <a:picLocks noChangeAspect="1"/>
          </p:cNvPicPr>
          <p:nvPr/>
        </p:nvPicPr>
        <p:blipFill>
          <a:blip r:embed="rId3" cstate="print"/>
          <a:stretch>
            <a:fillRect/>
          </a:stretch>
        </p:blipFill>
        <p:spPr>
          <a:xfrm>
            <a:off x="7086600" y="-963488"/>
            <a:ext cx="2057400" cy="6667500"/>
          </a:xfrm>
          <a:prstGeom prst="rect">
            <a:avLst/>
          </a:prstGeom>
        </p:spPr>
      </p:pic>
      <p:sp>
        <p:nvSpPr>
          <p:cNvPr id="5" name="Rectangle : coins arrondis 4">
            <a:extLst>
              <a:ext uri="{FF2B5EF4-FFF2-40B4-BE49-F238E27FC236}">
                <a16:creationId xmlns:a16="http://schemas.microsoft.com/office/drawing/2014/main" id="{8E2D1F20-D7FE-4C65-A9E5-2ABA6AED5A9B}"/>
              </a:ext>
            </a:extLst>
          </p:cNvPr>
          <p:cNvSpPr/>
          <p:nvPr/>
        </p:nvSpPr>
        <p:spPr>
          <a:xfrm>
            <a:off x="3219264" y="908720"/>
            <a:ext cx="270547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Gestion patient</a:t>
            </a:r>
          </a:p>
        </p:txBody>
      </p:sp>
      <p:sp>
        <p:nvSpPr>
          <p:cNvPr id="6" name="Rectangle : coins arrondis 5">
            <a:extLst>
              <a:ext uri="{FF2B5EF4-FFF2-40B4-BE49-F238E27FC236}">
                <a16:creationId xmlns:a16="http://schemas.microsoft.com/office/drawing/2014/main" id="{1E07F8B4-6A28-450C-B57E-DB4D88CC46D6}"/>
              </a:ext>
            </a:extLst>
          </p:cNvPr>
          <p:cNvSpPr/>
          <p:nvPr/>
        </p:nvSpPr>
        <p:spPr>
          <a:xfrm>
            <a:off x="1115616" y="1772816"/>
            <a:ext cx="1440160" cy="50405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a:t>compte</a:t>
            </a:r>
          </a:p>
        </p:txBody>
      </p:sp>
      <p:sp>
        <p:nvSpPr>
          <p:cNvPr id="8" name="Rectangle : coins arrondis 7">
            <a:extLst>
              <a:ext uri="{FF2B5EF4-FFF2-40B4-BE49-F238E27FC236}">
                <a16:creationId xmlns:a16="http://schemas.microsoft.com/office/drawing/2014/main" id="{7FD8AF5F-7B4C-4550-911B-C6DCCF8530B7}"/>
              </a:ext>
            </a:extLst>
          </p:cNvPr>
          <p:cNvSpPr/>
          <p:nvPr/>
        </p:nvSpPr>
        <p:spPr>
          <a:xfrm>
            <a:off x="6366520" y="1772816"/>
            <a:ext cx="1440160" cy="5040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a:t>Documents médicaux</a:t>
            </a:r>
          </a:p>
        </p:txBody>
      </p:sp>
      <p:cxnSp>
        <p:nvCxnSpPr>
          <p:cNvPr id="12" name="Connecteur : en angle 11">
            <a:extLst>
              <a:ext uri="{FF2B5EF4-FFF2-40B4-BE49-F238E27FC236}">
                <a16:creationId xmlns:a16="http://schemas.microsoft.com/office/drawing/2014/main" id="{A9F77950-DEBA-42D5-9237-EACC0D4B3478}"/>
              </a:ext>
            </a:extLst>
          </p:cNvPr>
          <p:cNvCxnSpPr>
            <a:stCxn id="5" idx="2"/>
            <a:endCxn id="8" idx="0"/>
          </p:cNvCxnSpPr>
          <p:nvPr/>
        </p:nvCxnSpPr>
        <p:spPr>
          <a:xfrm rot="16200000" flipH="1">
            <a:off x="5685284" y="371500"/>
            <a:ext cx="288032" cy="25146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eur : en angle 13">
            <a:extLst>
              <a:ext uri="{FF2B5EF4-FFF2-40B4-BE49-F238E27FC236}">
                <a16:creationId xmlns:a16="http://schemas.microsoft.com/office/drawing/2014/main" id="{DCAA2AE5-9F7D-4E1C-8DD5-A084AC101EE4}"/>
              </a:ext>
            </a:extLst>
          </p:cNvPr>
          <p:cNvCxnSpPr>
            <a:stCxn id="5" idx="2"/>
            <a:endCxn id="6" idx="0"/>
          </p:cNvCxnSpPr>
          <p:nvPr/>
        </p:nvCxnSpPr>
        <p:spPr>
          <a:xfrm rot="5400000">
            <a:off x="3059832" y="260648"/>
            <a:ext cx="288032" cy="27363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 coins arrondis 14">
            <a:extLst>
              <a:ext uri="{FF2B5EF4-FFF2-40B4-BE49-F238E27FC236}">
                <a16:creationId xmlns:a16="http://schemas.microsoft.com/office/drawing/2014/main" id="{9F761D9B-BEF1-4DB4-92DF-2BC6C648F82B}"/>
              </a:ext>
            </a:extLst>
          </p:cNvPr>
          <p:cNvSpPr/>
          <p:nvPr/>
        </p:nvSpPr>
        <p:spPr>
          <a:xfrm>
            <a:off x="2448445" y="3591084"/>
            <a:ext cx="801138" cy="5638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Ajout </a:t>
            </a:r>
          </a:p>
        </p:txBody>
      </p:sp>
      <p:sp>
        <p:nvSpPr>
          <p:cNvPr id="21" name="Rectangle : coins arrondis 20">
            <a:extLst>
              <a:ext uri="{FF2B5EF4-FFF2-40B4-BE49-F238E27FC236}">
                <a16:creationId xmlns:a16="http://schemas.microsoft.com/office/drawing/2014/main" id="{D53E3B89-F014-48F9-91EF-162E56DDE839}"/>
              </a:ext>
            </a:extLst>
          </p:cNvPr>
          <p:cNvSpPr/>
          <p:nvPr/>
        </p:nvSpPr>
        <p:spPr>
          <a:xfrm>
            <a:off x="544082" y="3591084"/>
            <a:ext cx="1143068" cy="5638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Affichage </a:t>
            </a:r>
          </a:p>
        </p:txBody>
      </p:sp>
      <p:sp>
        <p:nvSpPr>
          <p:cNvPr id="23" name="Rectangle : coins arrondis 22">
            <a:extLst>
              <a:ext uri="{FF2B5EF4-FFF2-40B4-BE49-F238E27FC236}">
                <a16:creationId xmlns:a16="http://schemas.microsoft.com/office/drawing/2014/main" id="{F53F6C69-888E-4B20-8199-B5F7E60F42EA}"/>
              </a:ext>
            </a:extLst>
          </p:cNvPr>
          <p:cNvSpPr/>
          <p:nvPr/>
        </p:nvSpPr>
        <p:spPr>
          <a:xfrm>
            <a:off x="4039593" y="3621451"/>
            <a:ext cx="1440160" cy="5334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Suppression</a:t>
            </a:r>
          </a:p>
        </p:txBody>
      </p:sp>
      <p:sp>
        <p:nvSpPr>
          <p:cNvPr id="25" name="Rectangle : coins arrondis 24">
            <a:extLst>
              <a:ext uri="{FF2B5EF4-FFF2-40B4-BE49-F238E27FC236}">
                <a16:creationId xmlns:a16="http://schemas.microsoft.com/office/drawing/2014/main" id="{DBDB94C5-6C03-4EE5-9737-9C9715BC54F1}"/>
              </a:ext>
            </a:extLst>
          </p:cNvPr>
          <p:cNvSpPr/>
          <p:nvPr/>
        </p:nvSpPr>
        <p:spPr>
          <a:xfrm>
            <a:off x="6737053" y="3606281"/>
            <a:ext cx="1440160" cy="548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Modification  </a:t>
            </a:r>
          </a:p>
        </p:txBody>
      </p:sp>
      <p:sp>
        <p:nvSpPr>
          <p:cNvPr id="26" name="Rectangle : coins arrondis 25">
            <a:extLst>
              <a:ext uri="{FF2B5EF4-FFF2-40B4-BE49-F238E27FC236}">
                <a16:creationId xmlns:a16="http://schemas.microsoft.com/office/drawing/2014/main" id="{06B78218-F48F-48FC-BE37-195C19BE27EA}"/>
              </a:ext>
            </a:extLst>
          </p:cNvPr>
          <p:cNvSpPr/>
          <p:nvPr/>
        </p:nvSpPr>
        <p:spPr>
          <a:xfrm>
            <a:off x="4382998" y="4920493"/>
            <a:ext cx="637826" cy="548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trie</a:t>
            </a:r>
          </a:p>
        </p:txBody>
      </p:sp>
      <p:sp>
        <p:nvSpPr>
          <p:cNvPr id="28" name="Rectangle : coins arrondis 27">
            <a:extLst>
              <a:ext uri="{FF2B5EF4-FFF2-40B4-BE49-F238E27FC236}">
                <a16:creationId xmlns:a16="http://schemas.microsoft.com/office/drawing/2014/main" id="{5687CB1D-D070-4956-8D89-286CF48903EA}"/>
              </a:ext>
            </a:extLst>
          </p:cNvPr>
          <p:cNvSpPr/>
          <p:nvPr/>
        </p:nvSpPr>
        <p:spPr>
          <a:xfrm>
            <a:off x="1872438" y="4920493"/>
            <a:ext cx="1288453" cy="5638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Recherche </a:t>
            </a:r>
          </a:p>
        </p:txBody>
      </p:sp>
      <p:sp>
        <p:nvSpPr>
          <p:cNvPr id="30" name="Rectangle : coins arrondis 29">
            <a:extLst>
              <a:ext uri="{FF2B5EF4-FFF2-40B4-BE49-F238E27FC236}">
                <a16:creationId xmlns:a16="http://schemas.microsoft.com/office/drawing/2014/main" id="{9D6B1848-1BD0-4462-A514-93F02E359A4D}"/>
              </a:ext>
            </a:extLst>
          </p:cNvPr>
          <p:cNvSpPr/>
          <p:nvPr/>
        </p:nvSpPr>
        <p:spPr>
          <a:xfrm>
            <a:off x="5664532" y="4920494"/>
            <a:ext cx="1288452" cy="5486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Statistique </a:t>
            </a:r>
          </a:p>
        </p:txBody>
      </p:sp>
      <p:cxnSp>
        <p:nvCxnSpPr>
          <p:cNvPr id="45" name="Connecteur droit avec flèche 44">
            <a:extLst>
              <a:ext uri="{FF2B5EF4-FFF2-40B4-BE49-F238E27FC236}">
                <a16:creationId xmlns:a16="http://schemas.microsoft.com/office/drawing/2014/main" id="{DCC7129C-54D0-44DF-981F-15BC67CC8B60}"/>
              </a:ext>
            </a:extLst>
          </p:cNvPr>
          <p:cNvCxnSpPr>
            <a:stCxn id="6" idx="2"/>
            <a:endCxn id="21" idx="0"/>
          </p:cNvCxnSpPr>
          <p:nvPr/>
        </p:nvCxnSpPr>
        <p:spPr>
          <a:xfrm flipH="1">
            <a:off x="1115616" y="2276872"/>
            <a:ext cx="720080" cy="131421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7" name="Connecteur droit avec flèche 46">
            <a:extLst>
              <a:ext uri="{FF2B5EF4-FFF2-40B4-BE49-F238E27FC236}">
                <a16:creationId xmlns:a16="http://schemas.microsoft.com/office/drawing/2014/main" id="{BF4612A6-0080-4DB5-B959-5A5F1524122A}"/>
              </a:ext>
            </a:extLst>
          </p:cNvPr>
          <p:cNvCxnSpPr>
            <a:endCxn id="15" idx="0"/>
          </p:cNvCxnSpPr>
          <p:nvPr/>
        </p:nvCxnSpPr>
        <p:spPr>
          <a:xfrm>
            <a:off x="1835696" y="2276872"/>
            <a:ext cx="1013318" cy="131421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9" name="Connecteur droit avec flèche 48">
            <a:extLst>
              <a:ext uri="{FF2B5EF4-FFF2-40B4-BE49-F238E27FC236}">
                <a16:creationId xmlns:a16="http://schemas.microsoft.com/office/drawing/2014/main" id="{CC6E1182-E313-42E3-86A8-92AEA70F1CF8}"/>
              </a:ext>
            </a:extLst>
          </p:cNvPr>
          <p:cNvCxnSpPr>
            <a:stCxn id="6" idx="2"/>
            <a:endCxn id="23" idx="0"/>
          </p:cNvCxnSpPr>
          <p:nvPr/>
        </p:nvCxnSpPr>
        <p:spPr>
          <a:xfrm>
            <a:off x="1835696" y="2276872"/>
            <a:ext cx="2923977" cy="134457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1" name="Connecteur droit avec flèche 50">
            <a:extLst>
              <a:ext uri="{FF2B5EF4-FFF2-40B4-BE49-F238E27FC236}">
                <a16:creationId xmlns:a16="http://schemas.microsoft.com/office/drawing/2014/main" id="{03113BAC-9CE1-46EC-B0A9-CF7F1B2D7BEA}"/>
              </a:ext>
            </a:extLst>
          </p:cNvPr>
          <p:cNvCxnSpPr>
            <a:stCxn id="6" idx="2"/>
            <a:endCxn id="25" idx="0"/>
          </p:cNvCxnSpPr>
          <p:nvPr/>
        </p:nvCxnSpPr>
        <p:spPr>
          <a:xfrm>
            <a:off x="1835696" y="2276872"/>
            <a:ext cx="5621437" cy="13294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3" name="Connecteur droit avec flèche 52">
            <a:extLst>
              <a:ext uri="{FF2B5EF4-FFF2-40B4-BE49-F238E27FC236}">
                <a16:creationId xmlns:a16="http://schemas.microsoft.com/office/drawing/2014/main" id="{41E85D22-FA04-4BFC-91C4-BDDD0F4DF29D}"/>
              </a:ext>
            </a:extLst>
          </p:cNvPr>
          <p:cNvCxnSpPr>
            <a:cxnSpLocks/>
            <a:stCxn id="8" idx="2"/>
            <a:endCxn id="25" idx="0"/>
          </p:cNvCxnSpPr>
          <p:nvPr/>
        </p:nvCxnSpPr>
        <p:spPr>
          <a:xfrm>
            <a:off x="7086600" y="2276872"/>
            <a:ext cx="370533" cy="132940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5" name="Connecteur droit avec flèche 54">
            <a:extLst>
              <a:ext uri="{FF2B5EF4-FFF2-40B4-BE49-F238E27FC236}">
                <a16:creationId xmlns:a16="http://schemas.microsoft.com/office/drawing/2014/main" id="{9E4A82A8-F286-444F-9131-643A558A8528}"/>
              </a:ext>
            </a:extLst>
          </p:cNvPr>
          <p:cNvCxnSpPr>
            <a:cxnSpLocks/>
            <a:stCxn id="8" idx="2"/>
            <a:endCxn id="23" idx="0"/>
          </p:cNvCxnSpPr>
          <p:nvPr/>
        </p:nvCxnSpPr>
        <p:spPr>
          <a:xfrm flipH="1">
            <a:off x="4759673" y="2276872"/>
            <a:ext cx="2326927" cy="134457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7" name="Connecteur droit avec flèche 56">
            <a:extLst>
              <a:ext uri="{FF2B5EF4-FFF2-40B4-BE49-F238E27FC236}">
                <a16:creationId xmlns:a16="http://schemas.microsoft.com/office/drawing/2014/main" id="{2EE68442-9084-437F-BB80-EAA5ADF8599C}"/>
              </a:ext>
            </a:extLst>
          </p:cNvPr>
          <p:cNvCxnSpPr>
            <a:cxnSpLocks/>
            <a:stCxn id="8" idx="2"/>
            <a:endCxn id="15" idx="0"/>
          </p:cNvCxnSpPr>
          <p:nvPr/>
        </p:nvCxnSpPr>
        <p:spPr>
          <a:xfrm flipH="1">
            <a:off x="2849014" y="2276872"/>
            <a:ext cx="4237586" cy="131421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9" name="Connecteur droit avec flèche 58">
            <a:extLst>
              <a:ext uri="{FF2B5EF4-FFF2-40B4-BE49-F238E27FC236}">
                <a16:creationId xmlns:a16="http://schemas.microsoft.com/office/drawing/2014/main" id="{097AB40B-E930-4169-AAEA-543BC0F70600}"/>
              </a:ext>
            </a:extLst>
          </p:cNvPr>
          <p:cNvCxnSpPr>
            <a:cxnSpLocks/>
            <a:stCxn id="8" idx="2"/>
            <a:endCxn id="21" idx="0"/>
          </p:cNvCxnSpPr>
          <p:nvPr/>
        </p:nvCxnSpPr>
        <p:spPr>
          <a:xfrm flipH="1">
            <a:off x="1115616" y="2276872"/>
            <a:ext cx="5970984" cy="131421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1" name="Connecteur droit avec flèche 60">
            <a:extLst>
              <a:ext uri="{FF2B5EF4-FFF2-40B4-BE49-F238E27FC236}">
                <a16:creationId xmlns:a16="http://schemas.microsoft.com/office/drawing/2014/main" id="{C98FE051-C7C7-49AC-98E1-9C30A6E92A17}"/>
              </a:ext>
            </a:extLst>
          </p:cNvPr>
          <p:cNvCxnSpPr>
            <a:cxnSpLocks/>
            <a:stCxn id="6" idx="2"/>
            <a:endCxn id="28" idx="0"/>
          </p:cNvCxnSpPr>
          <p:nvPr/>
        </p:nvCxnSpPr>
        <p:spPr>
          <a:xfrm>
            <a:off x="1835696" y="2276872"/>
            <a:ext cx="680969" cy="26436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4" name="Connecteur droit avec flèche 63">
            <a:extLst>
              <a:ext uri="{FF2B5EF4-FFF2-40B4-BE49-F238E27FC236}">
                <a16:creationId xmlns:a16="http://schemas.microsoft.com/office/drawing/2014/main" id="{AAA2B6E3-1B49-4C1F-94DA-462EF6EA67B7}"/>
              </a:ext>
            </a:extLst>
          </p:cNvPr>
          <p:cNvCxnSpPr>
            <a:endCxn id="26" idx="0"/>
          </p:cNvCxnSpPr>
          <p:nvPr/>
        </p:nvCxnSpPr>
        <p:spPr>
          <a:xfrm>
            <a:off x="1835696" y="2292042"/>
            <a:ext cx="2866215" cy="262845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8" name="Connecteur droit avec flèche 67">
            <a:extLst>
              <a:ext uri="{FF2B5EF4-FFF2-40B4-BE49-F238E27FC236}">
                <a16:creationId xmlns:a16="http://schemas.microsoft.com/office/drawing/2014/main" id="{423B5869-F68B-4AFF-8E4F-24275FD2C61D}"/>
              </a:ext>
            </a:extLst>
          </p:cNvPr>
          <p:cNvCxnSpPr>
            <a:stCxn id="8" idx="2"/>
            <a:endCxn id="30" idx="0"/>
          </p:cNvCxnSpPr>
          <p:nvPr/>
        </p:nvCxnSpPr>
        <p:spPr>
          <a:xfrm flipH="1">
            <a:off x="6308758" y="2276872"/>
            <a:ext cx="777842" cy="264362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70" name="Connecteur droit avec flèche 69">
            <a:extLst>
              <a:ext uri="{FF2B5EF4-FFF2-40B4-BE49-F238E27FC236}">
                <a16:creationId xmlns:a16="http://schemas.microsoft.com/office/drawing/2014/main" id="{388612B2-DE82-419B-AD42-1483161D72D0}"/>
              </a:ext>
            </a:extLst>
          </p:cNvPr>
          <p:cNvCxnSpPr>
            <a:stCxn id="8" idx="2"/>
            <a:endCxn id="26" idx="0"/>
          </p:cNvCxnSpPr>
          <p:nvPr/>
        </p:nvCxnSpPr>
        <p:spPr>
          <a:xfrm flipH="1">
            <a:off x="4701911" y="2276872"/>
            <a:ext cx="2384689" cy="264362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pic>
        <p:nvPicPr>
          <p:cNvPr id="72" name="Image 71">
            <a:extLst>
              <a:ext uri="{FF2B5EF4-FFF2-40B4-BE49-F238E27FC236}">
                <a16:creationId xmlns:a16="http://schemas.microsoft.com/office/drawing/2014/main" id="{9848FD08-A531-4D07-8C81-5929EE661F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4082" y="599339"/>
            <a:ext cx="609600" cy="6096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8114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jjj.png"/>
          <p:cNvPicPr>
            <a:picLocks noChangeAspect="1"/>
          </p:cNvPicPr>
          <p:nvPr/>
        </p:nvPicPr>
        <p:blipFill>
          <a:blip r:embed="rId2" cstate="print"/>
          <a:stretch>
            <a:fillRect/>
          </a:stretch>
        </p:blipFill>
        <p:spPr>
          <a:xfrm>
            <a:off x="0" y="0"/>
            <a:ext cx="9144000" cy="6858000"/>
          </a:xfrm>
          <a:prstGeom prst="rect">
            <a:avLst/>
          </a:prstGeom>
        </p:spPr>
      </p:pic>
      <p:sp>
        <p:nvSpPr>
          <p:cNvPr id="3" name="ZoneTexte 3"/>
          <p:cNvSpPr txBox="1"/>
          <p:nvPr/>
        </p:nvSpPr>
        <p:spPr>
          <a:xfrm>
            <a:off x="1835696" y="548680"/>
            <a:ext cx="5112568" cy="646331"/>
          </a:xfrm>
          <a:prstGeom prst="rect">
            <a:avLst/>
          </a:prstGeom>
          <a:noFill/>
        </p:spPr>
        <p:txBody>
          <a:bodyPr wrap="square" rtlCol="0">
            <a:spAutoFit/>
          </a:bodyPr>
          <a:lstStyle/>
          <a:p>
            <a:r>
              <a:rPr lang="fr-FR" sz="3600" b="1" u="sng">
                <a:solidFill>
                  <a:schemeClr val="accent2">
                    <a:lumMod val="75000"/>
                  </a:schemeClr>
                </a:solidFill>
                <a:latin typeface="Yu Gothic UI Light" pitchFamily="34" charset="-128"/>
                <a:ea typeface="Yu Gothic UI Light" pitchFamily="34" charset="-128"/>
              </a:rPr>
              <a:t>PARTIE SMART ARDUINO </a:t>
            </a:r>
          </a:p>
        </p:txBody>
      </p:sp>
      <p:sp>
        <p:nvSpPr>
          <p:cNvPr id="4" name="TextBox 3"/>
          <p:cNvSpPr txBox="1"/>
          <p:nvPr/>
        </p:nvSpPr>
        <p:spPr>
          <a:xfrm>
            <a:off x="2663788" y="1219485"/>
            <a:ext cx="3456384" cy="369332"/>
          </a:xfrm>
          <a:prstGeom prst="rect">
            <a:avLst/>
          </a:prstGeom>
          <a:noFill/>
        </p:spPr>
        <p:txBody>
          <a:bodyPr wrap="square" rtlCol="0">
            <a:spAutoFit/>
          </a:bodyPr>
          <a:lstStyle/>
          <a:p>
            <a:r>
              <a:rPr lang="fr-FR"/>
              <a:t>Zeineb Rahmani &amp; Skander Rachah</a:t>
            </a:r>
          </a:p>
        </p:txBody>
      </p:sp>
      <p:sp>
        <p:nvSpPr>
          <p:cNvPr id="5" name="TextBox 4"/>
          <p:cNvSpPr txBox="1"/>
          <p:nvPr/>
        </p:nvSpPr>
        <p:spPr>
          <a:xfrm>
            <a:off x="755576" y="1588817"/>
            <a:ext cx="7128792" cy="5632311"/>
          </a:xfrm>
          <a:prstGeom prst="rect">
            <a:avLst/>
          </a:prstGeom>
          <a:noFill/>
        </p:spPr>
        <p:txBody>
          <a:bodyPr wrap="square" rtlCol="0">
            <a:spAutoFit/>
          </a:bodyPr>
          <a:lstStyle/>
          <a:p>
            <a:r>
              <a:rPr lang="fr-FR" sz="2400" b="1" u="sng" dirty="0">
                <a:solidFill>
                  <a:srgbClr val="FF0000"/>
                </a:solidFill>
              </a:rPr>
              <a:t>Description :</a:t>
            </a:r>
          </a:p>
          <a:p>
            <a:r>
              <a:rPr lang="fr-FR" sz="2000" dirty="0">
                <a:latin typeface="Times New Roman" panose="02020603050405020304" pitchFamily="18" charset="0"/>
                <a:cs typeface="Times New Roman" panose="02020603050405020304" pitchFamily="18" charset="0"/>
              </a:rPr>
              <a:t>Alors dans la côte </a:t>
            </a:r>
            <a:r>
              <a:rPr lang="fr-FR" sz="2000" dirty="0" err="1">
                <a:latin typeface="Times New Roman" panose="02020603050405020304" pitchFamily="18" charset="0"/>
                <a:cs typeface="Times New Roman" panose="02020603050405020304" pitchFamily="18" charset="0"/>
              </a:rPr>
              <a:t>arduino</a:t>
            </a:r>
            <a:r>
              <a:rPr lang="fr-FR" sz="2000" dirty="0">
                <a:latin typeface="Times New Roman" panose="02020603050405020304" pitchFamily="18" charset="0"/>
                <a:cs typeface="Times New Roman" panose="02020603050405020304" pitchFamily="18" charset="0"/>
              </a:rPr>
              <a:t> smart on propose le scenario suivant : </a:t>
            </a:r>
          </a:p>
          <a:p>
            <a:r>
              <a:rPr lang="fr-FR" sz="2000" dirty="0">
                <a:latin typeface="Times New Roman" panose="02020603050405020304" pitchFamily="18" charset="0"/>
                <a:cs typeface="Times New Roman" panose="02020603050405020304" pitchFamily="18" charset="0"/>
              </a:rPr>
              <a:t>On propose de fournir un détecteur intelligent qui relie entre infirmiers/médecins </a:t>
            </a:r>
          </a:p>
          <a:p>
            <a:r>
              <a:rPr lang="fr-FR" sz="2000" b="1" u="sng" dirty="0">
                <a:solidFill>
                  <a:srgbClr val="FF0000"/>
                </a:solidFill>
                <a:latin typeface="Times New Roman" panose="02020603050405020304" pitchFamily="18" charset="0"/>
                <a:cs typeface="Times New Roman" panose="02020603050405020304" pitchFamily="18" charset="0"/>
              </a:rPr>
              <a:t>*Utilité ? </a:t>
            </a:r>
          </a:p>
          <a:p>
            <a:r>
              <a:rPr lang="fr-FR" sz="2000" dirty="0">
                <a:latin typeface="Times New Roman" panose="02020603050405020304" pitchFamily="18" charset="0"/>
                <a:cs typeface="Times New Roman" panose="02020603050405020304" pitchFamily="18" charset="0"/>
              </a:rPr>
              <a:t>L’utilité de ce détecteur c’est facilite la communication entre les infirmiers et les médecins et nous faire gagne du temps </a:t>
            </a:r>
          </a:p>
          <a:p>
            <a:r>
              <a:rPr lang="fr-FR" sz="2000" b="1" u="sng" dirty="0">
                <a:solidFill>
                  <a:srgbClr val="FF0000"/>
                </a:solidFill>
                <a:latin typeface="Times New Roman" panose="02020603050405020304" pitchFamily="18" charset="0"/>
                <a:cs typeface="Times New Roman" panose="02020603050405020304" pitchFamily="18" charset="0"/>
              </a:rPr>
              <a:t>*comment ? </a:t>
            </a:r>
          </a:p>
          <a:p>
            <a:pPr lvl="0"/>
            <a:r>
              <a:rPr lang="fr-FR" sz="2000" dirty="0">
                <a:latin typeface="Times New Roman" panose="02020603050405020304" pitchFamily="18" charset="0"/>
                <a:cs typeface="Times New Roman" panose="02020603050405020304" pitchFamily="18" charset="0"/>
              </a:rPr>
              <a:t>Lors le médecin ou (infirmiers) l’un besoin de l’autre ce n’est pas obligatoire de le faire appelle grâce à ce détecteur tout simplement il suffit d’appuyée sur le bouton du détecteur et instantanément un alerte ou avertissement sera envoyer au médecin ainsi de même pour les infirmiers .</a:t>
            </a:r>
          </a:p>
          <a:p>
            <a:endParaRPr lang="fr-FR" sz="2400" b="1" u="sng" dirty="0">
              <a:solidFill>
                <a:srgbClr val="FF0000"/>
              </a:solidFill>
            </a:endParaRPr>
          </a:p>
          <a:p>
            <a:endParaRPr lang="fr-FR" sz="2400" b="1" u="sng" dirty="0">
              <a:solidFill>
                <a:srgbClr val="FF0000"/>
              </a:solidFill>
            </a:endParaRPr>
          </a:p>
          <a:p>
            <a:endParaRPr lang="fr-FR" sz="2400" b="1" u="sng" dirty="0">
              <a:solidFill>
                <a:srgbClr val="FF0000"/>
              </a:solidFill>
            </a:endParaRPr>
          </a:p>
          <a:p>
            <a:r>
              <a:rPr lang="fr-FR" sz="2400" b="1" u="sng" dirty="0">
                <a:solidFill>
                  <a:srgbClr val="FF0000"/>
                </a:solidFill>
              </a:rPr>
              <a:t> </a:t>
            </a:r>
          </a:p>
        </p:txBody>
      </p:sp>
    </p:spTree>
    <p:extLst>
      <p:ext uri="{BB962C8B-B14F-4D97-AF65-F5344CB8AC3E}">
        <p14:creationId xmlns:p14="http://schemas.microsoft.com/office/powerpoint/2010/main" val="2171978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1" descr="jjj.png"/>
          <p:cNvPicPr>
            <a:picLocks noChangeAspect="1"/>
          </p:cNvPicPr>
          <p:nvPr/>
        </p:nvPicPr>
        <p:blipFill>
          <a:blip r:embed="rId2" cstate="print"/>
          <a:stretch>
            <a:fillRect/>
          </a:stretch>
        </p:blipFill>
        <p:spPr>
          <a:xfrm>
            <a:off x="0" y="0"/>
            <a:ext cx="9144000" cy="6858000"/>
          </a:xfrm>
          <a:prstGeom prst="rect">
            <a:avLst/>
          </a:prstGeom>
        </p:spPr>
      </p:pic>
      <p:sp>
        <p:nvSpPr>
          <p:cNvPr id="4" name="Rectangle 3"/>
          <p:cNvSpPr/>
          <p:nvPr/>
        </p:nvSpPr>
        <p:spPr>
          <a:xfrm>
            <a:off x="539552" y="5229200"/>
            <a:ext cx="4572000" cy="369332"/>
          </a:xfrm>
          <a:prstGeom prst="rect">
            <a:avLst/>
          </a:prstGeom>
        </p:spPr>
        <p:txBody>
          <a:bodyPr>
            <a:spAutoFit/>
          </a:bodyPr>
          <a:lstStyle/>
          <a:p>
            <a:endParaRPr lang="fr-FR">
              <a:solidFill>
                <a:srgbClr val="002060"/>
              </a:solidFill>
            </a:endParaRPr>
          </a:p>
        </p:txBody>
      </p:sp>
      <p:pic>
        <p:nvPicPr>
          <p:cNvPr id="5" name="Picture 2" descr="https://scontent.ftun3-1.fna.fbcdn.net/v/t1.15752-9/121306835_622479168407878_7137910266578590486_n.png?_nc_cat=103&amp;_nc_sid=ae9488&amp;_nc_ohc=iQh7tldEf_0AX9ZPIgo&amp;_nc_ht=scontent.ftun3-1.fna&amp;oh=cfc95a4e334398908ad03467b0753b6c&amp;oe=5FAA3C9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3904025"/>
            <a:ext cx="3942184"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55576" y="764704"/>
            <a:ext cx="7560840" cy="3139321"/>
          </a:xfrm>
          <a:prstGeom prst="rect">
            <a:avLst/>
          </a:prstGeom>
          <a:noFill/>
        </p:spPr>
        <p:txBody>
          <a:bodyPr wrap="square" rtlCol="0">
            <a:spAutoFit/>
          </a:bodyPr>
          <a:lstStyle/>
          <a:p>
            <a:r>
              <a:rPr lang="fr-FR"/>
              <a:t>Alors pour le mode de fonctionnement on pensée a la procédure suivante : </a:t>
            </a:r>
          </a:p>
          <a:p>
            <a:r>
              <a:rPr lang="fr-FR"/>
              <a:t>Lors du besoin du médecin /infirmier(Foulen ben Foulen) une alerte ou avertissement sera envoyée a ce médecin/infirmier sous ce genre ( monsieur le médecin on vous besoin de se présenter à la chambre num …)et en même temps une notification va être envoyée a l’application sous le genre (le médecin /infirmier… est demandé au chambre … )</a:t>
            </a:r>
          </a:p>
          <a:p>
            <a:endParaRPr lang="fr-FR"/>
          </a:p>
          <a:p>
            <a:endParaRPr lang="fr-FR"/>
          </a:p>
          <a:p>
            <a:endParaRPr lang="fr-FR"/>
          </a:p>
          <a:p>
            <a:endParaRPr lang="fr-FR"/>
          </a:p>
          <a:p>
            <a:r>
              <a:rPr lang="fr-FR" b="1" u="sng">
                <a:solidFill>
                  <a:srgbClr val="FF0000"/>
                </a:solidFill>
              </a:rPr>
              <a:t>*matérielles:  </a:t>
            </a:r>
          </a:p>
        </p:txBody>
      </p:sp>
      <p:sp>
        <p:nvSpPr>
          <p:cNvPr id="7" name="AutoShape 4" descr="Système de détection des obstacles avec Arduin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054" name="Picture 6" descr="Système de détection des obstacles avec Arduin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3904025"/>
            <a:ext cx="3518928" cy="2441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692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pptehealthe.png"/>
          <p:cNvPicPr>
            <a:picLocks noChangeAspect="1"/>
          </p:cNvPicPr>
          <p:nvPr/>
        </p:nvPicPr>
        <p:blipFill>
          <a:blip r:embed="rId2" cstate="print"/>
          <a:stretch>
            <a:fillRect/>
          </a:stretch>
        </p:blipFill>
        <p:spPr>
          <a:xfrm>
            <a:off x="0" y="0"/>
            <a:ext cx="9144000" cy="6858000"/>
          </a:xfrm>
          <a:prstGeom prst="rect">
            <a:avLst/>
          </a:prstGeom>
        </p:spPr>
      </p:pic>
      <p:sp>
        <p:nvSpPr>
          <p:cNvPr id="4" name="ZoneTexte 3"/>
          <p:cNvSpPr txBox="1"/>
          <p:nvPr/>
        </p:nvSpPr>
        <p:spPr>
          <a:xfrm>
            <a:off x="2051720" y="1340768"/>
            <a:ext cx="6048672" cy="369332"/>
          </a:xfrm>
          <a:prstGeom prst="rect">
            <a:avLst/>
          </a:prstGeom>
          <a:noFill/>
        </p:spPr>
        <p:txBody>
          <a:bodyPr wrap="square" rtlCol="0">
            <a:spAutoFit/>
          </a:bodyPr>
          <a:lstStyle/>
          <a:p>
            <a:endParaRPr lang="fr-FR"/>
          </a:p>
        </p:txBody>
      </p:sp>
      <p:pic>
        <p:nvPicPr>
          <p:cNvPr id="6" name="Image 5" descr="pptehealthe.png"/>
          <p:cNvPicPr>
            <a:picLocks noChangeAspect="1"/>
          </p:cNvPicPr>
          <p:nvPr/>
        </p:nvPicPr>
        <p:blipFill>
          <a:blip r:embed="rId3" cstate="print"/>
          <a:stretch>
            <a:fillRect/>
          </a:stretch>
        </p:blipFill>
        <p:spPr>
          <a:xfrm>
            <a:off x="0" y="0"/>
            <a:ext cx="9144000" cy="6858000"/>
          </a:xfrm>
          <a:prstGeom prst="rect">
            <a:avLst/>
          </a:prstGeom>
        </p:spPr>
      </p:pic>
      <p:sp>
        <p:nvSpPr>
          <p:cNvPr id="7" name="ZoneTexte 6"/>
          <p:cNvSpPr txBox="1"/>
          <p:nvPr/>
        </p:nvSpPr>
        <p:spPr>
          <a:xfrm>
            <a:off x="1547664" y="836712"/>
            <a:ext cx="6408712" cy="3447098"/>
          </a:xfrm>
          <a:prstGeom prst="rect">
            <a:avLst/>
          </a:prstGeom>
          <a:noFill/>
        </p:spPr>
        <p:txBody>
          <a:bodyPr wrap="square" rtlCol="0">
            <a:spAutoFit/>
          </a:bodyPr>
          <a:lstStyle/>
          <a:p>
            <a:pPr lvl="0" fontAlgn="base">
              <a:spcBef>
                <a:spcPct val="0"/>
              </a:spcBef>
              <a:spcAft>
                <a:spcPct val="0"/>
              </a:spcAft>
            </a:pPr>
            <a:r>
              <a:rPr lang="fr-FR" sz="3200" b="1" u="sng">
                <a:solidFill>
                  <a:schemeClr val="tx2">
                    <a:lumMod val="50000"/>
                  </a:schemeClr>
                </a:solidFill>
                <a:latin typeface="Arial" pitchFamily="34" charset="0"/>
                <a:cs typeface="Arial" pitchFamily="34" charset="0"/>
              </a:rPr>
              <a:t>1-Problématique: </a:t>
            </a:r>
          </a:p>
          <a:p>
            <a:pPr lvl="0" fontAlgn="base">
              <a:spcBef>
                <a:spcPct val="0"/>
              </a:spcBef>
              <a:spcAft>
                <a:spcPct val="0"/>
              </a:spcAft>
            </a:pPr>
            <a:endParaRPr lang="fr-FR" sz="3200">
              <a:solidFill>
                <a:schemeClr val="bg1"/>
              </a:solidFill>
              <a:latin typeface="Arial" pitchFamily="34" charset="0"/>
              <a:cs typeface="Arial" pitchFamily="34" charset="0"/>
            </a:endParaRPr>
          </a:p>
          <a:p>
            <a:pPr lvl="0" fontAlgn="base">
              <a:spcBef>
                <a:spcPct val="0"/>
              </a:spcBef>
              <a:spcAft>
                <a:spcPct val="0"/>
              </a:spcAft>
            </a:pPr>
            <a:r>
              <a:rPr lang="fr-FR" sz="2000" b="1">
                <a:solidFill>
                  <a:schemeClr val="bg1"/>
                </a:solidFill>
                <a:latin typeface="Yu Gothic UI Light" pitchFamily="34" charset="-128"/>
                <a:ea typeface="Yu Gothic UI Light" pitchFamily="34" charset="-128"/>
                <a:cs typeface="Arial" pitchFamily="34" charset="0"/>
              </a:rPr>
              <a:t>De nos jours ,ou chaque seconde compte,  le corps médical se trouve dans des situations chaotiques qui demande à tout un chacun de déployer son attention d’où  la rapidité de l’exécution et la précision de la gestion des cliniques est un besoin crucial</a:t>
            </a:r>
            <a:r>
              <a:rPr lang="fr-FR" b="1">
                <a:solidFill>
                  <a:schemeClr val="bg1"/>
                </a:solidFill>
                <a:latin typeface="Arial" pitchFamily="34" charset="0"/>
                <a:cs typeface="Arial" pitchFamily="34" charset="0"/>
              </a:rPr>
              <a:t>.</a:t>
            </a:r>
          </a:p>
          <a:p>
            <a:pPr lvl="0" fontAlgn="base">
              <a:spcBef>
                <a:spcPct val="0"/>
              </a:spcBef>
              <a:spcAft>
                <a:spcPct val="0"/>
              </a:spcAft>
            </a:pPr>
            <a:endParaRPr lang="fr-FR">
              <a:solidFill>
                <a:schemeClr val="bg1"/>
              </a:solidFill>
              <a:latin typeface="Arial" pitchFamily="34" charset="0"/>
              <a:cs typeface="Arial" pitchFamily="34" charset="0"/>
            </a:endParaRPr>
          </a:p>
          <a:p>
            <a:pPr lvl="0" fontAlgn="base">
              <a:spcBef>
                <a:spcPct val="0"/>
              </a:spcBef>
              <a:spcAft>
                <a:spcPct val="0"/>
              </a:spcAft>
            </a:pPr>
            <a:endParaRPr lang="fr-FR">
              <a:latin typeface="Arial" pitchFamily="34" charset="0"/>
              <a:cs typeface="Arial" pitchFamily="34" charset="0"/>
            </a:endParaRPr>
          </a:p>
          <a:p>
            <a:pPr lvl="0" fontAlgn="base">
              <a:spcBef>
                <a:spcPct val="0"/>
              </a:spcBef>
              <a:spcAft>
                <a:spcPct val="0"/>
              </a:spcAft>
            </a:pPr>
            <a:endParaRPr lang="fr-FR">
              <a:latin typeface="Arial" pitchFamily="34" charset="0"/>
              <a:cs typeface="Arial" pitchFamily="34" charset="0"/>
            </a:endParaRPr>
          </a:p>
        </p:txBody>
      </p:sp>
      <p:sp>
        <p:nvSpPr>
          <p:cNvPr id="9" name="ZoneTexte 8"/>
          <p:cNvSpPr txBox="1"/>
          <p:nvPr/>
        </p:nvSpPr>
        <p:spPr>
          <a:xfrm>
            <a:off x="3491880" y="3717032"/>
            <a:ext cx="4608512" cy="2800767"/>
          </a:xfrm>
          <a:prstGeom prst="rect">
            <a:avLst/>
          </a:prstGeom>
          <a:noFill/>
        </p:spPr>
        <p:txBody>
          <a:bodyPr wrap="square" rtlCol="0">
            <a:spAutoFit/>
          </a:bodyPr>
          <a:lstStyle/>
          <a:p>
            <a:r>
              <a:rPr lang="fr-FR" sz="3200" b="1" u="sng">
                <a:solidFill>
                  <a:srgbClr val="F868B0"/>
                </a:solidFill>
                <a:latin typeface="Yu Gothic UI Light" pitchFamily="34" charset="-128"/>
                <a:ea typeface="Yu Gothic UI Light" pitchFamily="34" charset="-128"/>
              </a:rPr>
              <a:t>Solution: </a:t>
            </a:r>
          </a:p>
          <a:p>
            <a:r>
              <a:rPr lang="fr-FR" sz="2000" b="1">
                <a:solidFill>
                  <a:schemeClr val="bg1"/>
                </a:solidFill>
                <a:latin typeface="Yu Gothic UI Light" pitchFamily="34" charset="-128"/>
                <a:ea typeface="Yu Gothic UI Light" pitchFamily="34" charset="-128"/>
              </a:rPr>
              <a:t>D’ou est conçue l’idée de notre application </a:t>
            </a:r>
          </a:p>
          <a:p>
            <a:r>
              <a:rPr lang="fr-FR" sz="2000" b="1">
                <a:solidFill>
                  <a:schemeClr val="bg1"/>
                </a:solidFill>
                <a:latin typeface="Yu Gothic UI Light" pitchFamily="34" charset="-128"/>
                <a:ea typeface="Yu Gothic UI Light" pitchFamily="34" charset="-128"/>
              </a:rPr>
              <a:t>Qui consiste en un programme simple et rapide </a:t>
            </a:r>
          </a:p>
          <a:p>
            <a:r>
              <a:rPr lang="fr-FR" sz="2000" b="1">
                <a:solidFill>
                  <a:schemeClr val="bg1"/>
                </a:solidFill>
                <a:latin typeface="Yu Gothic UI Light" pitchFamily="34" charset="-128"/>
                <a:ea typeface="Yu Gothic UI Light" pitchFamily="34" charset="-128"/>
              </a:rPr>
              <a:t>Qui aide le personnel médical a gérer la clinique .</a:t>
            </a:r>
          </a:p>
          <a:p>
            <a:endParaRPr lang="fr-FR" sz="2400">
              <a:solidFill>
                <a:schemeClr val="bg1"/>
              </a:solidFill>
              <a:latin typeface="Yu Gothic UI Light" pitchFamily="34" charset="-128"/>
              <a:ea typeface="Yu Gothic UI Light" pitchFamily="34" charset="-128"/>
            </a:endParaRPr>
          </a:p>
        </p:txBody>
      </p:sp>
      <p:pic>
        <p:nvPicPr>
          <p:cNvPr id="11" name="Image 10" descr="oui.png"/>
          <p:cNvPicPr>
            <a:picLocks noChangeAspect="1"/>
          </p:cNvPicPr>
          <p:nvPr/>
        </p:nvPicPr>
        <p:blipFill>
          <a:blip r:embed="rId4" cstate="print"/>
          <a:stretch>
            <a:fillRect/>
          </a:stretch>
        </p:blipFill>
        <p:spPr>
          <a:xfrm>
            <a:off x="7086600" y="-891480"/>
            <a:ext cx="2057400" cy="6667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jjj.png"/>
          <p:cNvPicPr>
            <a:picLocks noChangeAspect="1"/>
          </p:cNvPicPr>
          <p:nvPr/>
        </p:nvPicPr>
        <p:blipFill>
          <a:blip r:embed="rId2" cstate="print"/>
          <a:stretch>
            <a:fillRect/>
          </a:stretch>
        </p:blipFill>
        <p:spPr>
          <a:xfrm>
            <a:off x="0" y="0"/>
            <a:ext cx="9144000" cy="6858000"/>
          </a:xfrm>
          <a:prstGeom prst="rect">
            <a:avLst/>
          </a:prstGeom>
        </p:spPr>
      </p:pic>
      <p:pic>
        <p:nvPicPr>
          <p:cNvPr id="3" name="Image 2" descr="9alboub.png"/>
          <p:cNvPicPr>
            <a:picLocks noChangeAspect="1"/>
          </p:cNvPicPr>
          <p:nvPr/>
        </p:nvPicPr>
        <p:blipFill>
          <a:blip r:embed="rId3" cstate="print"/>
          <a:stretch>
            <a:fillRect/>
          </a:stretch>
        </p:blipFill>
        <p:spPr>
          <a:xfrm>
            <a:off x="-2988840" y="-1467544"/>
            <a:ext cx="5040560" cy="3920436"/>
          </a:xfrm>
          <a:prstGeom prst="rect">
            <a:avLst/>
          </a:prstGeom>
        </p:spPr>
      </p:pic>
      <p:sp>
        <p:nvSpPr>
          <p:cNvPr id="4" name="ZoneTexte 3"/>
          <p:cNvSpPr txBox="1"/>
          <p:nvPr/>
        </p:nvSpPr>
        <p:spPr>
          <a:xfrm>
            <a:off x="1331640" y="620688"/>
            <a:ext cx="6264696" cy="5816977"/>
          </a:xfrm>
          <a:prstGeom prst="rect">
            <a:avLst/>
          </a:prstGeom>
          <a:noFill/>
        </p:spPr>
        <p:txBody>
          <a:bodyPr wrap="square" rtlCol="0">
            <a:spAutoFit/>
          </a:bodyPr>
          <a:lstStyle/>
          <a:p>
            <a:pPr algn="ctr"/>
            <a:r>
              <a:rPr lang="fr-FR" sz="3200" b="1" u="sng">
                <a:solidFill>
                  <a:srgbClr val="FF0000"/>
                </a:solidFill>
                <a:latin typeface="Yu Gothic UI Light" pitchFamily="34" charset="-128"/>
                <a:ea typeface="Yu Gothic UI Light" pitchFamily="34" charset="-128"/>
              </a:rPr>
              <a:t>3-Objectifs </a:t>
            </a:r>
          </a:p>
          <a:p>
            <a:pPr algn="ctr"/>
            <a:endParaRPr lang="fr-FR" sz="2400">
              <a:solidFill>
                <a:schemeClr val="bg1"/>
              </a:solidFill>
              <a:latin typeface="Yu Gothic UI Light" pitchFamily="34" charset="-128"/>
              <a:ea typeface="Yu Gothic UI Light" pitchFamily="34" charset="-128"/>
            </a:endParaRPr>
          </a:p>
          <a:p>
            <a:pPr algn="ctr"/>
            <a:r>
              <a:rPr lang="fr-FR" sz="3200" b="1" u="sng">
                <a:solidFill>
                  <a:schemeClr val="bg1"/>
                </a:solidFill>
                <a:latin typeface="Yu Gothic UI Light" pitchFamily="34" charset="-128"/>
                <a:ea typeface="Yu Gothic UI Light" pitchFamily="34" charset="-128"/>
              </a:rPr>
              <a:t>Nous allons opter pour faire un programme :</a:t>
            </a:r>
          </a:p>
          <a:p>
            <a:pPr algn="ctr"/>
            <a:endParaRPr lang="fr-FR" sz="3200" b="1" u="sng">
              <a:solidFill>
                <a:schemeClr val="tx1">
                  <a:lumMod val="95000"/>
                  <a:lumOff val="5000"/>
                </a:schemeClr>
              </a:solidFill>
              <a:latin typeface="Yu Gothic UI Light" pitchFamily="34" charset="-128"/>
              <a:ea typeface="Yu Gothic UI Light" pitchFamily="34" charset="-128"/>
            </a:endParaRPr>
          </a:p>
          <a:p>
            <a:pPr algn="ctr">
              <a:buFontTx/>
              <a:buChar char="-"/>
            </a:pPr>
            <a:r>
              <a:rPr lang="fr-FR" sz="2400" b="1">
                <a:solidFill>
                  <a:schemeClr val="tx1">
                    <a:lumMod val="95000"/>
                    <a:lumOff val="5000"/>
                  </a:schemeClr>
                </a:solidFill>
                <a:latin typeface="Yu Gothic UI Light" pitchFamily="34" charset="-128"/>
                <a:ea typeface="Yu Gothic UI Light" pitchFamily="34" charset="-128"/>
              </a:rPr>
              <a:t>Multilingue</a:t>
            </a:r>
          </a:p>
          <a:p>
            <a:pPr algn="ctr">
              <a:buFontTx/>
              <a:buChar char="-"/>
            </a:pPr>
            <a:r>
              <a:rPr lang="fr-FR" sz="2400" b="1">
                <a:solidFill>
                  <a:schemeClr val="tx1">
                    <a:lumMod val="95000"/>
                    <a:lumOff val="5000"/>
                  </a:schemeClr>
                </a:solidFill>
                <a:latin typeface="Yu Gothic UI Light" pitchFamily="34" charset="-128"/>
                <a:ea typeface="Yu Gothic UI Light" pitchFamily="34" charset="-128"/>
              </a:rPr>
              <a:t> Auquel les droits d’accès sont réservés au personnel médical.</a:t>
            </a:r>
          </a:p>
          <a:p>
            <a:pPr algn="ctr">
              <a:buFontTx/>
              <a:buChar char="-"/>
            </a:pPr>
            <a:r>
              <a:rPr lang="fr-FR" sz="2400" b="1">
                <a:solidFill>
                  <a:schemeClr val="tx1">
                    <a:lumMod val="95000"/>
                    <a:lumOff val="5000"/>
                  </a:schemeClr>
                </a:solidFill>
                <a:latin typeface="Yu Gothic UI Light" pitchFamily="34" charset="-128"/>
                <a:ea typeface="Yu Gothic UI Light" pitchFamily="34" charset="-128"/>
              </a:rPr>
              <a:t>Contenant un système d’authentification selon chaque type d’utilisateur.</a:t>
            </a:r>
          </a:p>
          <a:p>
            <a:pPr algn="ctr">
              <a:buFontTx/>
              <a:buChar char="-"/>
            </a:pPr>
            <a:r>
              <a:rPr lang="fr-FR" sz="2400" b="1">
                <a:solidFill>
                  <a:schemeClr val="tx1">
                    <a:lumMod val="95000"/>
                    <a:lumOff val="5000"/>
                  </a:schemeClr>
                </a:solidFill>
                <a:latin typeface="Yu Gothic UI Light" pitchFamily="34" charset="-128"/>
                <a:ea typeface="Yu Gothic UI Light" pitchFamily="34" charset="-128"/>
              </a:rPr>
              <a:t>Contenant une partie d’aide décision.</a:t>
            </a:r>
          </a:p>
          <a:p>
            <a:pPr algn="ctr">
              <a:buFontTx/>
              <a:buChar char="-"/>
            </a:pPr>
            <a:r>
              <a:rPr lang="fr-FR" sz="2400" b="1">
                <a:solidFill>
                  <a:schemeClr val="tx1">
                    <a:lumMod val="95000"/>
                    <a:lumOff val="5000"/>
                  </a:schemeClr>
                </a:solidFill>
                <a:latin typeface="Yu Gothic UI Light" pitchFamily="34" charset="-128"/>
                <a:ea typeface="Yu Gothic UI Light" pitchFamily="34" charset="-128"/>
              </a:rPr>
              <a:t>Contenant une partie d’analyse et statistiques.</a:t>
            </a:r>
          </a:p>
          <a:p>
            <a:pPr algn="ctr">
              <a:buFontTx/>
              <a:buChar char="-"/>
            </a:pPr>
            <a:r>
              <a:rPr lang="fr-FR" sz="2400" b="1">
                <a:solidFill>
                  <a:schemeClr val="tx1">
                    <a:lumMod val="95000"/>
                    <a:lumOff val="5000"/>
                  </a:schemeClr>
                </a:solidFill>
                <a:latin typeface="Yu Gothic UI Light" pitchFamily="34" charset="-128"/>
                <a:ea typeface="Yu Gothic UI Light" pitchFamily="34" charset="-128"/>
              </a:rPr>
              <a:t>Qui organisera toute la gestion d’une clinique ; financière , personnel, matériels…</a:t>
            </a:r>
          </a:p>
        </p:txBody>
      </p:sp>
      <p:pic>
        <p:nvPicPr>
          <p:cNvPr id="5" name="Image 4" descr="9alboub.png"/>
          <p:cNvPicPr>
            <a:picLocks noChangeAspect="1"/>
          </p:cNvPicPr>
          <p:nvPr/>
        </p:nvPicPr>
        <p:blipFill>
          <a:blip r:embed="rId3" cstate="print"/>
          <a:stretch>
            <a:fillRect/>
          </a:stretch>
        </p:blipFill>
        <p:spPr>
          <a:xfrm>
            <a:off x="4552488" y="3789040"/>
            <a:ext cx="5040560" cy="392043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fff.png"/>
          <p:cNvPicPr>
            <a:picLocks noChangeAspect="1"/>
          </p:cNvPicPr>
          <p:nvPr/>
        </p:nvPicPr>
        <p:blipFill>
          <a:blip r:embed="rId2" cstate="print"/>
          <a:stretch>
            <a:fillRect/>
          </a:stretch>
        </p:blipFill>
        <p:spPr>
          <a:xfrm>
            <a:off x="0" y="-31750"/>
            <a:ext cx="9144000" cy="6889750"/>
          </a:xfrm>
          <a:prstGeom prst="rect">
            <a:avLst/>
          </a:prstGeom>
        </p:spPr>
      </p:pic>
      <p:sp>
        <p:nvSpPr>
          <p:cNvPr id="4" name="ZoneTexte 3"/>
          <p:cNvSpPr txBox="1"/>
          <p:nvPr/>
        </p:nvSpPr>
        <p:spPr>
          <a:xfrm>
            <a:off x="899592" y="908720"/>
            <a:ext cx="4896544" cy="2000548"/>
          </a:xfrm>
          <a:prstGeom prst="rect">
            <a:avLst/>
          </a:prstGeom>
          <a:noFill/>
        </p:spPr>
        <p:txBody>
          <a:bodyPr wrap="square" rtlCol="0">
            <a:spAutoFit/>
          </a:bodyPr>
          <a:lstStyle/>
          <a:p>
            <a:pPr algn="ctr"/>
            <a:r>
              <a:rPr lang="fr-FR" sz="4000" b="1" u="sng">
                <a:solidFill>
                  <a:srgbClr val="FF0000"/>
                </a:solidFill>
                <a:latin typeface="Yu Gothic UI Light" pitchFamily="34" charset="-128"/>
                <a:ea typeface="Yu Gothic UI Light" pitchFamily="34" charset="-128"/>
              </a:rPr>
              <a:t>3-Modules </a:t>
            </a:r>
          </a:p>
          <a:p>
            <a:r>
              <a:rPr lang="fr-FR" sz="2800" b="1">
                <a:solidFill>
                  <a:schemeClr val="bg1"/>
                </a:solidFill>
                <a:latin typeface="Yu Gothic UI Light" pitchFamily="34" charset="-128"/>
                <a:ea typeface="Yu Gothic UI Light" pitchFamily="34" charset="-128"/>
              </a:rPr>
              <a:t>Nous avons développer cinq modules qui résument la gestion dans notre application </a:t>
            </a:r>
          </a:p>
        </p:txBody>
      </p:sp>
      <p:sp>
        <p:nvSpPr>
          <p:cNvPr id="5" name="ZoneTexte 4"/>
          <p:cNvSpPr txBox="1"/>
          <p:nvPr/>
        </p:nvSpPr>
        <p:spPr>
          <a:xfrm>
            <a:off x="1043608" y="3573016"/>
            <a:ext cx="6696744" cy="2246769"/>
          </a:xfrm>
          <a:prstGeom prst="rect">
            <a:avLst/>
          </a:prstGeom>
          <a:noFill/>
        </p:spPr>
        <p:txBody>
          <a:bodyPr wrap="square" lIns="91440" tIns="45720" rIns="91440" bIns="45720" rtlCol="0" anchor="t">
            <a:spAutoFit/>
          </a:bodyPr>
          <a:lstStyle/>
          <a:p>
            <a:r>
              <a:rPr lang="fr-FR" sz="2800" b="1">
                <a:solidFill>
                  <a:schemeClr val="tx1">
                    <a:lumMod val="95000"/>
                    <a:lumOff val="5000"/>
                  </a:schemeClr>
                </a:solidFill>
              </a:rPr>
              <a:t>1-Gestion de personnel </a:t>
            </a:r>
          </a:p>
          <a:p>
            <a:r>
              <a:rPr lang="fr-FR" sz="2800" b="1">
                <a:solidFill>
                  <a:schemeClr val="tx1">
                    <a:lumMod val="95000"/>
                    <a:lumOff val="5000"/>
                  </a:schemeClr>
                </a:solidFill>
              </a:rPr>
              <a:t>2-Gestion du Staff médical</a:t>
            </a:r>
            <a:endParaRPr lang="fr-FR" sz="2800" b="1">
              <a:solidFill>
                <a:schemeClr val="tx1">
                  <a:lumMod val="95000"/>
                  <a:lumOff val="5000"/>
                </a:schemeClr>
              </a:solidFill>
              <a:cs typeface="Calibri"/>
            </a:endParaRPr>
          </a:p>
          <a:p>
            <a:r>
              <a:rPr lang="fr-FR" sz="2800" b="1">
                <a:solidFill>
                  <a:schemeClr val="tx1">
                    <a:lumMod val="95000"/>
                    <a:lumOff val="5000"/>
                  </a:schemeClr>
                </a:solidFill>
              </a:rPr>
              <a:t>3-Gestion de matériel</a:t>
            </a:r>
          </a:p>
          <a:p>
            <a:r>
              <a:rPr lang="fr-FR" sz="2800" b="1">
                <a:solidFill>
                  <a:schemeClr val="tx1">
                    <a:lumMod val="95000"/>
                    <a:lumOff val="5000"/>
                  </a:schemeClr>
                </a:solidFill>
              </a:rPr>
              <a:t>4-Gestion de finances </a:t>
            </a:r>
          </a:p>
          <a:p>
            <a:r>
              <a:rPr lang="fr-FR" sz="2800" b="1">
                <a:solidFill>
                  <a:schemeClr val="tx1">
                    <a:lumMod val="95000"/>
                    <a:lumOff val="5000"/>
                  </a:schemeClr>
                </a:solidFill>
              </a:rPr>
              <a:t>5-Gestion des informations des patients</a:t>
            </a:r>
          </a:p>
        </p:txBody>
      </p:sp>
      <p:pic>
        <p:nvPicPr>
          <p:cNvPr id="6" name="Image 5" descr="9alboub.png"/>
          <p:cNvPicPr>
            <a:picLocks noChangeAspect="1"/>
          </p:cNvPicPr>
          <p:nvPr/>
        </p:nvPicPr>
        <p:blipFill>
          <a:blip r:embed="rId3" cstate="print"/>
          <a:stretch>
            <a:fillRect/>
          </a:stretch>
        </p:blipFill>
        <p:spPr>
          <a:xfrm>
            <a:off x="-2988840" y="-1467544"/>
            <a:ext cx="5040560" cy="3920436"/>
          </a:xfrm>
          <a:prstGeom prst="rect">
            <a:avLst/>
          </a:prstGeom>
        </p:spPr>
      </p:pic>
      <p:pic>
        <p:nvPicPr>
          <p:cNvPr id="8" name="Image 7" descr="9alboub.png"/>
          <p:cNvPicPr>
            <a:picLocks noChangeAspect="1"/>
          </p:cNvPicPr>
          <p:nvPr/>
        </p:nvPicPr>
        <p:blipFill>
          <a:blip r:embed="rId3" cstate="print"/>
          <a:stretch>
            <a:fillRect/>
          </a:stretch>
        </p:blipFill>
        <p:spPr>
          <a:xfrm>
            <a:off x="-2916832" y="3717032"/>
            <a:ext cx="5040560" cy="392043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jjj.png"/>
          <p:cNvPicPr>
            <a:picLocks noChangeAspect="1"/>
          </p:cNvPicPr>
          <p:nvPr/>
        </p:nvPicPr>
        <p:blipFill>
          <a:blip r:embed="rId3" cstate="print"/>
          <a:stretch>
            <a:fillRect/>
          </a:stretch>
        </p:blipFill>
        <p:spPr>
          <a:xfrm>
            <a:off x="0" y="0"/>
            <a:ext cx="9144000" cy="6858000"/>
          </a:xfrm>
          <a:prstGeom prst="rect">
            <a:avLst/>
          </a:prstGeom>
        </p:spPr>
      </p:pic>
      <p:sp>
        <p:nvSpPr>
          <p:cNvPr id="3" name="Content Placeholder 2"/>
          <p:cNvSpPr txBox="1">
            <a:spLocks/>
          </p:cNvSpPr>
          <p:nvPr/>
        </p:nvSpPr>
        <p:spPr>
          <a:xfrm>
            <a:off x="251520" y="332656"/>
            <a:ext cx="8568952" cy="6525344"/>
          </a:xfrm>
          <a:prstGeom prst="rect">
            <a:avLst/>
          </a:prstGeom>
        </p:spPr>
        <p:txBody>
          <a:bodyPr lIns="91440" tIns="45720" rIns="91440" bIns="45720" anchor="t"/>
          <a:lstStyle/>
          <a:p>
            <a:pPr marL="342900" marR="0" lvl="0" indent="-342900" algn="l" defTabSz="914400" rtl="0" eaLnBrk="1" fontAlgn="auto" latinLnBrk="0" hangingPunct="1">
              <a:lnSpc>
                <a:spcPct val="100000"/>
              </a:lnSpc>
              <a:spcBef>
                <a:spcPct val="20000"/>
              </a:spcBef>
              <a:spcAft>
                <a:spcPts val="0"/>
              </a:spcAft>
              <a:buClrTx/>
              <a:buSzTx/>
              <a:tabLst/>
              <a:defRPr/>
            </a:pPr>
            <a:r>
              <a:rPr lang="fr-FR" sz="3200" b="1" u="sng">
                <a:solidFill>
                  <a:srgbClr val="F868B0"/>
                </a:solidFill>
                <a:effectLst>
                  <a:outerShdw blurRad="38100" dist="38100" dir="2700000" algn="tl">
                    <a:srgbClr val="000000">
                      <a:alpha val="43137"/>
                    </a:srgbClr>
                  </a:outerShdw>
                </a:effectLst>
                <a:latin typeface="Yu Gothic UI Light"/>
                <a:ea typeface="Yu Gothic UI Light"/>
              </a:rPr>
              <a:t>1-Module</a:t>
            </a:r>
            <a:endParaRPr lang="fr-FR" sz="3200" b="1" u="sng">
              <a:solidFill>
                <a:srgbClr val="F868B0"/>
              </a:solidFill>
              <a:effectLst>
                <a:outerShdw blurRad="38100" dist="38100" dir="2700000" algn="tl">
                  <a:srgbClr val="000000">
                    <a:alpha val="43137"/>
                  </a:srgbClr>
                </a:outerShdw>
              </a:effectLst>
              <a:latin typeface="Yu Gothic UI Light" pitchFamily="34" charset="-128"/>
              <a:ea typeface="Yu Gothic UI Light" pitchFamily="34"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fr-FR" sz="3200" b="1" i="0" u="sng" strike="noStrike" kern="1200" cap="none" spc="0" normalizeH="0" baseline="0" noProof="0">
                <a:ln>
                  <a:noFill/>
                </a:ln>
                <a:solidFill>
                  <a:srgbClr val="F868B0"/>
                </a:solidFill>
                <a:effectLst>
                  <a:outerShdw blurRad="38100" dist="38100" dir="2700000" algn="tl">
                    <a:srgbClr val="000000">
                      <a:alpha val="43137"/>
                    </a:srgbClr>
                  </a:outerShdw>
                </a:effectLst>
                <a:uLnTx/>
                <a:uFillTx/>
                <a:latin typeface="Yu Gothic UI Light" pitchFamily="34" charset="-128"/>
                <a:ea typeface="Yu Gothic UI Light" pitchFamily="34" charset="-128"/>
              </a:rPr>
              <a:t>Gestion</a:t>
            </a:r>
            <a:r>
              <a:rPr kumimoji="0" lang="fr-FR" sz="3200" b="1" i="0" u="sng" strike="noStrike" kern="1200" cap="none" spc="0" normalizeH="0" noProof="0">
                <a:ln>
                  <a:noFill/>
                </a:ln>
                <a:solidFill>
                  <a:srgbClr val="F868B0"/>
                </a:solidFill>
                <a:effectLst>
                  <a:outerShdw blurRad="38100" dist="38100" dir="2700000" algn="tl">
                    <a:srgbClr val="000000">
                      <a:alpha val="43137"/>
                    </a:srgbClr>
                  </a:outerShdw>
                </a:effectLst>
                <a:uLnTx/>
                <a:uFillTx/>
                <a:latin typeface="Yu Gothic UI Light" pitchFamily="34" charset="-128"/>
                <a:ea typeface="Yu Gothic UI Light" pitchFamily="34" charset="-128"/>
              </a:rPr>
              <a:t> de</a:t>
            </a:r>
          </a:p>
          <a:p>
            <a:pPr marL="342900" marR="0" lvl="0" indent="-342900" algn="l" defTabSz="914400" rtl="0" eaLnBrk="1" fontAlgn="auto" latinLnBrk="0" hangingPunct="1">
              <a:lnSpc>
                <a:spcPct val="100000"/>
              </a:lnSpc>
              <a:spcBef>
                <a:spcPct val="20000"/>
              </a:spcBef>
              <a:spcAft>
                <a:spcPts val="0"/>
              </a:spcAft>
              <a:buClrTx/>
              <a:buSzTx/>
              <a:tabLst/>
              <a:defRPr/>
            </a:pPr>
            <a:r>
              <a:rPr lang="fr-FR" sz="3200" b="1" u="sng">
                <a:solidFill>
                  <a:srgbClr val="F868B0"/>
                </a:solidFill>
                <a:effectLst>
                  <a:outerShdw blurRad="38100" dist="38100" dir="2700000" algn="tl">
                    <a:srgbClr val="000000">
                      <a:alpha val="43137"/>
                    </a:srgbClr>
                  </a:outerShdw>
                </a:effectLst>
                <a:latin typeface="Yu Gothic UI Light" pitchFamily="34" charset="-128"/>
                <a:ea typeface="Yu Gothic UI Light" pitchFamily="34" charset="-128"/>
              </a:rPr>
              <a:t>personnel:</a:t>
            </a:r>
            <a:endParaRPr kumimoji="0" lang="fr-FR" sz="3200" b="1" i="0" u="sng" strike="noStrike" kern="1200" cap="none" spc="0" normalizeH="0" noProof="0">
              <a:ln>
                <a:noFill/>
              </a:ln>
              <a:solidFill>
                <a:srgbClr val="F868B0"/>
              </a:solidFill>
              <a:effectLst>
                <a:outerShdw blurRad="38100" dist="38100" dir="2700000" algn="tl">
                  <a:srgbClr val="000000">
                    <a:alpha val="43137"/>
                  </a:srgbClr>
                </a:outerShdw>
              </a:effectLst>
              <a:uLnTx/>
              <a:uFillTx/>
              <a:latin typeface="Yu Gothic UI Light" pitchFamily="34" charset="-128"/>
              <a:ea typeface="Yu Gothic UI Light" pitchFamily="34"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fr-FR" sz="3200" b="0" i="0" u="none" strike="noStrike" kern="1200" cap="none" spc="0" normalizeH="0" baseline="0" noProof="0">
                <a:ln>
                  <a:noFill/>
                </a:ln>
                <a:solidFill>
                  <a:schemeClr val="bg1"/>
                </a:solidFill>
                <a:effectLst/>
                <a:uLnTx/>
                <a:uFillTx/>
                <a:latin typeface="Yu Gothic UI Light" pitchFamily="34" charset="-128"/>
                <a:ea typeface="Yu Gothic UI Light" pitchFamily="34" charset="-128"/>
              </a:rPr>
              <a:t> </a:t>
            </a:r>
            <a:endParaRPr kumimoji="0" lang="fr-FR" sz="3200" b="0" i="0" u="none" strike="noStrike" kern="1200" cap="none" spc="0" normalizeH="0" baseline="0" noProof="0">
              <a:ln>
                <a:noFill/>
              </a:ln>
              <a:solidFill>
                <a:schemeClr val="tx1"/>
              </a:solidFill>
              <a:effectLst/>
              <a:uLnTx/>
              <a:uFillTx/>
              <a:latin typeface="+mn-lt"/>
              <a:ea typeface="+mn-ea"/>
              <a:cs typeface="+mn-cs"/>
            </a:endParaRPr>
          </a:p>
        </p:txBody>
      </p:sp>
      <p:graphicFrame>
        <p:nvGraphicFramePr>
          <p:cNvPr id="4" name="Table 3"/>
          <p:cNvGraphicFramePr>
            <a:graphicFrameLocks noGrp="1"/>
          </p:cNvGraphicFramePr>
          <p:nvPr>
            <p:extLst>
              <p:ext uri="{D42A27DB-BD31-4B8C-83A1-F6EECF244321}">
                <p14:modId xmlns:p14="http://schemas.microsoft.com/office/powerpoint/2010/main" val="3425913280"/>
              </p:ext>
            </p:extLst>
          </p:nvPr>
        </p:nvGraphicFramePr>
        <p:xfrm>
          <a:off x="2384899" y="1052736"/>
          <a:ext cx="6327440" cy="5494813"/>
        </p:xfrm>
        <a:graphic>
          <a:graphicData uri="http://schemas.openxmlformats.org/drawingml/2006/table">
            <a:tbl>
              <a:tblPr firstRow="1" bandRow="1">
                <a:tableStyleId>{7DF18680-E054-41AD-8BC1-D1AEF772440D}</a:tableStyleId>
              </a:tblPr>
              <a:tblGrid>
                <a:gridCol w="3163720">
                  <a:extLst>
                    <a:ext uri="{9D8B030D-6E8A-4147-A177-3AD203B41FA5}">
                      <a16:colId xmlns:a16="http://schemas.microsoft.com/office/drawing/2014/main" val="20000"/>
                    </a:ext>
                  </a:extLst>
                </a:gridCol>
                <a:gridCol w="3163720">
                  <a:extLst>
                    <a:ext uri="{9D8B030D-6E8A-4147-A177-3AD203B41FA5}">
                      <a16:colId xmlns:a16="http://schemas.microsoft.com/office/drawing/2014/main" val="20001"/>
                    </a:ext>
                  </a:extLst>
                </a:gridCol>
              </a:tblGrid>
              <a:tr h="617875">
                <a:tc>
                  <a:txBody>
                    <a:bodyPr/>
                    <a:lstStyle/>
                    <a:p>
                      <a:pPr algn="ctr"/>
                      <a:endParaRPr lang="fr-FR"/>
                    </a:p>
                    <a:p>
                      <a:pPr algn="ctr"/>
                      <a:r>
                        <a:rPr lang="fr-FR"/>
                        <a:t>Rôle </a:t>
                      </a:r>
                    </a:p>
                  </a:txBody>
                  <a:tcPr/>
                </a:tc>
                <a:tc>
                  <a:txBody>
                    <a:bodyPr/>
                    <a:lstStyle/>
                    <a:p>
                      <a:pPr algn="ctr"/>
                      <a:endParaRPr lang="fr-FR"/>
                    </a:p>
                    <a:p>
                      <a:pPr algn="ctr"/>
                      <a:r>
                        <a:rPr lang="fr-FR"/>
                        <a:t>Avantages </a:t>
                      </a:r>
                    </a:p>
                  </a:txBody>
                  <a:tcPr/>
                </a:tc>
                <a:extLst>
                  <a:ext uri="{0D108BD9-81ED-4DB2-BD59-A6C34878D82A}">
                    <a16:rowId xmlns:a16="http://schemas.microsoft.com/office/drawing/2014/main" val="10000"/>
                  </a:ext>
                </a:extLst>
              </a:tr>
              <a:tr h="4854733">
                <a:tc>
                  <a:txBody>
                    <a:bodyPr/>
                    <a:lstStyle/>
                    <a:p>
                      <a:pPr marL="285750" indent="-285750">
                        <a:buFont typeface="Arial" panose="020B0604020202020204" pitchFamily="34" charset="0"/>
                        <a:buChar char="•"/>
                      </a:pPr>
                      <a:r>
                        <a:rPr lang="fr-FR" sz="1800" b="0" i="0" kern="1200">
                          <a:solidFill>
                            <a:schemeClr val="dk1"/>
                          </a:solidFill>
                          <a:effectLst/>
                          <a:latin typeface="+mn-lt"/>
                          <a:ea typeface="+mn-ea"/>
                          <a:cs typeface="+mn-cs"/>
                        </a:rPr>
                        <a:t> L'enregistrement des travailleurs ainsi que leurs rôles et informations personnelles </a:t>
                      </a:r>
                    </a:p>
                    <a:p>
                      <a:pPr marL="285750" indent="-285750">
                        <a:buFont typeface="Arial" panose="020B0604020202020204" pitchFamily="34" charset="0"/>
                        <a:buChar char="•"/>
                      </a:pPr>
                      <a:r>
                        <a:rPr lang="fr-FR" sz="1800" b="0" i="0" kern="1200">
                          <a:solidFill>
                            <a:schemeClr val="dk1"/>
                          </a:solidFill>
                          <a:effectLst/>
                          <a:latin typeface="+mn-lt"/>
                          <a:ea typeface="+mn-ea"/>
                          <a:cs typeface="+mn-cs"/>
                        </a:rPr>
                        <a:t>- L'enregistrement des travailleurs ainsi que leurs rôles et informations personnelles </a:t>
                      </a:r>
                    </a:p>
                    <a:p>
                      <a:pPr marL="285750" indent="-285750">
                        <a:buFont typeface="Arial" panose="020B0604020202020204" pitchFamily="34" charset="0"/>
                        <a:buChar char="•"/>
                      </a:pPr>
                      <a:r>
                        <a:rPr lang="fr-FR" sz="1800" b="0" i="0" kern="1200">
                          <a:solidFill>
                            <a:schemeClr val="dk1"/>
                          </a:solidFill>
                          <a:effectLst/>
                          <a:latin typeface="+mn-lt"/>
                          <a:ea typeface="+mn-ea"/>
                          <a:cs typeface="+mn-cs"/>
                        </a:rPr>
                        <a:t>Gérer la renouvellement et effacement des contrats </a:t>
                      </a:r>
                    </a:p>
                    <a:p>
                      <a:pPr marL="285750" indent="-285750">
                        <a:buFont typeface="Arial" panose="020B0604020202020204" pitchFamily="34" charset="0"/>
                        <a:buChar char="•"/>
                      </a:pPr>
                      <a:r>
                        <a:rPr lang="fr-FR" sz="1800" b="0" i="0" kern="1200">
                          <a:solidFill>
                            <a:schemeClr val="dk1"/>
                          </a:solidFill>
                          <a:effectLst/>
                          <a:latin typeface="+mn-lt"/>
                          <a:ea typeface="+mn-ea"/>
                          <a:cs typeface="+mn-cs"/>
                        </a:rPr>
                        <a:t>L'accès à l'activité et le rôle de chacun du staff </a:t>
                      </a:r>
                    </a:p>
                    <a:p>
                      <a:pPr marL="285750" indent="-285750">
                        <a:buFont typeface="Arial" panose="020B0604020202020204" pitchFamily="34" charset="0"/>
                        <a:buChar char="•"/>
                      </a:pPr>
                      <a:r>
                        <a:rPr lang="fr-FR" sz="1800" b="0" i="0" kern="1200">
                          <a:solidFill>
                            <a:schemeClr val="dk1"/>
                          </a:solidFill>
                          <a:effectLst/>
                          <a:latin typeface="+mn-lt"/>
                          <a:ea typeface="+mn-ea"/>
                          <a:cs typeface="+mn-cs"/>
                        </a:rPr>
                        <a:t>Détecter la présence de chaque travailleurs </a:t>
                      </a:r>
                      <a:endParaRPr lang="fr-FR"/>
                    </a:p>
                  </a:txBody>
                  <a:tcPr/>
                </a:tc>
                <a:tc>
                  <a:txBody>
                    <a:bodyPr/>
                    <a:lstStyle/>
                    <a:p>
                      <a:r>
                        <a:rPr lang="fr-FR" sz="1800" b="0" i="0" kern="1200">
                          <a:solidFill>
                            <a:schemeClr val="dk1"/>
                          </a:solidFill>
                          <a:effectLst/>
                          <a:latin typeface="+mn-lt"/>
                          <a:ea typeface="+mn-ea"/>
                          <a:cs typeface="+mn-cs"/>
                        </a:rPr>
                        <a:t>*Facilite</a:t>
                      </a:r>
                      <a:r>
                        <a:rPr lang="fr-FR" sz="1800" b="0" i="0" kern="1200" baseline="0">
                          <a:solidFill>
                            <a:schemeClr val="dk1"/>
                          </a:solidFill>
                          <a:effectLst/>
                          <a:latin typeface="+mn-lt"/>
                          <a:ea typeface="+mn-ea"/>
                          <a:cs typeface="+mn-cs"/>
                        </a:rPr>
                        <a:t> la gestion du staff a travers une application détaillé.</a:t>
                      </a:r>
                    </a:p>
                    <a:p>
                      <a:r>
                        <a:rPr lang="fr-FR" sz="1800" b="0" i="0" kern="1200" baseline="0">
                          <a:solidFill>
                            <a:schemeClr val="dk1"/>
                          </a:solidFill>
                          <a:effectLst/>
                          <a:latin typeface="+mn-lt"/>
                          <a:ea typeface="+mn-ea"/>
                          <a:cs typeface="+mn-cs"/>
                        </a:rPr>
                        <a:t>*Exiger la déclaration du présence de chacun des travailleurs via un  </a:t>
                      </a:r>
                    </a:p>
                    <a:p>
                      <a:r>
                        <a:rPr lang="fr-FR" sz="1800" b="0" i="0" kern="1200" baseline="0">
                          <a:solidFill>
                            <a:schemeClr val="dk1"/>
                          </a:solidFill>
                          <a:effectLst/>
                          <a:latin typeface="+mn-lt"/>
                          <a:ea typeface="+mn-ea"/>
                          <a:cs typeface="+mn-cs"/>
                        </a:rPr>
                        <a:t> Système smart.</a:t>
                      </a:r>
                    </a:p>
                    <a:p>
                      <a:r>
                        <a:rPr lang="fr-FR" sz="1800" b="0" i="0" kern="1200" baseline="0">
                          <a:solidFill>
                            <a:schemeClr val="dk1"/>
                          </a:solidFill>
                          <a:effectLst/>
                          <a:latin typeface="+mn-lt"/>
                          <a:ea typeface="+mn-ea"/>
                          <a:cs typeface="+mn-cs"/>
                        </a:rPr>
                        <a:t>*Donner l’</a:t>
                      </a:r>
                      <a:r>
                        <a:rPr lang="fr-FR" sz="1800" b="0" i="0" kern="1200" baseline="0" err="1">
                          <a:solidFill>
                            <a:schemeClr val="dk1"/>
                          </a:solidFill>
                          <a:effectLst/>
                          <a:latin typeface="+mn-lt"/>
                          <a:ea typeface="+mn-ea"/>
                          <a:cs typeface="+mn-cs"/>
                        </a:rPr>
                        <a:t>accés</a:t>
                      </a:r>
                      <a:r>
                        <a:rPr lang="fr-FR" sz="1800" b="0" i="0" kern="1200" baseline="0">
                          <a:solidFill>
                            <a:schemeClr val="dk1"/>
                          </a:solidFill>
                          <a:effectLst/>
                          <a:latin typeface="+mn-lt"/>
                          <a:ea typeface="+mn-ea"/>
                          <a:cs typeface="+mn-cs"/>
                        </a:rPr>
                        <a:t>  a toutes informations nécessaires a tout moment.</a:t>
                      </a:r>
                    </a:p>
                    <a:p>
                      <a:endParaRPr lang="fr-FR" sz="1800" b="0" i="0" kern="1200" baseline="0">
                        <a:solidFill>
                          <a:schemeClr val="dk1"/>
                        </a:solidFill>
                        <a:effectLst/>
                        <a:latin typeface="+mn-lt"/>
                        <a:ea typeface="+mn-ea"/>
                        <a:cs typeface="+mn-cs"/>
                      </a:endParaRPr>
                    </a:p>
                  </a:txBody>
                  <a:tcPr/>
                </a:tc>
                <a:extLst>
                  <a:ext uri="{0D108BD9-81ED-4DB2-BD59-A6C34878D82A}">
                    <a16:rowId xmlns:a16="http://schemas.microsoft.com/office/drawing/2014/main" val="10001"/>
                  </a:ext>
                </a:extLst>
              </a:tr>
            </a:tbl>
          </a:graphicData>
        </a:graphic>
      </p:graphicFrame>
      <p:pic>
        <p:nvPicPr>
          <p:cNvPr id="5" name="Image 4" descr="oui.png"/>
          <p:cNvPicPr>
            <a:picLocks noChangeAspect="1"/>
          </p:cNvPicPr>
          <p:nvPr/>
        </p:nvPicPr>
        <p:blipFill>
          <a:blip r:embed="rId4" cstate="print"/>
          <a:stretch>
            <a:fillRect/>
          </a:stretch>
        </p:blipFill>
        <p:spPr>
          <a:xfrm>
            <a:off x="-104162" y="4071283"/>
            <a:ext cx="2057400" cy="6667500"/>
          </a:xfrm>
          <a:prstGeom prst="rect">
            <a:avLst/>
          </a:prstGeom>
        </p:spPr>
      </p:pic>
      <p:sp>
        <p:nvSpPr>
          <p:cNvPr id="7" name="ZoneTexte 6"/>
          <p:cNvSpPr txBox="1"/>
          <p:nvPr/>
        </p:nvSpPr>
        <p:spPr>
          <a:xfrm>
            <a:off x="219366" y="2132856"/>
            <a:ext cx="2197293" cy="3477875"/>
          </a:xfrm>
          <a:prstGeom prst="rect">
            <a:avLst/>
          </a:prstGeom>
          <a:noFill/>
        </p:spPr>
        <p:txBody>
          <a:bodyPr wrap="square" rtlCol="0">
            <a:spAutoFit/>
          </a:bodyPr>
          <a:lstStyle/>
          <a:p>
            <a:r>
              <a:rPr lang="fr-FR" sz="2000">
                <a:solidFill>
                  <a:schemeClr val="bg2">
                    <a:lumMod val="10000"/>
                  </a:schemeClr>
                </a:solidFill>
              </a:rPr>
              <a:t>Module de gestion du staff Ce module est un gestionnaire du staff qui facilite l'accès a les informations nécessaires de chacun des travailleurs (Réceptionnistes et chauffeurs)</a:t>
            </a:r>
          </a:p>
        </p:txBody>
      </p:sp>
    </p:spTree>
    <p:extLst>
      <p:ext uri="{BB962C8B-B14F-4D97-AF65-F5344CB8AC3E}">
        <p14:creationId xmlns:p14="http://schemas.microsoft.com/office/powerpoint/2010/main" val="4142799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jjj.png"/>
          <p:cNvPicPr>
            <a:picLocks noChangeAspect="1"/>
          </p:cNvPicPr>
          <p:nvPr/>
        </p:nvPicPr>
        <p:blipFill>
          <a:blip r:embed="rId2" cstate="print"/>
          <a:stretch>
            <a:fillRect/>
          </a:stretch>
        </p:blipFill>
        <p:spPr>
          <a:xfrm>
            <a:off x="0" y="0"/>
            <a:ext cx="9144000" cy="6858000"/>
          </a:xfrm>
          <a:prstGeom prst="rect">
            <a:avLst/>
          </a:prstGeom>
        </p:spPr>
      </p:pic>
      <p:pic>
        <p:nvPicPr>
          <p:cNvPr id="3" name="Image 2" descr="oui.png"/>
          <p:cNvPicPr>
            <a:picLocks noChangeAspect="1"/>
          </p:cNvPicPr>
          <p:nvPr/>
        </p:nvPicPr>
        <p:blipFill>
          <a:blip r:embed="rId3" cstate="print"/>
          <a:stretch>
            <a:fillRect/>
          </a:stretch>
        </p:blipFill>
        <p:spPr>
          <a:xfrm>
            <a:off x="7086600" y="-963488"/>
            <a:ext cx="2057400" cy="6667500"/>
          </a:xfrm>
          <a:prstGeom prst="rect">
            <a:avLst/>
          </a:prstGeom>
        </p:spPr>
      </p:pic>
      <p:sp>
        <p:nvSpPr>
          <p:cNvPr id="5" name="Rectangle : coins arrondis 4">
            <a:extLst>
              <a:ext uri="{FF2B5EF4-FFF2-40B4-BE49-F238E27FC236}">
                <a16:creationId xmlns:a16="http://schemas.microsoft.com/office/drawing/2014/main" id="{8E2D1F20-D7FE-4C65-A9E5-2ABA6AED5A9B}"/>
              </a:ext>
            </a:extLst>
          </p:cNvPr>
          <p:cNvSpPr/>
          <p:nvPr/>
        </p:nvSpPr>
        <p:spPr>
          <a:xfrm>
            <a:off x="3219264" y="908720"/>
            <a:ext cx="270547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Gestion du personnel </a:t>
            </a:r>
          </a:p>
        </p:txBody>
      </p:sp>
      <p:sp>
        <p:nvSpPr>
          <p:cNvPr id="6" name="Rectangle : coins arrondis 5">
            <a:extLst>
              <a:ext uri="{FF2B5EF4-FFF2-40B4-BE49-F238E27FC236}">
                <a16:creationId xmlns:a16="http://schemas.microsoft.com/office/drawing/2014/main" id="{1E07F8B4-6A28-450C-B57E-DB4D88CC46D6}"/>
              </a:ext>
            </a:extLst>
          </p:cNvPr>
          <p:cNvSpPr/>
          <p:nvPr/>
        </p:nvSpPr>
        <p:spPr>
          <a:xfrm>
            <a:off x="1115616" y="1772816"/>
            <a:ext cx="1440160" cy="50405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a:t>Chauffeurs </a:t>
            </a:r>
          </a:p>
        </p:txBody>
      </p:sp>
      <p:sp>
        <p:nvSpPr>
          <p:cNvPr id="8" name="Rectangle : coins arrondis 7">
            <a:extLst>
              <a:ext uri="{FF2B5EF4-FFF2-40B4-BE49-F238E27FC236}">
                <a16:creationId xmlns:a16="http://schemas.microsoft.com/office/drawing/2014/main" id="{7FD8AF5F-7B4C-4550-911B-C6DCCF8530B7}"/>
              </a:ext>
            </a:extLst>
          </p:cNvPr>
          <p:cNvSpPr/>
          <p:nvPr/>
        </p:nvSpPr>
        <p:spPr>
          <a:xfrm>
            <a:off x="6366520" y="1772816"/>
            <a:ext cx="1440160" cy="5040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a:t>Réceptionniste </a:t>
            </a:r>
          </a:p>
        </p:txBody>
      </p:sp>
      <p:cxnSp>
        <p:nvCxnSpPr>
          <p:cNvPr id="12" name="Connecteur : en angle 11">
            <a:extLst>
              <a:ext uri="{FF2B5EF4-FFF2-40B4-BE49-F238E27FC236}">
                <a16:creationId xmlns:a16="http://schemas.microsoft.com/office/drawing/2014/main" id="{A9F77950-DEBA-42D5-9237-EACC0D4B3478}"/>
              </a:ext>
            </a:extLst>
          </p:cNvPr>
          <p:cNvCxnSpPr>
            <a:stCxn id="5" idx="2"/>
            <a:endCxn id="8" idx="0"/>
          </p:cNvCxnSpPr>
          <p:nvPr/>
        </p:nvCxnSpPr>
        <p:spPr>
          <a:xfrm rot="16200000" flipH="1">
            <a:off x="5685284" y="371500"/>
            <a:ext cx="288032" cy="25146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eur : en angle 13">
            <a:extLst>
              <a:ext uri="{FF2B5EF4-FFF2-40B4-BE49-F238E27FC236}">
                <a16:creationId xmlns:a16="http://schemas.microsoft.com/office/drawing/2014/main" id="{DCAA2AE5-9F7D-4E1C-8DD5-A084AC101EE4}"/>
              </a:ext>
            </a:extLst>
          </p:cNvPr>
          <p:cNvCxnSpPr>
            <a:stCxn id="5" idx="2"/>
            <a:endCxn id="6" idx="0"/>
          </p:cNvCxnSpPr>
          <p:nvPr/>
        </p:nvCxnSpPr>
        <p:spPr>
          <a:xfrm rot="5400000">
            <a:off x="3059832" y="260648"/>
            <a:ext cx="288032" cy="27363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 coins arrondis 14">
            <a:extLst>
              <a:ext uri="{FF2B5EF4-FFF2-40B4-BE49-F238E27FC236}">
                <a16:creationId xmlns:a16="http://schemas.microsoft.com/office/drawing/2014/main" id="{9F761D9B-BEF1-4DB4-92DF-2BC6C648F82B}"/>
              </a:ext>
            </a:extLst>
          </p:cNvPr>
          <p:cNvSpPr/>
          <p:nvPr/>
        </p:nvSpPr>
        <p:spPr>
          <a:xfrm>
            <a:off x="2448445" y="3591084"/>
            <a:ext cx="801138" cy="5638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Ajout </a:t>
            </a:r>
          </a:p>
        </p:txBody>
      </p:sp>
      <p:sp>
        <p:nvSpPr>
          <p:cNvPr id="21" name="Rectangle : coins arrondis 20">
            <a:extLst>
              <a:ext uri="{FF2B5EF4-FFF2-40B4-BE49-F238E27FC236}">
                <a16:creationId xmlns:a16="http://schemas.microsoft.com/office/drawing/2014/main" id="{D53E3B89-F014-48F9-91EF-162E56DDE839}"/>
              </a:ext>
            </a:extLst>
          </p:cNvPr>
          <p:cNvSpPr/>
          <p:nvPr/>
        </p:nvSpPr>
        <p:spPr>
          <a:xfrm>
            <a:off x="544082" y="3591084"/>
            <a:ext cx="1143068" cy="5638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Affichage </a:t>
            </a:r>
          </a:p>
        </p:txBody>
      </p:sp>
      <p:sp>
        <p:nvSpPr>
          <p:cNvPr id="23" name="Rectangle : coins arrondis 22">
            <a:extLst>
              <a:ext uri="{FF2B5EF4-FFF2-40B4-BE49-F238E27FC236}">
                <a16:creationId xmlns:a16="http://schemas.microsoft.com/office/drawing/2014/main" id="{F53F6C69-888E-4B20-8199-B5F7E60F42EA}"/>
              </a:ext>
            </a:extLst>
          </p:cNvPr>
          <p:cNvSpPr/>
          <p:nvPr/>
        </p:nvSpPr>
        <p:spPr>
          <a:xfrm>
            <a:off x="4039593" y="3621451"/>
            <a:ext cx="1440160" cy="5334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Suppression</a:t>
            </a:r>
          </a:p>
        </p:txBody>
      </p:sp>
      <p:sp>
        <p:nvSpPr>
          <p:cNvPr id="25" name="Rectangle : coins arrondis 24">
            <a:extLst>
              <a:ext uri="{FF2B5EF4-FFF2-40B4-BE49-F238E27FC236}">
                <a16:creationId xmlns:a16="http://schemas.microsoft.com/office/drawing/2014/main" id="{DBDB94C5-6C03-4EE5-9737-9C9715BC54F1}"/>
              </a:ext>
            </a:extLst>
          </p:cNvPr>
          <p:cNvSpPr/>
          <p:nvPr/>
        </p:nvSpPr>
        <p:spPr>
          <a:xfrm>
            <a:off x="6737053" y="3606281"/>
            <a:ext cx="1440160" cy="548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Modification  </a:t>
            </a:r>
          </a:p>
        </p:txBody>
      </p:sp>
      <p:sp>
        <p:nvSpPr>
          <p:cNvPr id="26" name="Rectangle : coins arrondis 25">
            <a:extLst>
              <a:ext uri="{FF2B5EF4-FFF2-40B4-BE49-F238E27FC236}">
                <a16:creationId xmlns:a16="http://schemas.microsoft.com/office/drawing/2014/main" id="{06B78218-F48F-48FC-BE37-195C19BE27EA}"/>
              </a:ext>
            </a:extLst>
          </p:cNvPr>
          <p:cNvSpPr/>
          <p:nvPr/>
        </p:nvSpPr>
        <p:spPr>
          <a:xfrm>
            <a:off x="4382998" y="4920493"/>
            <a:ext cx="637826" cy="548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trie</a:t>
            </a:r>
          </a:p>
        </p:txBody>
      </p:sp>
      <p:sp>
        <p:nvSpPr>
          <p:cNvPr id="28" name="Rectangle : coins arrondis 27">
            <a:extLst>
              <a:ext uri="{FF2B5EF4-FFF2-40B4-BE49-F238E27FC236}">
                <a16:creationId xmlns:a16="http://schemas.microsoft.com/office/drawing/2014/main" id="{5687CB1D-D070-4956-8D89-286CF48903EA}"/>
              </a:ext>
            </a:extLst>
          </p:cNvPr>
          <p:cNvSpPr/>
          <p:nvPr/>
        </p:nvSpPr>
        <p:spPr>
          <a:xfrm>
            <a:off x="1872438" y="4920493"/>
            <a:ext cx="1288453" cy="5638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Recherche </a:t>
            </a:r>
          </a:p>
        </p:txBody>
      </p:sp>
      <p:sp>
        <p:nvSpPr>
          <p:cNvPr id="30" name="Rectangle : coins arrondis 29">
            <a:extLst>
              <a:ext uri="{FF2B5EF4-FFF2-40B4-BE49-F238E27FC236}">
                <a16:creationId xmlns:a16="http://schemas.microsoft.com/office/drawing/2014/main" id="{9D6B1848-1BD0-4462-A514-93F02E359A4D}"/>
              </a:ext>
            </a:extLst>
          </p:cNvPr>
          <p:cNvSpPr/>
          <p:nvPr/>
        </p:nvSpPr>
        <p:spPr>
          <a:xfrm>
            <a:off x="5664532" y="4920494"/>
            <a:ext cx="1288452" cy="5486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Statistique </a:t>
            </a:r>
          </a:p>
        </p:txBody>
      </p:sp>
      <p:cxnSp>
        <p:nvCxnSpPr>
          <p:cNvPr id="45" name="Connecteur droit avec flèche 44">
            <a:extLst>
              <a:ext uri="{FF2B5EF4-FFF2-40B4-BE49-F238E27FC236}">
                <a16:creationId xmlns:a16="http://schemas.microsoft.com/office/drawing/2014/main" id="{DCC7129C-54D0-44DF-981F-15BC67CC8B60}"/>
              </a:ext>
            </a:extLst>
          </p:cNvPr>
          <p:cNvCxnSpPr>
            <a:stCxn id="6" idx="2"/>
            <a:endCxn id="21" idx="0"/>
          </p:cNvCxnSpPr>
          <p:nvPr/>
        </p:nvCxnSpPr>
        <p:spPr>
          <a:xfrm flipH="1">
            <a:off x="1115616" y="2276872"/>
            <a:ext cx="720080" cy="131421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7" name="Connecteur droit avec flèche 46">
            <a:extLst>
              <a:ext uri="{FF2B5EF4-FFF2-40B4-BE49-F238E27FC236}">
                <a16:creationId xmlns:a16="http://schemas.microsoft.com/office/drawing/2014/main" id="{BF4612A6-0080-4DB5-B959-5A5F1524122A}"/>
              </a:ext>
            </a:extLst>
          </p:cNvPr>
          <p:cNvCxnSpPr>
            <a:endCxn id="15" idx="0"/>
          </p:cNvCxnSpPr>
          <p:nvPr/>
        </p:nvCxnSpPr>
        <p:spPr>
          <a:xfrm>
            <a:off x="1835696" y="2276872"/>
            <a:ext cx="1013318" cy="131421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9" name="Connecteur droit avec flèche 48">
            <a:extLst>
              <a:ext uri="{FF2B5EF4-FFF2-40B4-BE49-F238E27FC236}">
                <a16:creationId xmlns:a16="http://schemas.microsoft.com/office/drawing/2014/main" id="{CC6E1182-E313-42E3-86A8-92AEA70F1CF8}"/>
              </a:ext>
            </a:extLst>
          </p:cNvPr>
          <p:cNvCxnSpPr>
            <a:stCxn id="6" idx="2"/>
            <a:endCxn id="23" idx="0"/>
          </p:cNvCxnSpPr>
          <p:nvPr/>
        </p:nvCxnSpPr>
        <p:spPr>
          <a:xfrm>
            <a:off x="1835696" y="2276872"/>
            <a:ext cx="2923977" cy="134457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1" name="Connecteur droit avec flèche 50">
            <a:extLst>
              <a:ext uri="{FF2B5EF4-FFF2-40B4-BE49-F238E27FC236}">
                <a16:creationId xmlns:a16="http://schemas.microsoft.com/office/drawing/2014/main" id="{03113BAC-9CE1-46EC-B0A9-CF7F1B2D7BEA}"/>
              </a:ext>
            </a:extLst>
          </p:cNvPr>
          <p:cNvCxnSpPr>
            <a:stCxn id="6" idx="2"/>
            <a:endCxn id="25" idx="0"/>
          </p:cNvCxnSpPr>
          <p:nvPr/>
        </p:nvCxnSpPr>
        <p:spPr>
          <a:xfrm>
            <a:off x="1835696" y="2276872"/>
            <a:ext cx="5621437" cy="13294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3" name="Connecteur droit avec flèche 52">
            <a:extLst>
              <a:ext uri="{FF2B5EF4-FFF2-40B4-BE49-F238E27FC236}">
                <a16:creationId xmlns:a16="http://schemas.microsoft.com/office/drawing/2014/main" id="{41E85D22-FA04-4BFC-91C4-BDDD0F4DF29D}"/>
              </a:ext>
            </a:extLst>
          </p:cNvPr>
          <p:cNvCxnSpPr>
            <a:cxnSpLocks/>
            <a:stCxn id="8" idx="2"/>
            <a:endCxn id="25" idx="0"/>
          </p:cNvCxnSpPr>
          <p:nvPr/>
        </p:nvCxnSpPr>
        <p:spPr>
          <a:xfrm>
            <a:off x="7086600" y="2276872"/>
            <a:ext cx="370533" cy="132940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5" name="Connecteur droit avec flèche 54">
            <a:extLst>
              <a:ext uri="{FF2B5EF4-FFF2-40B4-BE49-F238E27FC236}">
                <a16:creationId xmlns:a16="http://schemas.microsoft.com/office/drawing/2014/main" id="{9E4A82A8-F286-444F-9131-643A558A8528}"/>
              </a:ext>
            </a:extLst>
          </p:cNvPr>
          <p:cNvCxnSpPr>
            <a:cxnSpLocks/>
            <a:stCxn id="8" idx="2"/>
            <a:endCxn id="23" idx="0"/>
          </p:cNvCxnSpPr>
          <p:nvPr/>
        </p:nvCxnSpPr>
        <p:spPr>
          <a:xfrm flipH="1">
            <a:off x="4759673" y="2276872"/>
            <a:ext cx="2326927" cy="134457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7" name="Connecteur droit avec flèche 56">
            <a:extLst>
              <a:ext uri="{FF2B5EF4-FFF2-40B4-BE49-F238E27FC236}">
                <a16:creationId xmlns:a16="http://schemas.microsoft.com/office/drawing/2014/main" id="{2EE68442-9084-437F-BB80-EAA5ADF8599C}"/>
              </a:ext>
            </a:extLst>
          </p:cNvPr>
          <p:cNvCxnSpPr>
            <a:cxnSpLocks/>
            <a:stCxn id="8" idx="2"/>
            <a:endCxn id="15" idx="0"/>
          </p:cNvCxnSpPr>
          <p:nvPr/>
        </p:nvCxnSpPr>
        <p:spPr>
          <a:xfrm flipH="1">
            <a:off x="2849014" y="2276872"/>
            <a:ext cx="4237586" cy="131421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9" name="Connecteur droit avec flèche 58">
            <a:extLst>
              <a:ext uri="{FF2B5EF4-FFF2-40B4-BE49-F238E27FC236}">
                <a16:creationId xmlns:a16="http://schemas.microsoft.com/office/drawing/2014/main" id="{097AB40B-E930-4169-AAEA-543BC0F70600}"/>
              </a:ext>
            </a:extLst>
          </p:cNvPr>
          <p:cNvCxnSpPr>
            <a:cxnSpLocks/>
            <a:stCxn id="8" idx="2"/>
            <a:endCxn id="21" idx="0"/>
          </p:cNvCxnSpPr>
          <p:nvPr/>
        </p:nvCxnSpPr>
        <p:spPr>
          <a:xfrm flipH="1">
            <a:off x="1115616" y="2276872"/>
            <a:ext cx="5970984" cy="131421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1" name="Connecteur droit avec flèche 60">
            <a:extLst>
              <a:ext uri="{FF2B5EF4-FFF2-40B4-BE49-F238E27FC236}">
                <a16:creationId xmlns:a16="http://schemas.microsoft.com/office/drawing/2014/main" id="{C98FE051-C7C7-49AC-98E1-9C30A6E92A17}"/>
              </a:ext>
            </a:extLst>
          </p:cNvPr>
          <p:cNvCxnSpPr>
            <a:cxnSpLocks/>
          </p:cNvCxnSpPr>
          <p:nvPr/>
        </p:nvCxnSpPr>
        <p:spPr>
          <a:xfrm>
            <a:off x="1844758" y="2336821"/>
            <a:ext cx="680969" cy="26436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4" name="Connecteur droit avec flèche 63">
            <a:extLst>
              <a:ext uri="{FF2B5EF4-FFF2-40B4-BE49-F238E27FC236}">
                <a16:creationId xmlns:a16="http://schemas.microsoft.com/office/drawing/2014/main" id="{AAA2B6E3-1B49-4C1F-94DA-462EF6EA67B7}"/>
              </a:ext>
            </a:extLst>
          </p:cNvPr>
          <p:cNvCxnSpPr>
            <a:endCxn id="26" idx="0"/>
          </p:cNvCxnSpPr>
          <p:nvPr/>
        </p:nvCxnSpPr>
        <p:spPr>
          <a:xfrm>
            <a:off x="1835696" y="2292042"/>
            <a:ext cx="2866215" cy="262845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8" name="Connecteur droit avec flèche 67">
            <a:extLst>
              <a:ext uri="{FF2B5EF4-FFF2-40B4-BE49-F238E27FC236}">
                <a16:creationId xmlns:a16="http://schemas.microsoft.com/office/drawing/2014/main" id="{423B5869-F68B-4AFF-8E4F-24275FD2C61D}"/>
              </a:ext>
            </a:extLst>
          </p:cNvPr>
          <p:cNvCxnSpPr>
            <a:stCxn id="8" idx="2"/>
            <a:endCxn id="30" idx="0"/>
          </p:cNvCxnSpPr>
          <p:nvPr/>
        </p:nvCxnSpPr>
        <p:spPr>
          <a:xfrm flipH="1">
            <a:off x="6308758" y="2276872"/>
            <a:ext cx="777842" cy="264362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70" name="Connecteur droit avec flèche 69">
            <a:extLst>
              <a:ext uri="{FF2B5EF4-FFF2-40B4-BE49-F238E27FC236}">
                <a16:creationId xmlns:a16="http://schemas.microsoft.com/office/drawing/2014/main" id="{388612B2-DE82-419B-AD42-1483161D72D0}"/>
              </a:ext>
            </a:extLst>
          </p:cNvPr>
          <p:cNvCxnSpPr>
            <a:stCxn id="8" idx="2"/>
            <a:endCxn id="26" idx="0"/>
          </p:cNvCxnSpPr>
          <p:nvPr/>
        </p:nvCxnSpPr>
        <p:spPr>
          <a:xfrm flipH="1">
            <a:off x="4701911" y="2276872"/>
            <a:ext cx="2384689" cy="264362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pic>
        <p:nvPicPr>
          <p:cNvPr id="72" name="Image 71">
            <a:extLst>
              <a:ext uri="{FF2B5EF4-FFF2-40B4-BE49-F238E27FC236}">
                <a16:creationId xmlns:a16="http://schemas.microsoft.com/office/drawing/2014/main" id="{9848FD08-A531-4D07-8C81-5929EE661F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4082" y="599339"/>
            <a:ext cx="609600" cy="6096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078281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jjj.png">
            <a:extLst>
              <a:ext uri="{FF2B5EF4-FFF2-40B4-BE49-F238E27FC236}">
                <a16:creationId xmlns:a16="http://schemas.microsoft.com/office/drawing/2014/main" id="{A72B0809-8716-4980-9B75-E55BAE226057}"/>
              </a:ext>
            </a:extLst>
          </p:cNvPr>
          <p:cNvPicPr>
            <a:picLocks noChangeAspect="1"/>
          </p:cNvPicPr>
          <p:nvPr/>
        </p:nvPicPr>
        <p:blipFill>
          <a:blip r:embed="rId2" cstate="print"/>
          <a:stretch>
            <a:fillRect/>
          </a:stretch>
        </p:blipFill>
        <p:spPr>
          <a:xfrm>
            <a:off x="0" y="0"/>
            <a:ext cx="9144000" cy="6858000"/>
          </a:xfrm>
          <a:prstGeom prst="rect">
            <a:avLst/>
          </a:prstGeom>
        </p:spPr>
      </p:pic>
      <p:pic>
        <p:nvPicPr>
          <p:cNvPr id="5" name="Image 4" descr="Une image contenant assis, sombre, signe, lumière&#10;&#10;Description générée automatiquement">
            <a:extLst>
              <a:ext uri="{FF2B5EF4-FFF2-40B4-BE49-F238E27FC236}">
                <a16:creationId xmlns:a16="http://schemas.microsoft.com/office/drawing/2014/main" id="{DB7ADCE0-045E-4B16-9E2E-D2A61F89E62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4082" y="599339"/>
            <a:ext cx="609600" cy="6096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Image 6" descr="oui.png">
            <a:extLst>
              <a:ext uri="{FF2B5EF4-FFF2-40B4-BE49-F238E27FC236}">
                <a16:creationId xmlns:a16="http://schemas.microsoft.com/office/drawing/2014/main" id="{D6E2D8D8-47EE-4753-8A41-AABE4984B8CA}"/>
              </a:ext>
            </a:extLst>
          </p:cNvPr>
          <p:cNvPicPr>
            <a:picLocks noChangeAspect="1"/>
          </p:cNvPicPr>
          <p:nvPr/>
        </p:nvPicPr>
        <p:blipFill>
          <a:blip r:embed="rId4" cstate="print"/>
          <a:stretch>
            <a:fillRect/>
          </a:stretch>
        </p:blipFill>
        <p:spPr>
          <a:xfrm>
            <a:off x="7086600" y="-963488"/>
            <a:ext cx="2057400" cy="6667500"/>
          </a:xfrm>
          <a:prstGeom prst="rect">
            <a:avLst/>
          </a:prstGeom>
        </p:spPr>
      </p:pic>
      <p:sp>
        <p:nvSpPr>
          <p:cNvPr id="8" name="ZoneTexte 7">
            <a:extLst>
              <a:ext uri="{FF2B5EF4-FFF2-40B4-BE49-F238E27FC236}">
                <a16:creationId xmlns:a16="http://schemas.microsoft.com/office/drawing/2014/main" id="{C249654A-2FDE-419F-8940-D8D6CF95F692}"/>
              </a:ext>
            </a:extLst>
          </p:cNvPr>
          <p:cNvSpPr txBox="1"/>
          <p:nvPr/>
        </p:nvSpPr>
        <p:spPr>
          <a:xfrm>
            <a:off x="2356021" y="852617"/>
            <a:ext cx="4431954"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3000" b="1" u="sng">
                <a:solidFill>
                  <a:schemeClr val="accent2">
                    <a:lumMod val="75000"/>
                  </a:schemeClr>
                </a:solidFill>
                <a:latin typeface="Calibri"/>
                <a:ea typeface="Yu Gothic UI Light"/>
                <a:cs typeface="Calibri"/>
              </a:rPr>
              <a:t>PARTIE SMART ARDUINO </a:t>
            </a:r>
            <a:endParaRPr lang="fr-FR" sz="3000" b="1">
              <a:solidFill>
                <a:schemeClr val="accent2">
                  <a:lumMod val="75000"/>
                </a:schemeClr>
              </a:solidFill>
              <a:latin typeface="Calibri"/>
              <a:cs typeface="Calibri"/>
            </a:endParaRPr>
          </a:p>
        </p:txBody>
      </p:sp>
      <p:sp>
        <p:nvSpPr>
          <p:cNvPr id="9" name="ZoneTexte 8">
            <a:extLst>
              <a:ext uri="{FF2B5EF4-FFF2-40B4-BE49-F238E27FC236}">
                <a16:creationId xmlns:a16="http://schemas.microsoft.com/office/drawing/2014/main" id="{FE0D4741-E308-45BB-95CB-1EF2CBB50F60}"/>
              </a:ext>
            </a:extLst>
          </p:cNvPr>
          <p:cNvSpPr txBox="1"/>
          <p:nvPr/>
        </p:nvSpPr>
        <p:spPr>
          <a:xfrm>
            <a:off x="1397085" y="2097302"/>
            <a:ext cx="4689388"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200">
                <a:ea typeface="+mn-lt"/>
                <a:cs typeface="+mn-lt"/>
              </a:rPr>
              <a:t>A travers un système de détection des carte magnétique les personnels doivent glisser les cartes dans des machine approprié qui confirme qu'ils ont présenté et qui enregistre l'heure dont ils ont quitté le clinique.</a:t>
            </a:r>
            <a:endParaRPr lang="fr-FR" sz="2200">
              <a:cs typeface="Calibri"/>
            </a:endParaRPr>
          </a:p>
        </p:txBody>
      </p:sp>
    </p:spTree>
    <p:extLst>
      <p:ext uri="{BB962C8B-B14F-4D97-AF65-F5344CB8AC3E}">
        <p14:creationId xmlns:p14="http://schemas.microsoft.com/office/powerpoint/2010/main" val="594692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jjj.png">
            <a:extLst>
              <a:ext uri="{FF2B5EF4-FFF2-40B4-BE49-F238E27FC236}">
                <a16:creationId xmlns:a16="http://schemas.microsoft.com/office/drawing/2014/main" id="{940C9A27-626D-4178-95AE-C955427EBF9A}"/>
              </a:ext>
            </a:extLst>
          </p:cNvPr>
          <p:cNvPicPr>
            <a:picLocks noChangeAspect="1"/>
          </p:cNvPicPr>
          <p:nvPr/>
        </p:nvPicPr>
        <p:blipFill>
          <a:blip r:embed="rId2" cstate="print"/>
          <a:stretch>
            <a:fillRect/>
          </a:stretch>
        </p:blipFill>
        <p:spPr>
          <a:xfrm>
            <a:off x="0" y="0"/>
            <a:ext cx="9144000" cy="6858000"/>
          </a:xfrm>
          <a:prstGeom prst="rect">
            <a:avLst/>
          </a:prstGeom>
        </p:spPr>
      </p:pic>
      <p:sp>
        <p:nvSpPr>
          <p:cNvPr id="4" name="ZoneTexte 3">
            <a:extLst>
              <a:ext uri="{FF2B5EF4-FFF2-40B4-BE49-F238E27FC236}">
                <a16:creationId xmlns:a16="http://schemas.microsoft.com/office/drawing/2014/main" id="{C4DF9978-E0A7-4C2A-9B72-7EF8E16375BC}"/>
              </a:ext>
            </a:extLst>
          </p:cNvPr>
          <p:cNvSpPr txBox="1"/>
          <p:nvPr/>
        </p:nvSpPr>
        <p:spPr>
          <a:xfrm>
            <a:off x="996777" y="821723"/>
            <a:ext cx="568822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i="1" u="sng">
                <a:solidFill>
                  <a:srgbClr val="F868B0"/>
                </a:solidFill>
                <a:ea typeface="+mn-lt"/>
                <a:cs typeface="+mn-lt"/>
              </a:rPr>
              <a:t>2-Module de gestion du Staff médical:</a:t>
            </a:r>
            <a:endParaRPr lang="fr-FR" sz="2800" u="sng">
              <a:cs typeface="Calibri"/>
            </a:endParaRPr>
          </a:p>
        </p:txBody>
      </p:sp>
      <p:graphicFrame>
        <p:nvGraphicFramePr>
          <p:cNvPr id="7" name="Tableau 6">
            <a:extLst>
              <a:ext uri="{FF2B5EF4-FFF2-40B4-BE49-F238E27FC236}">
                <a16:creationId xmlns:a16="http://schemas.microsoft.com/office/drawing/2014/main" id="{B25F87AA-5E48-49B2-A623-06735FD78B19}"/>
              </a:ext>
            </a:extLst>
          </p:cNvPr>
          <p:cNvGraphicFramePr>
            <a:graphicFrameLocks noGrp="1"/>
          </p:cNvGraphicFramePr>
          <p:nvPr>
            <p:extLst>
              <p:ext uri="{D42A27DB-BD31-4B8C-83A1-F6EECF244321}">
                <p14:modId xmlns:p14="http://schemas.microsoft.com/office/powerpoint/2010/main" val="2454971233"/>
              </p:ext>
            </p:extLst>
          </p:nvPr>
        </p:nvGraphicFramePr>
        <p:xfrm>
          <a:off x="1626973" y="1850081"/>
          <a:ext cx="6096000" cy="4550024"/>
        </p:xfrm>
        <a:graphic>
          <a:graphicData uri="http://schemas.openxmlformats.org/drawingml/2006/table">
            <a:tbl>
              <a:tblPr firstRow="1" bandRow="1">
                <a:tableStyleId>{7DF18680-E054-41AD-8BC1-D1AEF772440D}</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862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t>Rôle</a:t>
                      </a:r>
                    </a:p>
                  </a:txBody>
                  <a:tcPr/>
                </a:tc>
                <a:tc>
                  <a:txBody>
                    <a:bodyPr/>
                    <a:lstStyle/>
                    <a:p>
                      <a:pPr marL="0" marR="0" lvl="0" indent="0" algn="l" defTabSz="914400">
                        <a:lnSpc>
                          <a:spcPct val="100000"/>
                        </a:lnSpc>
                        <a:spcBef>
                          <a:spcPts val="0"/>
                        </a:spcBef>
                        <a:spcAft>
                          <a:spcPts val="0"/>
                        </a:spcAft>
                        <a:buClrTx/>
                        <a:buSzTx/>
                        <a:buNone/>
                        <a:tabLst/>
                        <a:defRPr/>
                      </a:pPr>
                      <a:r>
                        <a:rPr lang="fr-FR"/>
                        <a:t>Avantage</a:t>
                      </a:r>
                    </a:p>
                  </a:txBody>
                  <a:tcPr/>
                </a:tc>
                <a:extLst>
                  <a:ext uri="{0D108BD9-81ED-4DB2-BD59-A6C34878D82A}">
                    <a16:rowId xmlns:a16="http://schemas.microsoft.com/office/drawing/2014/main" val="10000"/>
                  </a:ext>
                </a:extLst>
              </a:tr>
              <a:tr h="4063728">
                <a:tc>
                  <a:txBody>
                    <a:bodyPr/>
                    <a:lstStyle/>
                    <a:p>
                      <a:pPr marL="0" marR="0" lvl="0" indent="0" algn="l" rtl="0" eaLnBrk="1" fontAlgn="auto" latinLnBrk="0" hangingPunct="1">
                        <a:lnSpc>
                          <a:spcPct val="100000"/>
                        </a:lnSpc>
                        <a:spcBef>
                          <a:spcPts val="0"/>
                        </a:spcBef>
                        <a:spcAft>
                          <a:spcPts val="0"/>
                        </a:spcAft>
                        <a:buFont typeface="Symbol" panose="020B0604020202020204" pitchFamily="34" charset="0"/>
                        <a:buChar char="•"/>
                      </a:pPr>
                      <a:r>
                        <a:rPr lang="fr-FR" sz="1800" b="0" i="0" u="none" strike="noStrike" noProof="0">
                          <a:latin typeface="Calibri"/>
                        </a:rPr>
                        <a:t>Vérifier les données personnelles des médecins et infirmiers</a:t>
                      </a:r>
                    </a:p>
                    <a:p>
                      <a:pPr marL="0" lvl="0" indent="0" algn="l">
                        <a:lnSpc>
                          <a:spcPct val="100000"/>
                        </a:lnSpc>
                        <a:spcBef>
                          <a:spcPts val="0"/>
                        </a:spcBef>
                        <a:spcAft>
                          <a:spcPts val="0"/>
                        </a:spcAft>
                        <a:buFont typeface="Symbol" panose="020B0604020202020204" pitchFamily="34" charset="0"/>
                        <a:buChar char="•"/>
                      </a:pPr>
                      <a:r>
                        <a:rPr lang="fr-FR" sz="1800" b="0" i="0" u="none" strike="noStrike" noProof="0">
                          <a:latin typeface="Calibri"/>
                        </a:rPr>
                        <a:t>Gérer la disponibilité du staff médical</a:t>
                      </a:r>
                    </a:p>
                    <a:p>
                      <a:pPr marL="0" lvl="0" indent="0" algn="l">
                        <a:lnSpc>
                          <a:spcPct val="100000"/>
                        </a:lnSpc>
                        <a:spcBef>
                          <a:spcPts val="0"/>
                        </a:spcBef>
                        <a:spcAft>
                          <a:spcPts val="0"/>
                        </a:spcAft>
                        <a:buFont typeface="Symbol" panose="020B0604020202020204" pitchFamily="34" charset="0"/>
                        <a:buChar char="•"/>
                      </a:pPr>
                      <a:r>
                        <a:rPr lang="fr-FR" sz="1800" b="0" i="0" u="none" strike="noStrike" noProof="0">
                          <a:latin typeface="Calibri"/>
                        </a:rPr>
                        <a:t>Suppression, modification et ajout des informations concernant le staff médical</a:t>
                      </a:r>
                    </a:p>
                    <a:p>
                      <a:pPr marL="0" lvl="0" indent="0" algn="l">
                        <a:lnSpc>
                          <a:spcPct val="100000"/>
                        </a:lnSpc>
                        <a:spcBef>
                          <a:spcPts val="0"/>
                        </a:spcBef>
                        <a:spcAft>
                          <a:spcPts val="0"/>
                        </a:spcAft>
                        <a:buFont typeface="Symbol" panose="020B0604020202020204" pitchFamily="34" charset="0"/>
                        <a:buChar char="•"/>
                      </a:pPr>
                      <a:r>
                        <a:rPr lang="fr-FR" sz="1800" b="0" i="0" u="none" strike="noStrike" noProof="0">
                          <a:latin typeface="Calibri"/>
                        </a:rPr>
                        <a:t>Gérer l’emploi du temps du personnel médical</a:t>
                      </a:r>
                    </a:p>
                    <a:p>
                      <a:pPr marL="0" lvl="0" indent="0" algn="l">
                        <a:lnSpc>
                          <a:spcPct val="100000"/>
                        </a:lnSpc>
                        <a:spcBef>
                          <a:spcPts val="0"/>
                        </a:spcBef>
                        <a:spcAft>
                          <a:spcPts val="0"/>
                        </a:spcAft>
                        <a:buFont typeface="Symbol" panose="020B0604020202020204" pitchFamily="34" charset="0"/>
                        <a:buChar char="•"/>
                      </a:pPr>
                      <a:r>
                        <a:rPr lang="fr-FR" sz="1800" b="0" i="0" u="none" strike="noStrike" noProof="0">
                          <a:latin typeface="Calibri"/>
                        </a:rPr>
                        <a:t>Identifier les patients de chaque médecins </a:t>
                      </a:r>
                    </a:p>
                    <a:p>
                      <a:pPr marL="285750" marR="0" lvl="0" indent="-285750" algn="l" defTabSz="914400">
                        <a:lnSpc>
                          <a:spcPct val="100000"/>
                        </a:lnSpc>
                        <a:spcBef>
                          <a:spcPts val="0"/>
                        </a:spcBef>
                        <a:spcAft>
                          <a:spcPts val="0"/>
                        </a:spcAft>
                        <a:buClrTx/>
                        <a:buSzTx/>
                        <a:buFont typeface="Arial" panose="020B0604020202020204" pitchFamily="34" charset="0"/>
                        <a:buChar char="•"/>
                        <a:tabLst/>
                        <a:defRPr/>
                      </a:pPr>
                      <a:endParaRPr lang="en-US"/>
                    </a:p>
                  </a:txBody>
                  <a:tcPr/>
                </a:tc>
                <a:tc>
                  <a:txBody>
                    <a:bodyPr/>
                    <a:lstStyle/>
                    <a:p>
                      <a:pPr marL="0" marR="0" lvl="0" indent="0" algn="l" rtl="0" eaLnBrk="1" fontAlgn="auto" latinLnBrk="0" hangingPunct="1">
                        <a:lnSpc>
                          <a:spcPct val="100000"/>
                        </a:lnSpc>
                        <a:spcBef>
                          <a:spcPts val="0"/>
                        </a:spcBef>
                        <a:spcAft>
                          <a:spcPts val="0"/>
                        </a:spcAft>
                        <a:buFont typeface="Symbol" panose="020B0604020202020204" pitchFamily="34" charset="0"/>
                        <a:buChar char="•"/>
                      </a:pPr>
                      <a:r>
                        <a:rPr lang="fr-FR" sz="1800" b="0" i="0" u="none" strike="noStrike" noProof="0">
                          <a:latin typeface="Calibri"/>
                        </a:rPr>
                        <a:t>Plus de perte de temps</a:t>
                      </a:r>
                    </a:p>
                    <a:p>
                      <a:pPr marL="0" lvl="0" indent="0" algn="l">
                        <a:lnSpc>
                          <a:spcPct val="100000"/>
                        </a:lnSpc>
                        <a:spcBef>
                          <a:spcPts val="0"/>
                        </a:spcBef>
                        <a:spcAft>
                          <a:spcPts val="0"/>
                        </a:spcAft>
                        <a:buFont typeface="Symbol" panose="020B0604020202020204" pitchFamily="34" charset="0"/>
                        <a:buChar char="•"/>
                      </a:pPr>
                      <a:r>
                        <a:rPr lang="fr-FR" sz="1800" b="0" i="0" u="none" strike="noStrike" noProof="0">
                          <a:latin typeface="Calibri"/>
                        </a:rPr>
                        <a:t>Plus de perte d'information</a:t>
                      </a:r>
                    </a:p>
                    <a:p>
                      <a:pPr marL="0" lvl="0" indent="0" algn="l">
                        <a:lnSpc>
                          <a:spcPct val="100000"/>
                        </a:lnSpc>
                        <a:spcBef>
                          <a:spcPts val="0"/>
                        </a:spcBef>
                        <a:spcAft>
                          <a:spcPts val="0"/>
                        </a:spcAft>
                        <a:buFont typeface="Symbol" panose="020B0604020202020204" pitchFamily="34" charset="0"/>
                        <a:buChar char="•"/>
                      </a:pPr>
                      <a:r>
                        <a:rPr lang="fr-FR" sz="1800" b="0" i="0" u="none" strike="noStrike" noProof="0">
                          <a:latin typeface="Calibri"/>
                        </a:rPr>
                        <a:t>Plus d’erreur puisqu’il y’aura des droits d’</a:t>
                      </a:r>
                      <a:r>
                        <a:rPr lang="fr-FR" sz="1800" b="0" i="0" u="none" strike="noStrike" noProof="0" err="1">
                          <a:latin typeface="Calibri"/>
                        </a:rPr>
                        <a:t>acces</a:t>
                      </a:r>
                      <a:r>
                        <a:rPr lang="fr-FR" sz="1800" b="0" i="0" u="none" strike="noStrike" noProof="0">
                          <a:latin typeface="Calibri"/>
                        </a:rPr>
                        <a:t>...</a:t>
                      </a:r>
                    </a:p>
                    <a:p>
                      <a:pPr marL="0" lvl="0" indent="0" algn="l">
                        <a:lnSpc>
                          <a:spcPct val="100000"/>
                        </a:lnSpc>
                        <a:spcBef>
                          <a:spcPts val="0"/>
                        </a:spcBef>
                        <a:spcAft>
                          <a:spcPts val="0"/>
                        </a:spcAft>
                        <a:buFont typeface="Symbol" panose="020B0604020202020204" pitchFamily="34" charset="0"/>
                        <a:buChar char="•"/>
                      </a:pPr>
                      <a:r>
                        <a:rPr lang="fr-FR" sz="1800" b="0" i="0" u="none" strike="noStrike" noProof="0">
                          <a:latin typeface="Calibri"/>
                        </a:rPr>
                        <a:t>Facile à utiliser</a:t>
                      </a:r>
                    </a:p>
                    <a:p>
                      <a:pPr marL="285750" marR="0" lvl="0" indent="-285750" algn="l" defTabSz="914400">
                        <a:lnSpc>
                          <a:spcPct val="100000"/>
                        </a:lnSpc>
                        <a:spcBef>
                          <a:spcPts val="0"/>
                        </a:spcBef>
                        <a:spcAft>
                          <a:spcPts val="0"/>
                        </a:spcAft>
                        <a:buClrTx/>
                        <a:buSzTx/>
                        <a:buFont typeface="Arial" panose="020B0604020202020204" pitchFamily="34" charset="0"/>
                        <a:buChar char="•"/>
                        <a:tabLst/>
                        <a:defRPr/>
                      </a:pPr>
                      <a:endParaRPr lang="fr-FR"/>
                    </a:p>
                  </a:txBody>
                  <a:tcPr/>
                </a:tc>
                <a:extLst>
                  <a:ext uri="{0D108BD9-81ED-4DB2-BD59-A6C34878D82A}">
                    <a16:rowId xmlns:a16="http://schemas.microsoft.com/office/drawing/2014/main" val="10001"/>
                  </a:ext>
                </a:extLst>
              </a:tr>
            </a:tbl>
          </a:graphicData>
        </a:graphic>
      </p:graphicFrame>
      <p:pic>
        <p:nvPicPr>
          <p:cNvPr id="9" name="Image 8" descr="oui.png">
            <a:extLst>
              <a:ext uri="{FF2B5EF4-FFF2-40B4-BE49-F238E27FC236}">
                <a16:creationId xmlns:a16="http://schemas.microsoft.com/office/drawing/2014/main" id="{3C4A2B8D-88E1-42E5-84DD-0829024C90A4}"/>
              </a:ext>
            </a:extLst>
          </p:cNvPr>
          <p:cNvPicPr>
            <a:picLocks noChangeAspect="1"/>
          </p:cNvPicPr>
          <p:nvPr/>
        </p:nvPicPr>
        <p:blipFill>
          <a:blip r:embed="rId3" cstate="print"/>
          <a:stretch>
            <a:fillRect/>
          </a:stretch>
        </p:blipFill>
        <p:spPr>
          <a:xfrm>
            <a:off x="7086600" y="-963488"/>
            <a:ext cx="2057400" cy="6667500"/>
          </a:xfrm>
          <a:prstGeom prst="rect">
            <a:avLst/>
          </a:prstGeom>
        </p:spPr>
      </p:pic>
      <p:pic>
        <p:nvPicPr>
          <p:cNvPr id="11" name="Image 10" descr="Une image contenant assis, sombre, signe, lumière&#10;&#10;Description générée automatiquement">
            <a:extLst>
              <a:ext uri="{FF2B5EF4-FFF2-40B4-BE49-F238E27FC236}">
                <a16:creationId xmlns:a16="http://schemas.microsoft.com/office/drawing/2014/main" id="{718BA305-B2AE-45BE-AAFD-69E0EBB6F2C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0812" y="578744"/>
            <a:ext cx="609600" cy="6096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03694936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1329</Words>
  <Application>Microsoft Office PowerPoint</Application>
  <PresentationFormat>Affichage à l'écran (4:3)</PresentationFormat>
  <Paragraphs>280</Paragraphs>
  <Slides>23</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23</vt:i4>
      </vt:variant>
    </vt:vector>
  </HeadingPairs>
  <TitlesOfParts>
    <vt:vector size="31" baseType="lpstr">
      <vt:lpstr>Yu Gothic UI Light</vt:lpstr>
      <vt:lpstr>Arial</vt:lpstr>
      <vt:lpstr>Calibri</vt:lpstr>
      <vt:lpstr>Symbol</vt:lpstr>
      <vt:lpstr>Symbol,Sans-Serif</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ASUS</dc:creator>
  <cp:lastModifiedBy>HP</cp:lastModifiedBy>
  <cp:revision>2</cp:revision>
  <dcterms:created xsi:type="dcterms:W3CDTF">2020-10-09T15:53:54Z</dcterms:created>
  <dcterms:modified xsi:type="dcterms:W3CDTF">2020-10-11T19:04:48Z</dcterms:modified>
</cp:coreProperties>
</file>