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17F16-1884-4CDF-84BE-C66F1E0D4426}" v="120" dt="2018-05-08T19:11:0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5dd17376eeeab1" providerId="LiveId" clId="{31317F16-1884-4CDF-84BE-C66F1E0D4426}"/>
    <pc:docChg chg="custSel modSld">
      <pc:chgData name="" userId="4d5dd17376eeeab1" providerId="LiveId" clId="{31317F16-1884-4CDF-84BE-C66F1E0D4426}" dt="2018-05-08T19:11:01.184" v="119" actId="20577"/>
      <pc:docMkLst>
        <pc:docMk/>
      </pc:docMkLst>
      <pc:sldChg chg="modSp">
        <pc:chgData name="" userId="4d5dd17376eeeab1" providerId="LiveId" clId="{31317F16-1884-4CDF-84BE-C66F1E0D4426}" dt="2018-05-08T18:53:25.712" v="4" actId="20577"/>
        <pc:sldMkLst>
          <pc:docMk/>
          <pc:sldMk cId="396498422" sldId="270"/>
        </pc:sldMkLst>
        <pc:graphicFrameChg chg="mod">
          <ac:chgData name="" userId="4d5dd17376eeeab1" providerId="LiveId" clId="{31317F16-1884-4CDF-84BE-C66F1E0D4426}" dt="2018-05-08T18:53:25.712" v="4" actId="20577"/>
          <ac:graphicFrameMkLst>
            <pc:docMk/>
            <pc:sldMk cId="396498422" sldId="270"/>
            <ac:graphicFrameMk id="16" creationId="{5972ACF1-CD72-42ED-BC76-2B4931F9D0AE}"/>
          </ac:graphicFrameMkLst>
        </pc:graphicFrameChg>
      </pc:sldChg>
      <pc:sldChg chg="modSp">
        <pc:chgData name="" userId="4d5dd17376eeeab1" providerId="LiveId" clId="{31317F16-1884-4CDF-84BE-C66F1E0D4426}" dt="2018-05-08T19:11:01.184" v="119" actId="20577"/>
        <pc:sldMkLst>
          <pc:docMk/>
          <pc:sldMk cId="77997102" sldId="272"/>
        </pc:sldMkLst>
        <pc:spChg chg="mod">
          <ac:chgData name="" userId="4d5dd17376eeeab1" providerId="LiveId" clId="{31317F16-1884-4CDF-84BE-C66F1E0D4426}" dt="2018-05-08T19:10:34.734" v="112" actId="1076"/>
          <ac:spMkLst>
            <pc:docMk/>
            <pc:sldMk cId="77997102" sldId="272"/>
            <ac:spMk id="2" creationId="{4A15D405-F8A9-44D8-87AC-A292C5E6FFA8}"/>
          </ac:spMkLst>
        </pc:spChg>
        <pc:spChg chg="mod">
          <ac:chgData name="" userId="4d5dd17376eeeab1" providerId="LiveId" clId="{31317F16-1884-4CDF-84BE-C66F1E0D4426}" dt="2018-05-08T19:11:01.184" v="119" actId="20577"/>
          <ac:spMkLst>
            <pc:docMk/>
            <pc:sldMk cId="77997102" sldId="272"/>
            <ac:spMk id="3" creationId="{05EE5194-8808-4DC1-AC4E-0621057C120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20D97-0A32-47DC-8C14-E7ABACA41B8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B45DA5BF-6D57-40C0-B0F6-E7718F241DFE}">
      <dgm:prSet/>
      <dgm:spPr/>
      <dgm:t>
        <a:bodyPr/>
        <a:lstStyle/>
        <a:p>
          <a:r>
            <a:rPr lang="da-DK"/>
            <a:t>Time Schedule</a:t>
          </a:r>
          <a:endParaRPr lang="en-US"/>
        </a:p>
      </dgm:t>
    </dgm:pt>
    <dgm:pt modelId="{5E942A90-4915-40FC-A40E-98D4AFE36D66}" type="parTrans" cxnId="{D2102B10-AE56-4543-BFCE-CBA359AAAA16}">
      <dgm:prSet/>
      <dgm:spPr/>
      <dgm:t>
        <a:bodyPr/>
        <a:lstStyle/>
        <a:p>
          <a:endParaRPr lang="en-US"/>
        </a:p>
      </dgm:t>
    </dgm:pt>
    <dgm:pt modelId="{869DFA8A-A01C-4DF8-8B92-A5DEE6D85254}" type="sibTrans" cxnId="{D2102B10-AE56-4543-BFCE-CBA359AAAA16}">
      <dgm:prSet/>
      <dgm:spPr/>
      <dgm:t>
        <a:bodyPr/>
        <a:lstStyle/>
        <a:p>
          <a:endParaRPr lang="en-US"/>
        </a:p>
      </dgm:t>
    </dgm:pt>
    <dgm:pt modelId="{570591AB-4484-4F31-93BF-914801E54FBC}">
      <dgm:prSet/>
      <dgm:spPr/>
      <dgm:t>
        <a:bodyPr/>
        <a:lstStyle/>
        <a:p>
          <a:r>
            <a:rPr lang="da-DK"/>
            <a:t>Burndown Chart</a:t>
          </a:r>
          <a:endParaRPr lang="en-US"/>
        </a:p>
      </dgm:t>
    </dgm:pt>
    <dgm:pt modelId="{9D577594-5610-45A9-9512-2721F651BEDE}" type="parTrans" cxnId="{A1A28FD2-E362-4DC6-BA7B-C1DC13615A7F}">
      <dgm:prSet/>
      <dgm:spPr/>
      <dgm:t>
        <a:bodyPr/>
        <a:lstStyle/>
        <a:p>
          <a:endParaRPr lang="en-US"/>
        </a:p>
      </dgm:t>
    </dgm:pt>
    <dgm:pt modelId="{0E768D5F-ADF5-4F61-AB73-ABB5CECD86DD}" type="sibTrans" cxnId="{A1A28FD2-E362-4DC6-BA7B-C1DC13615A7F}">
      <dgm:prSet/>
      <dgm:spPr/>
      <dgm:t>
        <a:bodyPr/>
        <a:lstStyle/>
        <a:p>
          <a:endParaRPr lang="en-US"/>
        </a:p>
      </dgm:t>
    </dgm:pt>
    <dgm:pt modelId="{9BF099DF-54F2-4BC4-9657-D77D83C90C3C}" type="pres">
      <dgm:prSet presAssocID="{AB620D97-0A32-47DC-8C14-E7ABACA41B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EB2B18-E1BE-425C-BC77-7AA61B0218DD}" type="pres">
      <dgm:prSet presAssocID="{B45DA5BF-6D57-40C0-B0F6-E7718F241DFE}" presName="hierRoot1" presStyleCnt="0"/>
      <dgm:spPr/>
    </dgm:pt>
    <dgm:pt modelId="{690929C6-C7E6-4E80-8CBA-3818D93EA7DF}" type="pres">
      <dgm:prSet presAssocID="{B45DA5BF-6D57-40C0-B0F6-E7718F241DFE}" presName="composite" presStyleCnt="0"/>
      <dgm:spPr/>
    </dgm:pt>
    <dgm:pt modelId="{01C8BFB5-EFF6-42F6-9084-2BA507AE7D34}" type="pres">
      <dgm:prSet presAssocID="{B45DA5BF-6D57-40C0-B0F6-E7718F241DFE}" presName="background" presStyleLbl="node0" presStyleIdx="0" presStyleCnt="2"/>
      <dgm:spPr/>
    </dgm:pt>
    <dgm:pt modelId="{434E580B-1CC4-488B-BCB7-F7E375D9488E}" type="pres">
      <dgm:prSet presAssocID="{B45DA5BF-6D57-40C0-B0F6-E7718F241DFE}" presName="text" presStyleLbl="fgAcc0" presStyleIdx="0" presStyleCnt="2">
        <dgm:presLayoutVars>
          <dgm:chPref val="3"/>
        </dgm:presLayoutVars>
      </dgm:prSet>
      <dgm:spPr/>
    </dgm:pt>
    <dgm:pt modelId="{7BB14DC1-3CB2-4D77-9F88-5DDA625F8537}" type="pres">
      <dgm:prSet presAssocID="{B45DA5BF-6D57-40C0-B0F6-E7718F241DFE}" presName="hierChild2" presStyleCnt="0"/>
      <dgm:spPr/>
    </dgm:pt>
    <dgm:pt modelId="{CA66C786-6B18-4FCD-AF3C-FAC36B876471}" type="pres">
      <dgm:prSet presAssocID="{570591AB-4484-4F31-93BF-914801E54FBC}" presName="hierRoot1" presStyleCnt="0"/>
      <dgm:spPr/>
    </dgm:pt>
    <dgm:pt modelId="{BEEAD35F-FEEA-4939-BA0F-1A8CF5FF6590}" type="pres">
      <dgm:prSet presAssocID="{570591AB-4484-4F31-93BF-914801E54FBC}" presName="composite" presStyleCnt="0"/>
      <dgm:spPr/>
    </dgm:pt>
    <dgm:pt modelId="{43F8E1E3-29A4-4F19-8721-9A5E8D53F4AA}" type="pres">
      <dgm:prSet presAssocID="{570591AB-4484-4F31-93BF-914801E54FBC}" presName="background" presStyleLbl="node0" presStyleIdx="1" presStyleCnt="2"/>
      <dgm:spPr/>
    </dgm:pt>
    <dgm:pt modelId="{7E526ACF-5A81-47C6-97C5-68CF2C48C3A5}" type="pres">
      <dgm:prSet presAssocID="{570591AB-4484-4F31-93BF-914801E54FBC}" presName="text" presStyleLbl="fgAcc0" presStyleIdx="1" presStyleCnt="2">
        <dgm:presLayoutVars>
          <dgm:chPref val="3"/>
        </dgm:presLayoutVars>
      </dgm:prSet>
      <dgm:spPr/>
    </dgm:pt>
    <dgm:pt modelId="{0CDF4495-8122-41AA-AB37-39A045864311}" type="pres">
      <dgm:prSet presAssocID="{570591AB-4484-4F31-93BF-914801E54FBC}" presName="hierChild2" presStyleCnt="0"/>
      <dgm:spPr/>
    </dgm:pt>
  </dgm:ptLst>
  <dgm:cxnLst>
    <dgm:cxn modelId="{D2102B10-AE56-4543-BFCE-CBA359AAAA16}" srcId="{AB620D97-0A32-47DC-8C14-E7ABACA41B8F}" destId="{B45DA5BF-6D57-40C0-B0F6-E7718F241DFE}" srcOrd="0" destOrd="0" parTransId="{5E942A90-4915-40FC-A40E-98D4AFE36D66}" sibTransId="{869DFA8A-A01C-4DF8-8B92-A5DEE6D85254}"/>
    <dgm:cxn modelId="{C9E943A2-BDBB-4751-B6A3-9BFB0A6AC30A}" type="presOf" srcId="{570591AB-4484-4F31-93BF-914801E54FBC}" destId="{7E526ACF-5A81-47C6-97C5-68CF2C48C3A5}" srcOrd="0" destOrd="0" presId="urn:microsoft.com/office/officeart/2005/8/layout/hierarchy1"/>
    <dgm:cxn modelId="{BEEAAFC3-0D6D-4693-A326-51C55690ED93}" type="presOf" srcId="{B45DA5BF-6D57-40C0-B0F6-E7718F241DFE}" destId="{434E580B-1CC4-488B-BCB7-F7E375D9488E}" srcOrd="0" destOrd="0" presId="urn:microsoft.com/office/officeart/2005/8/layout/hierarchy1"/>
    <dgm:cxn modelId="{A1A28FD2-E362-4DC6-BA7B-C1DC13615A7F}" srcId="{AB620D97-0A32-47DC-8C14-E7ABACA41B8F}" destId="{570591AB-4484-4F31-93BF-914801E54FBC}" srcOrd="1" destOrd="0" parTransId="{9D577594-5610-45A9-9512-2721F651BEDE}" sibTransId="{0E768D5F-ADF5-4F61-AB73-ABB5CECD86DD}"/>
    <dgm:cxn modelId="{B61B67F1-F9EC-4160-9D6B-5B648B9EF5AA}" type="presOf" srcId="{AB620D97-0A32-47DC-8C14-E7ABACA41B8F}" destId="{9BF099DF-54F2-4BC4-9657-D77D83C90C3C}" srcOrd="0" destOrd="0" presId="urn:microsoft.com/office/officeart/2005/8/layout/hierarchy1"/>
    <dgm:cxn modelId="{D32BD609-597B-407C-9EE3-950E1DF9B851}" type="presParOf" srcId="{9BF099DF-54F2-4BC4-9657-D77D83C90C3C}" destId="{52EB2B18-E1BE-425C-BC77-7AA61B0218DD}" srcOrd="0" destOrd="0" presId="urn:microsoft.com/office/officeart/2005/8/layout/hierarchy1"/>
    <dgm:cxn modelId="{4C00D245-D077-4334-AA48-E719B0887489}" type="presParOf" srcId="{52EB2B18-E1BE-425C-BC77-7AA61B0218DD}" destId="{690929C6-C7E6-4E80-8CBA-3818D93EA7DF}" srcOrd="0" destOrd="0" presId="urn:microsoft.com/office/officeart/2005/8/layout/hierarchy1"/>
    <dgm:cxn modelId="{4EA26ED5-C3D3-4499-B2F7-9E0989B1A845}" type="presParOf" srcId="{690929C6-C7E6-4E80-8CBA-3818D93EA7DF}" destId="{01C8BFB5-EFF6-42F6-9084-2BA507AE7D34}" srcOrd="0" destOrd="0" presId="urn:microsoft.com/office/officeart/2005/8/layout/hierarchy1"/>
    <dgm:cxn modelId="{D51E8DA1-E45E-46AB-A876-D86BB3598551}" type="presParOf" srcId="{690929C6-C7E6-4E80-8CBA-3818D93EA7DF}" destId="{434E580B-1CC4-488B-BCB7-F7E375D9488E}" srcOrd="1" destOrd="0" presId="urn:microsoft.com/office/officeart/2005/8/layout/hierarchy1"/>
    <dgm:cxn modelId="{F3239F8D-7D72-4E04-B253-DB2C2EA89AAB}" type="presParOf" srcId="{52EB2B18-E1BE-425C-BC77-7AA61B0218DD}" destId="{7BB14DC1-3CB2-4D77-9F88-5DDA625F8537}" srcOrd="1" destOrd="0" presId="urn:microsoft.com/office/officeart/2005/8/layout/hierarchy1"/>
    <dgm:cxn modelId="{2DEA6D6B-9483-469C-A8A4-3D5C96719867}" type="presParOf" srcId="{9BF099DF-54F2-4BC4-9657-D77D83C90C3C}" destId="{CA66C786-6B18-4FCD-AF3C-FAC36B876471}" srcOrd="1" destOrd="0" presId="urn:microsoft.com/office/officeart/2005/8/layout/hierarchy1"/>
    <dgm:cxn modelId="{A44F9360-A209-4ED5-9EC1-33B69D5309F2}" type="presParOf" srcId="{CA66C786-6B18-4FCD-AF3C-FAC36B876471}" destId="{BEEAD35F-FEEA-4939-BA0F-1A8CF5FF6590}" srcOrd="0" destOrd="0" presId="urn:microsoft.com/office/officeart/2005/8/layout/hierarchy1"/>
    <dgm:cxn modelId="{E14B60C6-C3A1-4D20-AFF9-A7B538BAE0DF}" type="presParOf" srcId="{BEEAD35F-FEEA-4939-BA0F-1A8CF5FF6590}" destId="{43F8E1E3-29A4-4F19-8721-9A5E8D53F4AA}" srcOrd="0" destOrd="0" presId="urn:microsoft.com/office/officeart/2005/8/layout/hierarchy1"/>
    <dgm:cxn modelId="{74D27436-7E4E-429F-B863-F23B2CFA5A88}" type="presParOf" srcId="{BEEAD35F-FEEA-4939-BA0F-1A8CF5FF6590}" destId="{7E526ACF-5A81-47C6-97C5-68CF2C48C3A5}" srcOrd="1" destOrd="0" presId="urn:microsoft.com/office/officeart/2005/8/layout/hierarchy1"/>
    <dgm:cxn modelId="{9835BFCC-2351-47A8-9F38-97BF0163AF77}" type="presParOf" srcId="{CA66C786-6B18-4FCD-AF3C-FAC36B876471}" destId="{0CDF4495-8122-41AA-AB37-39A0458643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01A9B-7513-4390-8A3C-20DA59AB53DC}" type="doc">
      <dgm:prSet loTypeId="urn:microsoft.com/office/officeart/2005/8/layout/hierarchy1" loCatId="hierarchy" qsTypeId="urn:microsoft.com/office/officeart/2005/8/quickstyle/simple3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4E313065-2165-4D79-9B15-93A82CD445EC}">
      <dgm:prSet/>
      <dgm:spPr/>
      <dgm:t>
        <a:bodyPr/>
        <a:lstStyle/>
        <a:p>
          <a:r>
            <a:rPr lang="en-US"/>
            <a:t>MVC</a:t>
          </a:r>
        </a:p>
      </dgm:t>
    </dgm:pt>
    <dgm:pt modelId="{8B5536BE-6015-40EF-B633-7253E12A7AFA}" type="parTrans" cxnId="{C7C566A1-64C8-4420-93BE-17EAA488DD57}">
      <dgm:prSet/>
      <dgm:spPr/>
      <dgm:t>
        <a:bodyPr/>
        <a:lstStyle/>
        <a:p>
          <a:endParaRPr lang="en-US"/>
        </a:p>
      </dgm:t>
    </dgm:pt>
    <dgm:pt modelId="{14EDDB16-2243-4E89-BCE7-407B57B63E44}" type="sibTrans" cxnId="{C7C566A1-64C8-4420-93BE-17EAA488DD57}">
      <dgm:prSet/>
      <dgm:spPr/>
      <dgm:t>
        <a:bodyPr/>
        <a:lstStyle/>
        <a:p>
          <a:endParaRPr lang="en-US"/>
        </a:p>
      </dgm:t>
    </dgm:pt>
    <dgm:pt modelId="{D47B9D5D-1FB0-4263-B1DA-ED45B0891C34}">
      <dgm:prSet/>
      <dgm:spPr/>
      <dgm:t>
        <a:bodyPr/>
        <a:lstStyle/>
        <a:p>
          <a:r>
            <a:rPr lang="en-US"/>
            <a:t>Singleton</a:t>
          </a:r>
        </a:p>
      </dgm:t>
    </dgm:pt>
    <dgm:pt modelId="{FA18C074-8769-46BB-911A-B238656E1669}" type="parTrans" cxnId="{9D298918-A6A9-44C5-A8F0-7F00DB52E79A}">
      <dgm:prSet/>
      <dgm:spPr/>
      <dgm:t>
        <a:bodyPr/>
        <a:lstStyle/>
        <a:p>
          <a:endParaRPr lang="en-US"/>
        </a:p>
      </dgm:t>
    </dgm:pt>
    <dgm:pt modelId="{E04D26ED-1F10-4635-9B1A-23B8B089A1F5}" type="sibTrans" cxnId="{9D298918-A6A9-44C5-A8F0-7F00DB52E79A}">
      <dgm:prSet/>
      <dgm:spPr/>
      <dgm:t>
        <a:bodyPr/>
        <a:lstStyle/>
        <a:p>
          <a:endParaRPr lang="en-US"/>
        </a:p>
      </dgm:t>
    </dgm:pt>
    <dgm:pt modelId="{E97B6522-D518-46EB-A056-08907A49608A}">
      <dgm:prSet/>
      <dgm:spPr/>
      <dgm:t>
        <a:bodyPr/>
        <a:lstStyle/>
        <a:p>
          <a:r>
            <a:rPr lang="en-US"/>
            <a:t>Façade</a:t>
          </a:r>
        </a:p>
      </dgm:t>
    </dgm:pt>
    <dgm:pt modelId="{4EBB09EB-0838-41EC-9714-0E7AB0DCC4D0}" type="parTrans" cxnId="{DBE7147E-740C-4C75-B9A2-D56654CA85DE}">
      <dgm:prSet/>
      <dgm:spPr/>
      <dgm:t>
        <a:bodyPr/>
        <a:lstStyle/>
        <a:p>
          <a:endParaRPr lang="en-US"/>
        </a:p>
      </dgm:t>
    </dgm:pt>
    <dgm:pt modelId="{398B14C9-B8CD-4ACF-A02E-B06C459466DC}" type="sibTrans" cxnId="{DBE7147E-740C-4C75-B9A2-D56654CA85DE}">
      <dgm:prSet/>
      <dgm:spPr/>
      <dgm:t>
        <a:bodyPr/>
        <a:lstStyle/>
        <a:p>
          <a:endParaRPr lang="en-US"/>
        </a:p>
      </dgm:t>
    </dgm:pt>
    <dgm:pt modelId="{9C55D1B9-4136-4620-B912-1B4C66071DA9}">
      <dgm:prSet/>
      <dgm:spPr/>
      <dgm:t>
        <a:bodyPr/>
        <a:lstStyle/>
        <a:p>
          <a:r>
            <a:rPr lang="en-US"/>
            <a:t>Adapter</a:t>
          </a:r>
        </a:p>
      </dgm:t>
    </dgm:pt>
    <dgm:pt modelId="{82475E0E-A82E-476F-93BE-77D71D31B3EC}" type="parTrans" cxnId="{454047EF-80BF-4CE0-A4D1-9D188EE2CD45}">
      <dgm:prSet/>
      <dgm:spPr/>
      <dgm:t>
        <a:bodyPr/>
        <a:lstStyle/>
        <a:p>
          <a:endParaRPr lang="en-US"/>
        </a:p>
      </dgm:t>
    </dgm:pt>
    <dgm:pt modelId="{4B61F0D1-9AB5-4B90-AE81-506C9E6F84C6}" type="sibTrans" cxnId="{454047EF-80BF-4CE0-A4D1-9D188EE2CD45}">
      <dgm:prSet/>
      <dgm:spPr/>
      <dgm:t>
        <a:bodyPr/>
        <a:lstStyle/>
        <a:p>
          <a:endParaRPr lang="en-US"/>
        </a:p>
      </dgm:t>
    </dgm:pt>
    <dgm:pt modelId="{0E2DB7B7-1F19-4207-B0F8-3CD7FEDF35E5}" type="pres">
      <dgm:prSet presAssocID="{A4901A9B-7513-4390-8A3C-20DA59AB53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15A044-4F57-4FB2-888B-40C3B2D85A09}" type="pres">
      <dgm:prSet presAssocID="{4E313065-2165-4D79-9B15-93A82CD445EC}" presName="hierRoot1" presStyleCnt="0"/>
      <dgm:spPr/>
    </dgm:pt>
    <dgm:pt modelId="{8DC8E081-23B1-409D-8D6E-449E5945CC18}" type="pres">
      <dgm:prSet presAssocID="{4E313065-2165-4D79-9B15-93A82CD445EC}" presName="composite" presStyleCnt="0"/>
      <dgm:spPr/>
    </dgm:pt>
    <dgm:pt modelId="{B8611316-8E76-4202-AADD-7CDF3D09C556}" type="pres">
      <dgm:prSet presAssocID="{4E313065-2165-4D79-9B15-93A82CD445EC}" presName="background" presStyleLbl="node0" presStyleIdx="0" presStyleCnt="4"/>
      <dgm:spPr/>
    </dgm:pt>
    <dgm:pt modelId="{6AB32091-AE2F-4912-B521-43D5FCDD10AB}" type="pres">
      <dgm:prSet presAssocID="{4E313065-2165-4D79-9B15-93A82CD445EC}" presName="text" presStyleLbl="fgAcc0" presStyleIdx="0" presStyleCnt="4">
        <dgm:presLayoutVars>
          <dgm:chPref val="3"/>
        </dgm:presLayoutVars>
      </dgm:prSet>
      <dgm:spPr/>
    </dgm:pt>
    <dgm:pt modelId="{FD32F034-DEA8-4F08-B483-6E00C4149949}" type="pres">
      <dgm:prSet presAssocID="{4E313065-2165-4D79-9B15-93A82CD445EC}" presName="hierChild2" presStyleCnt="0"/>
      <dgm:spPr/>
    </dgm:pt>
    <dgm:pt modelId="{2DACD5A6-DC3C-49D2-B85B-CA046F4FF46D}" type="pres">
      <dgm:prSet presAssocID="{D47B9D5D-1FB0-4263-B1DA-ED45B0891C34}" presName="hierRoot1" presStyleCnt="0"/>
      <dgm:spPr/>
    </dgm:pt>
    <dgm:pt modelId="{F3DD4A4F-F8CE-4120-829B-635A693F338F}" type="pres">
      <dgm:prSet presAssocID="{D47B9D5D-1FB0-4263-B1DA-ED45B0891C34}" presName="composite" presStyleCnt="0"/>
      <dgm:spPr/>
    </dgm:pt>
    <dgm:pt modelId="{82D2DD21-3B57-47F2-84AE-B572B7989FDB}" type="pres">
      <dgm:prSet presAssocID="{D47B9D5D-1FB0-4263-B1DA-ED45B0891C34}" presName="background" presStyleLbl="node0" presStyleIdx="1" presStyleCnt="4"/>
      <dgm:spPr/>
    </dgm:pt>
    <dgm:pt modelId="{DFFAA713-68DE-4B98-B568-1C855A762C1C}" type="pres">
      <dgm:prSet presAssocID="{D47B9D5D-1FB0-4263-B1DA-ED45B0891C34}" presName="text" presStyleLbl="fgAcc0" presStyleIdx="1" presStyleCnt="4">
        <dgm:presLayoutVars>
          <dgm:chPref val="3"/>
        </dgm:presLayoutVars>
      </dgm:prSet>
      <dgm:spPr/>
    </dgm:pt>
    <dgm:pt modelId="{99092237-04AA-4DD0-B5A8-F51857DF86DB}" type="pres">
      <dgm:prSet presAssocID="{D47B9D5D-1FB0-4263-B1DA-ED45B0891C34}" presName="hierChild2" presStyleCnt="0"/>
      <dgm:spPr/>
    </dgm:pt>
    <dgm:pt modelId="{525AB9F6-9CEA-470B-8231-F3E984BDC913}" type="pres">
      <dgm:prSet presAssocID="{E97B6522-D518-46EB-A056-08907A49608A}" presName="hierRoot1" presStyleCnt="0"/>
      <dgm:spPr/>
    </dgm:pt>
    <dgm:pt modelId="{C5506DDF-6A57-4142-B6B8-52074FFC884B}" type="pres">
      <dgm:prSet presAssocID="{E97B6522-D518-46EB-A056-08907A49608A}" presName="composite" presStyleCnt="0"/>
      <dgm:spPr/>
    </dgm:pt>
    <dgm:pt modelId="{03D81148-48ED-4A45-8F50-90F24242640B}" type="pres">
      <dgm:prSet presAssocID="{E97B6522-D518-46EB-A056-08907A49608A}" presName="background" presStyleLbl="node0" presStyleIdx="2" presStyleCnt="4"/>
      <dgm:spPr/>
    </dgm:pt>
    <dgm:pt modelId="{589A7265-47A2-43B9-83FE-DA343E08CBFE}" type="pres">
      <dgm:prSet presAssocID="{E97B6522-D518-46EB-A056-08907A49608A}" presName="text" presStyleLbl="fgAcc0" presStyleIdx="2" presStyleCnt="4">
        <dgm:presLayoutVars>
          <dgm:chPref val="3"/>
        </dgm:presLayoutVars>
      </dgm:prSet>
      <dgm:spPr/>
    </dgm:pt>
    <dgm:pt modelId="{4F3133AA-3B6E-41F2-886B-8E345843942D}" type="pres">
      <dgm:prSet presAssocID="{E97B6522-D518-46EB-A056-08907A49608A}" presName="hierChild2" presStyleCnt="0"/>
      <dgm:spPr/>
    </dgm:pt>
    <dgm:pt modelId="{7724E052-017A-40AD-AE2C-48CBEDDFF3BA}" type="pres">
      <dgm:prSet presAssocID="{9C55D1B9-4136-4620-B912-1B4C66071DA9}" presName="hierRoot1" presStyleCnt="0"/>
      <dgm:spPr/>
    </dgm:pt>
    <dgm:pt modelId="{79E3AB89-0814-4E5F-9BFF-9B2D5D10AC18}" type="pres">
      <dgm:prSet presAssocID="{9C55D1B9-4136-4620-B912-1B4C66071DA9}" presName="composite" presStyleCnt="0"/>
      <dgm:spPr/>
    </dgm:pt>
    <dgm:pt modelId="{2310A852-B36E-4175-9964-F50D62C2F966}" type="pres">
      <dgm:prSet presAssocID="{9C55D1B9-4136-4620-B912-1B4C66071DA9}" presName="background" presStyleLbl="node0" presStyleIdx="3" presStyleCnt="4"/>
      <dgm:spPr/>
    </dgm:pt>
    <dgm:pt modelId="{4160059F-26D2-484E-9CDB-A053058D949A}" type="pres">
      <dgm:prSet presAssocID="{9C55D1B9-4136-4620-B912-1B4C66071DA9}" presName="text" presStyleLbl="fgAcc0" presStyleIdx="3" presStyleCnt="4">
        <dgm:presLayoutVars>
          <dgm:chPref val="3"/>
        </dgm:presLayoutVars>
      </dgm:prSet>
      <dgm:spPr/>
    </dgm:pt>
    <dgm:pt modelId="{F9F77817-26B8-451F-B320-E8B99994EA4F}" type="pres">
      <dgm:prSet presAssocID="{9C55D1B9-4136-4620-B912-1B4C66071DA9}" presName="hierChild2" presStyleCnt="0"/>
      <dgm:spPr/>
    </dgm:pt>
  </dgm:ptLst>
  <dgm:cxnLst>
    <dgm:cxn modelId="{9D298918-A6A9-44C5-A8F0-7F00DB52E79A}" srcId="{A4901A9B-7513-4390-8A3C-20DA59AB53DC}" destId="{D47B9D5D-1FB0-4263-B1DA-ED45B0891C34}" srcOrd="1" destOrd="0" parTransId="{FA18C074-8769-46BB-911A-B238656E1669}" sibTransId="{E04D26ED-1F10-4635-9B1A-23B8B089A1F5}"/>
    <dgm:cxn modelId="{FEC1272F-F447-484D-BBD6-DDA34A90D0D2}" type="presOf" srcId="{9C55D1B9-4136-4620-B912-1B4C66071DA9}" destId="{4160059F-26D2-484E-9CDB-A053058D949A}" srcOrd="0" destOrd="0" presId="urn:microsoft.com/office/officeart/2005/8/layout/hierarchy1"/>
    <dgm:cxn modelId="{E9EE2933-6D17-4B4D-B8FA-C4DBF0DA5D15}" type="presOf" srcId="{A4901A9B-7513-4390-8A3C-20DA59AB53DC}" destId="{0E2DB7B7-1F19-4207-B0F8-3CD7FEDF35E5}" srcOrd="0" destOrd="0" presId="urn:microsoft.com/office/officeart/2005/8/layout/hierarchy1"/>
    <dgm:cxn modelId="{30438052-B557-4F23-B50C-9E73B487EF58}" type="presOf" srcId="{D47B9D5D-1FB0-4263-B1DA-ED45B0891C34}" destId="{DFFAA713-68DE-4B98-B568-1C855A762C1C}" srcOrd="0" destOrd="0" presId="urn:microsoft.com/office/officeart/2005/8/layout/hierarchy1"/>
    <dgm:cxn modelId="{DBE7147E-740C-4C75-B9A2-D56654CA85DE}" srcId="{A4901A9B-7513-4390-8A3C-20DA59AB53DC}" destId="{E97B6522-D518-46EB-A056-08907A49608A}" srcOrd="2" destOrd="0" parTransId="{4EBB09EB-0838-41EC-9714-0E7AB0DCC4D0}" sibTransId="{398B14C9-B8CD-4ACF-A02E-B06C459466DC}"/>
    <dgm:cxn modelId="{C7C566A1-64C8-4420-93BE-17EAA488DD57}" srcId="{A4901A9B-7513-4390-8A3C-20DA59AB53DC}" destId="{4E313065-2165-4D79-9B15-93A82CD445EC}" srcOrd="0" destOrd="0" parTransId="{8B5536BE-6015-40EF-B633-7253E12A7AFA}" sibTransId="{14EDDB16-2243-4E89-BCE7-407B57B63E44}"/>
    <dgm:cxn modelId="{0F2AEFB9-C42D-43A0-8152-F23A16F62459}" type="presOf" srcId="{E97B6522-D518-46EB-A056-08907A49608A}" destId="{589A7265-47A2-43B9-83FE-DA343E08CBFE}" srcOrd="0" destOrd="0" presId="urn:microsoft.com/office/officeart/2005/8/layout/hierarchy1"/>
    <dgm:cxn modelId="{213A5DC8-DAD6-4830-B663-6080808F483D}" type="presOf" srcId="{4E313065-2165-4D79-9B15-93A82CD445EC}" destId="{6AB32091-AE2F-4912-B521-43D5FCDD10AB}" srcOrd="0" destOrd="0" presId="urn:microsoft.com/office/officeart/2005/8/layout/hierarchy1"/>
    <dgm:cxn modelId="{454047EF-80BF-4CE0-A4D1-9D188EE2CD45}" srcId="{A4901A9B-7513-4390-8A3C-20DA59AB53DC}" destId="{9C55D1B9-4136-4620-B912-1B4C66071DA9}" srcOrd="3" destOrd="0" parTransId="{82475E0E-A82E-476F-93BE-77D71D31B3EC}" sibTransId="{4B61F0D1-9AB5-4B90-AE81-506C9E6F84C6}"/>
    <dgm:cxn modelId="{B471B093-F794-4AA1-874A-51AF2DD41022}" type="presParOf" srcId="{0E2DB7B7-1F19-4207-B0F8-3CD7FEDF35E5}" destId="{8D15A044-4F57-4FB2-888B-40C3B2D85A09}" srcOrd="0" destOrd="0" presId="urn:microsoft.com/office/officeart/2005/8/layout/hierarchy1"/>
    <dgm:cxn modelId="{1ED9B299-AD1D-4C3F-BC29-05179B12EC28}" type="presParOf" srcId="{8D15A044-4F57-4FB2-888B-40C3B2D85A09}" destId="{8DC8E081-23B1-409D-8D6E-449E5945CC18}" srcOrd="0" destOrd="0" presId="urn:microsoft.com/office/officeart/2005/8/layout/hierarchy1"/>
    <dgm:cxn modelId="{9ED2A6CB-4D0D-4EF8-9BCC-86B9213965F6}" type="presParOf" srcId="{8DC8E081-23B1-409D-8D6E-449E5945CC18}" destId="{B8611316-8E76-4202-AADD-7CDF3D09C556}" srcOrd="0" destOrd="0" presId="urn:microsoft.com/office/officeart/2005/8/layout/hierarchy1"/>
    <dgm:cxn modelId="{356C0A52-EDB5-4C7E-9304-E5975BA8B0E4}" type="presParOf" srcId="{8DC8E081-23B1-409D-8D6E-449E5945CC18}" destId="{6AB32091-AE2F-4912-B521-43D5FCDD10AB}" srcOrd="1" destOrd="0" presId="urn:microsoft.com/office/officeart/2005/8/layout/hierarchy1"/>
    <dgm:cxn modelId="{30B557CB-380B-495D-BF0B-CBCBDFE39C28}" type="presParOf" srcId="{8D15A044-4F57-4FB2-888B-40C3B2D85A09}" destId="{FD32F034-DEA8-4F08-B483-6E00C4149949}" srcOrd="1" destOrd="0" presId="urn:microsoft.com/office/officeart/2005/8/layout/hierarchy1"/>
    <dgm:cxn modelId="{E8BB6D05-2CD6-4878-B94C-E56C82030DBB}" type="presParOf" srcId="{0E2DB7B7-1F19-4207-B0F8-3CD7FEDF35E5}" destId="{2DACD5A6-DC3C-49D2-B85B-CA046F4FF46D}" srcOrd="1" destOrd="0" presId="urn:microsoft.com/office/officeart/2005/8/layout/hierarchy1"/>
    <dgm:cxn modelId="{B2B28C8A-47EA-4E6B-A17F-50C5D1F64E38}" type="presParOf" srcId="{2DACD5A6-DC3C-49D2-B85B-CA046F4FF46D}" destId="{F3DD4A4F-F8CE-4120-829B-635A693F338F}" srcOrd="0" destOrd="0" presId="urn:microsoft.com/office/officeart/2005/8/layout/hierarchy1"/>
    <dgm:cxn modelId="{41D47CAA-202E-412B-AC24-D4A5405A6FA3}" type="presParOf" srcId="{F3DD4A4F-F8CE-4120-829B-635A693F338F}" destId="{82D2DD21-3B57-47F2-84AE-B572B7989FDB}" srcOrd="0" destOrd="0" presId="urn:microsoft.com/office/officeart/2005/8/layout/hierarchy1"/>
    <dgm:cxn modelId="{E3343A1B-607F-4A73-AB81-7442A5F50442}" type="presParOf" srcId="{F3DD4A4F-F8CE-4120-829B-635A693F338F}" destId="{DFFAA713-68DE-4B98-B568-1C855A762C1C}" srcOrd="1" destOrd="0" presId="urn:microsoft.com/office/officeart/2005/8/layout/hierarchy1"/>
    <dgm:cxn modelId="{F8119712-A8E6-49EF-8DA7-DCF0BB522307}" type="presParOf" srcId="{2DACD5A6-DC3C-49D2-B85B-CA046F4FF46D}" destId="{99092237-04AA-4DD0-B5A8-F51857DF86DB}" srcOrd="1" destOrd="0" presId="urn:microsoft.com/office/officeart/2005/8/layout/hierarchy1"/>
    <dgm:cxn modelId="{32556C28-D064-48E6-9B53-875208A30363}" type="presParOf" srcId="{0E2DB7B7-1F19-4207-B0F8-3CD7FEDF35E5}" destId="{525AB9F6-9CEA-470B-8231-F3E984BDC913}" srcOrd="2" destOrd="0" presId="urn:microsoft.com/office/officeart/2005/8/layout/hierarchy1"/>
    <dgm:cxn modelId="{545E113E-F206-4921-A59B-F2ADB8754CD6}" type="presParOf" srcId="{525AB9F6-9CEA-470B-8231-F3E984BDC913}" destId="{C5506DDF-6A57-4142-B6B8-52074FFC884B}" srcOrd="0" destOrd="0" presId="urn:microsoft.com/office/officeart/2005/8/layout/hierarchy1"/>
    <dgm:cxn modelId="{249CE4C5-F5C2-498F-B5F8-C783543EF483}" type="presParOf" srcId="{C5506DDF-6A57-4142-B6B8-52074FFC884B}" destId="{03D81148-48ED-4A45-8F50-90F24242640B}" srcOrd="0" destOrd="0" presId="urn:microsoft.com/office/officeart/2005/8/layout/hierarchy1"/>
    <dgm:cxn modelId="{C0F29733-DBE1-4DC8-8327-C11687727D28}" type="presParOf" srcId="{C5506DDF-6A57-4142-B6B8-52074FFC884B}" destId="{589A7265-47A2-43B9-83FE-DA343E08CBFE}" srcOrd="1" destOrd="0" presId="urn:microsoft.com/office/officeart/2005/8/layout/hierarchy1"/>
    <dgm:cxn modelId="{40ECAFFD-782D-4731-B1DC-36AFA2862A8D}" type="presParOf" srcId="{525AB9F6-9CEA-470B-8231-F3E984BDC913}" destId="{4F3133AA-3B6E-41F2-886B-8E345843942D}" srcOrd="1" destOrd="0" presId="urn:microsoft.com/office/officeart/2005/8/layout/hierarchy1"/>
    <dgm:cxn modelId="{9C5D2E66-5A31-4EC9-BD17-4A5E2AEFD036}" type="presParOf" srcId="{0E2DB7B7-1F19-4207-B0F8-3CD7FEDF35E5}" destId="{7724E052-017A-40AD-AE2C-48CBEDDFF3BA}" srcOrd="3" destOrd="0" presId="urn:microsoft.com/office/officeart/2005/8/layout/hierarchy1"/>
    <dgm:cxn modelId="{E603B2D7-34CF-486F-B3A2-A26FFF449B53}" type="presParOf" srcId="{7724E052-017A-40AD-AE2C-48CBEDDFF3BA}" destId="{79E3AB89-0814-4E5F-9BFF-9B2D5D10AC18}" srcOrd="0" destOrd="0" presId="urn:microsoft.com/office/officeart/2005/8/layout/hierarchy1"/>
    <dgm:cxn modelId="{3ED80CB1-534F-443C-87BC-79D325280375}" type="presParOf" srcId="{79E3AB89-0814-4E5F-9BFF-9B2D5D10AC18}" destId="{2310A852-B36E-4175-9964-F50D62C2F966}" srcOrd="0" destOrd="0" presId="urn:microsoft.com/office/officeart/2005/8/layout/hierarchy1"/>
    <dgm:cxn modelId="{9B0B766D-A412-403F-B3FE-BBBF6A52F73D}" type="presParOf" srcId="{79E3AB89-0814-4E5F-9BFF-9B2D5D10AC18}" destId="{4160059F-26D2-484E-9CDB-A053058D949A}" srcOrd="1" destOrd="0" presId="urn:microsoft.com/office/officeart/2005/8/layout/hierarchy1"/>
    <dgm:cxn modelId="{A563D96D-2D4D-4E9C-8A45-992132ABB974}" type="presParOf" srcId="{7724E052-017A-40AD-AE2C-48CBEDDFF3BA}" destId="{F9F77817-26B8-451F-B320-E8B99994EA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C8434-6B56-416B-86EA-3E41AEFB646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4FA8FEC-0DE1-4585-A92F-1744C961762F}">
      <dgm:prSet/>
      <dgm:spPr/>
      <dgm:t>
        <a:bodyPr/>
        <a:lstStyle/>
        <a:p>
          <a:r>
            <a:rPr lang="en-US" dirty="0"/>
            <a:t>RMI is used for communication among objects.</a:t>
          </a:r>
        </a:p>
      </dgm:t>
    </dgm:pt>
    <dgm:pt modelId="{AA36DA65-8196-46D8-9567-E0A3448D00B8}" type="parTrans" cxnId="{801BF2B1-2712-4958-A51C-CD057A099EF7}">
      <dgm:prSet/>
      <dgm:spPr/>
      <dgm:t>
        <a:bodyPr/>
        <a:lstStyle/>
        <a:p>
          <a:endParaRPr lang="en-US"/>
        </a:p>
      </dgm:t>
    </dgm:pt>
    <dgm:pt modelId="{6CFB7E11-0B1A-4B7B-9932-FBBAA9B72400}" type="sibTrans" cxnId="{801BF2B1-2712-4958-A51C-CD057A099EF7}">
      <dgm:prSet/>
      <dgm:spPr/>
      <dgm:t>
        <a:bodyPr/>
        <a:lstStyle/>
        <a:p>
          <a:endParaRPr lang="en-US"/>
        </a:p>
      </dgm:t>
    </dgm:pt>
    <dgm:pt modelId="{5CAFDC2F-FCC8-4334-80AF-79931E2DAE17}">
      <dgm:prSet/>
      <dgm:spPr/>
      <dgm:t>
        <a:bodyPr/>
        <a:lstStyle/>
        <a:p>
          <a:r>
            <a:rPr lang="en-US" dirty="0"/>
            <a:t>It also invoke methods from remote object. </a:t>
          </a:r>
        </a:p>
      </dgm:t>
    </dgm:pt>
    <dgm:pt modelId="{6BE80BC5-4EBC-4EB7-8AFF-9B22233FE698}" type="parTrans" cxnId="{7DC84DCE-A0E8-4527-8F99-7BC92467CB1C}">
      <dgm:prSet/>
      <dgm:spPr/>
      <dgm:t>
        <a:bodyPr/>
        <a:lstStyle/>
        <a:p>
          <a:endParaRPr lang="en-US"/>
        </a:p>
      </dgm:t>
    </dgm:pt>
    <dgm:pt modelId="{F9C415E2-9D19-4A08-9F4D-A35359954523}" type="sibTrans" cxnId="{7DC84DCE-A0E8-4527-8F99-7BC92467CB1C}">
      <dgm:prSet/>
      <dgm:spPr/>
      <dgm:t>
        <a:bodyPr/>
        <a:lstStyle/>
        <a:p>
          <a:endParaRPr lang="en-US"/>
        </a:p>
      </dgm:t>
    </dgm:pt>
    <dgm:pt modelId="{51AA65F2-6F91-466A-AB41-338111FAD5E3}">
      <dgm:prSet/>
      <dgm:spPr/>
      <dgm:t>
        <a:bodyPr/>
        <a:lstStyle/>
        <a:p>
          <a:r>
            <a:rPr lang="en-US"/>
            <a:t>MemberClient communicate with MemberServer</a:t>
          </a:r>
        </a:p>
      </dgm:t>
    </dgm:pt>
    <dgm:pt modelId="{57646373-35C9-4366-BE82-464F2D3ADF9D}" type="parTrans" cxnId="{35CF063B-E835-4A1C-A0E1-98BAB5512A9E}">
      <dgm:prSet/>
      <dgm:spPr/>
      <dgm:t>
        <a:bodyPr/>
        <a:lstStyle/>
        <a:p>
          <a:endParaRPr lang="en-US"/>
        </a:p>
      </dgm:t>
    </dgm:pt>
    <dgm:pt modelId="{5379A412-0ED8-4547-B3E2-A5F991BFB8EF}" type="sibTrans" cxnId="{35CF063B-E835-4A1C-A0E1-98BAB5512A9E}">
      <dgm:prSet/>
      <dgm:spPr/>
      <dgm:t>
        <a:bodyPr/>
        <a:lstStyle/>
        <a:p>
          <a:endParaRPr lang="en-US"/>
        </a:p>
      </dgm:t>
    </dgm:pt>
    <dgm:pt modelId="{8E0E1AEC-8366-4255-8B2F-78E4A6A9D1EB}" type="pres">
      <dgm:prSet presAssocID="{9A6C8434-6B56-416B-86EA-3E41AEFB64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DF3D5-E626-4663-BBE1-5993873B533D}" type="pres">
      <dgm:prSet presAssocID="{54FA8FEC-0DE1-4585-A92F-1744C961762F}" presName="hierRoot1" presStyleCnt="0"/>
      <dgm:spPr/>
    </dgm:pt>
    <dgm:pt modelId="{05D6ADC7-4938-4972-84B6-31F7A1D11DED}" type="pres">
      <dgm:prSet presAssocID="{54FA8FEC-0DE1-4585-A92F-1744C961762F}" presName="composite" presStyleCnt="0"/>
      <dgm:spPr/>
    </dgm:pt>
    <dgm:pt modelId="{43F8BF1D-D46C-4284-A210-D502976B6AE0}" type="pres">
      <dgm:prSet presAssocID="{54FA8FEC-0DE1-4585-A92F-1744C961762F}" presName="background" presStyleLbl="node0" presStyleIdx="0" presStyleCnt="3"/>
      <dgm:spPr/>
    </dgm:pt>
    <dgm:pt modelId="{23E2A85B-9FB0-4E76-B412-7C0A5BA0C8E6}" type="pres">
      <dgm:prSet presAssocID="{54FA8FEC-0DE1-4585-A92F-1744C961762F}" presName="text" presStyleLbl="fgAcc0" presStyleIdx="0" presStyleCnt="3">
        <dgm:presLayoutVars>
          <dgm:chPref val="3"/>
        </dgm:presLayoutVars>
      </dgm:prSet>
      <dgm:spPr/>
    </dgm:pt>
    <dgm:pt modelId="{5AB13D46-1AB0-45A9-914C-07335A21D0CC}" type="pres">
      <dgm:prSet presAssocID="{54FA8FEC-0DE1-4585-A92F-1744C961762F}" presName="hierChild2" presStyleCnt="0"/>
      <dgm:spPr/>
    </dgm:pt>
    <dgm:pt modelId="{BC8DAE24-C42E-406C-886B-56AD5DDAA511}" type="pres">
      <dgm:prSet presAssocID="{5CAFDC2F-FCC8-4334-80AF-79931E2DAE17}" presName="hierRoot1" presStyleCnt="0"/>
      <dgm:spPr/>
    </dgm:pt>
    <dgm:pt modelId="{6F5690CB-444D-461E-B9B3-08B546B224C5}" type="pres">
      <dgm:prSet presAssocID="{5CAFDC2F-FCC8-4334-80AF-79931E2DAE17}" presName="composite" presStyleCnt="0"/>
      <dgm:spPr/>
    </dgm:pt>
    <dgm:pt modelId="{B4F6F5EA-E5B7-4010-8574-059415EF58C8}" type="pres">
      <dgm:prSet presAssocID="{5CAFDC2F-FCC8-4334-80AF-79931E2DAE17}" presName="background" presStyleLbl="node0" presStyleIdx="1" presStyleCnt="3"/>
      <dgm:spPr/>
    </dgm:pt>
    <dgm:pt modelId="{60CF4EA7-2D2F-4606-91C4-01D1DE130B30}" type="pres">
      <dgm:prSet presAssocID="{5CAFDC2F-FCC8-4334-80AF-79931E2DAE17}" presName="text" presStyleLbl="fgAcc0" presStyleIdx="1" presStyleCnt="3">
        <dgm:presLayoutVars>
          <dgm:chPref val="3"/>
        </dgm:presLayoutVars>
      </dgm:prSet>
      <dgm:spPr/>
    </dgm:pt>
    <dgm:pt modelId="{5D395023-2D6F-40D7-A76E-B7675C7FC072}" type="pres">
      <dgm:prSet presAssocID="{5CAFDC2F-FCC8-4334-80AF-79931E2DAE17}" presName="hierChild2" presStyleCnt="0"/>
      <dgm:spPr/>
    </dgm:pt>
    <dgm:pt modelId="{C8895BC6-D4D9-4CDE-875C-93EA88EE39E8}" type="pres">
      <dgm:prSet presAssocID="{51AA65F2-6F91-466A-AB41-338111FAD5E3}" presName="hierRoot1" presStyleCnt="0"/>
      <dgm:spPr/>
    </dgm:pt>
    <dgm:pt modelId="{2833F9DC-8B4F-4E4D-823E-07592FDAC972}" type="pres">
      <dgm:prSet presAssocID="{51AA65F2-6F91-466A-AB41-338111FAD5E3}" presName="composite" presStyleCnt="0"/>
      <dgm:spPr/>
    </dgm:pt>
    <dgm:pt modelId="{79EBA963-5814-44CB-B7D8-E586BD148BF3}" type="pres">
      <dgm:prSet presAssocID="{51AA65F2-6F91-466A-AB41-338111FAD5E3}" presName="background" presStyleLbl="node0" presStyleIdx="2" presStyleCnt="3"/>
      <dgm:spPr/>
    </dgm:pt>
    <dgm:pt modelId="{2A37B8E4-78A8-4563-881A-59D572FB6885}" type="pres">
      <dgm:prSet presAssocID="{51AA65F2-6F91-466A-AB41-338111FAD5E3}" presName="text" presStyleLbl="fgAcc0" presStyleIdx="2" presStyleCnt="3">
        <dgm:presLayoutVars>
          <dgm:chPref val="3"/>
        </dgm:presLayoutVars>
      </dgm:prSet>
      <dgm:spPr/>
    </dgm:pt>
    <dgm:pt modelId="{5C25C9AD-89CD-4EF5-9BA5-89D86CCDD53B}" type="pres">
      <dgm:prSet presAssocID="{51AA65F2-6F91-466A-AB41-338111FAD5E3}" presName="hierChild2" presStyleCnt="0"/>
      <dgm:spPr/>
    </dgm:pt>
  </dgm:ptLst>
  <dgm:cxnLst>
    <dgm:cxn modelId="{35CF063B-E835-4A1C-A0E1-98BAB5512A9E}" srcId="{9A6C8434-6B56-416B-86EA-3E41AEFB6467}" destId="{51AA65F2-6F91-466A-AB41-338111FAD5E3}" srcOrd="2" destOrd="0" parTransId="{57646373-35C9-4366-BE82-464F2D3ADF9D}" sibTransId="{5379A412-0ED8-4547-B3E2-A5F991BFB8EF}"/>
    <dgm:cxn modelId="{227F814A-7C2E-493D-8AFA-3205BC1D651A}" type="presOf" srcId="{54FA8FEC-0DE1-4585-A92F-1744C961762F}" destId="{23E2A85B-9FB0-4E76-B412-7C0A5BA0C8E6}" srcOrd="0" destOrd="0" presId="urn:microsoft.com/office/officeart/2005/8/layout/hierarchy1"/>
    <dgm:cxn modelId="{EDDF3272-DB4A-423B-9A5A-BE93EFC03F45}" type="presOf" srcId="{5CAFDC2F-FCC8-4334-80AF-79931E2DAE17}" destId="{60CF4EA7-2D2F-4606-91C4-01D1DE130B30}" srcOrd="0" destOrd="0" presId="urn:microsoft.com/office/officeart/2005/8/layout/hierarchy1"/>
    <dgm:cxn modelId="{5F794458-2874-484E-ACA2-F3E88B6BF4EF}" type="presOf" srcId="{9A6C8434-6B56-416B-86EA-3E41AEFB6467}" destId="{8E0E1AEC-8366-4255-8B2F-78E4A6A9D1EB}" srcOrd="0" destOrd="0" presId="urn:microsoft.com/office/officeart/2005/8/layout/hierarchy1"/>
    <dgm:cxn modelId="{801BF2B1-2712-4958-A51C-CD057A099EF7}" srcId="{9A6C8434-6B56-416B-86EA-3E41AEFB6467}" destId="{54FA8FEC-0DE1-4585-A92F-1744C961762F}" srcOrd="0" destOrd="0" parTransId="{AA36DA65-8196-46D8-9567-E0A3448D00B8}" sibTransId="{6CFB7E11-0B1A-4B7B-9932-FBBAA9B72400}"/>
    <dgm:cxn modelId="{74459CBA-4D3E-42F7-A6BC-06834B9FB358}" type="presOf" srcId="{51AA65F2-6F91-466A-AB41-338111FAD5E3}" destId="{2A37B8E4-78A8-4563-881A-59D572FB6885}" srcOrd="0" destOrd="0" presId="urn:microsoft.com/office/officeart/2005/8/layout/hierarchy1"/>
    <dgm:cxn modelId="{7DC84DCE-A0E8-4527-8F99-7BC92467CB1C}" srcId="{9A6C8434-6B56-416B-86EA-3E41AEFB6467}" destId="{5CAFDC2F-FCC8-4334-80AF-79931E2DAE17}" srcOrd="1" destOrd="0" parTransId="{6BE80BC5-4EBC-4EB7-8AFF-9B22233FE698}" sibTransId="{F9C415E2-9D19-4A08-9F4D-A35359954523}"/>
    <dgm:cxn modelId="{B7D2DB4B-7054-4B30-99AC-83C2D0AB6A7C}" type="presParOf" srcId="{8E0E1AEC-8366-4255-8B2F-78E4A6A9D1EB}" destId="{287DF3D5-E626-4663-BBE1-5993873B533D}" srcOrd="0" destOrd="0" presId="urn:microsoft.com/office/officeart/2005/8/layout/hierarchy1"/>
    <dgm:cxn modelId="{C4E5F91F-BDF6-4478-996B-ABF4F05D4A71}" type="presParOf" srcId="{287DF3D5-E626-4663-BBE1-5993873B533D}" destId="{05D6ADC7-4938-4972-84B6-31F7A1D11DED}" srcOrd="0" destOrd="0" presId="urn:microsoft.com/office/officeart/2005/8/layout/hierarchy1"/>
    <dgm:cxn modelId="{4D3B89FA-301C-406E-9185-E6D3A6A8F327}" type="presParOf" srcId="{05D6ADC7-4938-4972-84B6-31F7A1D11DED}" destId="{43F8BF1D-D46C-4284-A210-D502976B6AE0}" srcOrd="0" destOrd="0" presId="urn:microsoft.com/office/officeart/2005/8/layout/hierarchy1"/>
    <dgm:cxn modelId="{4B634C11-3540-4BA2-8FEF-CEDFA924579B}" type="presParOf" srcId="{05D6ADC7-4938-4972-84B6-31F7A1D11DED}" destId="{23E2A85B-9FB0-4E76-B412-7C0A5BA0C8E6}" srcOrd="1" destOrd="0" presId="urn:microsoft.com/office/officeart/2005/8/layout/hierarchy1"/>
    <dgm:cxn modelId="{EFBF7C93-FF3B-4C76-84A3-9FCAB20C2CD5}" type="presParOf" srcId="{287DF3D5-E626-4663-BBE1-5993873B533D}" destId="{5AB13D46-1AB0-45A9-914C-07335A21D0CC}" srcOrd="1" destOrd="0" presId="urn:microsoft.com/office/officeart/2005/8/layout/hierarchy1"/>
    <dgm:cxn modelId="{A7EC1BA3-0251-4094-80A4-6E76A9790A87}" type="presParOf" srcId="{8E0E1AEC-8366-4255-8B2F-78E4A6A9D1EB}" destId="{BC8DAE24-C42E-406C-886B-56AD5DDAA511}" srcOrd="1" destOrd="0" presId="urn:microsoft.com/office/officeart/2005/8/layout/hierarchy1"/>
    <dgm:cxn modelId="{6BC587C6-67D4-4BFA-87BF-536EB891F628}" type="presParOf" srcId="{BC8DAE24-C42E-406C-886B-56AD5DDAA511}" destId="{6F5690CB-444D-461E-B9B3-08B546B224C5}" srcOrd="0" destOrd="0" presId="urn:microsoft.com/office/officeart/2005/8/layout/hierarchy1"/>
    <dgm:cxn modelId="{4F1BDB75-8397-480D-845C-33F42B96BE48}" type="presParOf" srcId="{6F5690CB-444D-461E-B9B3-08B546B224C5}" destId="{B4F6F5EA-E5B7-4010-8574-059415EF58C8}" srcOrd="0" destOrd="0" presId="urn:microsoft.com/office/officeart/2005/8/layout/hierarchy1"/>
    <dgm:cxn modelId="{48DA91AD-AA95-4304-9D2A-998726521A0B}" type="presParOf" srcId="{6F5690CB-444D-461E-B9B3-08B546B224C5}" destId="{60CF4EA7-2D2F-4606-91C4-01D1DE130B30}" srcOrd="1" destOrd="0" presId="urn:microsoft.com/office/officeart/2005/8/layout/hierarchy1"/>
    <dgm:cxn modelId="{D98995D0-438B-4552-9235-D65E6D64BB61}" type="presParOf" srcId="{BC8DAE24-C42E-406C-886B-56AD5DDAA511}" destId="{5D395023-2D6F-40D7-A76E-B7675C7FC072}" srcOrd="1" destOrd="0" presId="urn:microsoft.com/office/officeart/2005/8/layout/hierarchy1"/>
    <dgm:cxn modelId="{3C39642F-7F34-4277-977D-AE155C585CDD}" type="presParOf" srcId="{8E0E1AEC-8366-4255-8B2F-78E4A6A9D1EB}" destId="{C8895BC6-D4D9-4CDE-875C-93EA88EE39E8}" srcOrd="2" destOrd="0" presId="urn:microsoft.com/office/officeart/2005/8/layout/hierarchy1"/>
    <dgm:cxn modelId="{B510055F-19EC-47E1-9F44-A84024D5B1F4}" type="presParOf" srcId="{C8895BC6-D4D9-4CDE-875C-93EA88EE39E8}" destId="{2833F9DC-8B4F-4E4D-823E-07592FDAC972}" srcOrd="0" destOrd="0" presId="urn:microsoft.com/office/officeart/2005/8/layout/hierarchy1"/>
    <dgm:cxn modelId="{F0798190-4F72-4ECC-B881-D89B8D4E3C5C}" type="presParOf" srcId="{2833F9DC-8B4F-4E4D-823E-07592FDAC972}" destId="{79EBA963-5814-44CB-B7D8-E586BD148BF3}" srcOrd="0" destOrd="0" presId="urn:microsoft.com/office/officeart/2005/8/layout/hierarchy1"/>
    <dgm:cxn modelId="{24096A15-05A5-4DDB-98C6-A82A7D7FEEDD}" type="presParOf" srcId="{2833F9DC-8B4F-4E4D-823E-07592FDAC972}" destId="{2A37B8E4-78A8-4563-881A-59D572FB6885}" srcOrd="1" destOrd="0" presId="urn:microsoft.com/office/officeart/2005/8/layout/hierarchy1"/>
    <dgm:cxn modelId="{CD7A404B-1487-44C2-AC2A-C54E630D5840}" type="presParOf" srcId="{C8895BC6-D4D9-4CDE-875C-93EA88EE39E8}" destId="{5C25C9AD-89CD-4EF5-9BA5-89D86CCDD5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BFB5-EFF6-42F6-9084-2BA507AE7D34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E580B-1CC4-488B-BCB7-F7E375D9488E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000" kern="1200"/>
            <a:t>Time Schedule</a:t>
          </a:r>
          <a:endParaRPr lang="en-US" sz="6000" kern="1200"/>
        </a:p>
      </dsp:txBody>
      <dsp:txXfrm>
        <a:off x="775406" y="482054"/>
        <a:ext cx="3737345" cy="2320513"/>
      </dsp:txXfrm>
    </dsp:sp>
    <dsp:sp modelId="{43F8E1E3-29A4-4F19-8721-9A5E8D53F4AA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26ACF-5A81-47C6-97C5-68CF2C48C3A5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000" kern="1200"/>
            <a:t>Burndown Chart</a:t>
          </a:r>
          <a:endParaRPr lang="en-US" sz="6000" kern="1200"/>
        </a:p>
      </dsp:txBody>
      <dsp:txXfrm>
        <a:off x="5519748" y="482054"/>
        <a:ext cx="3737345" cy="2320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11316-8E76-4202-AADD-7CDF3D09C556}">
      <dsp:nvSpPr>
        <dsp:cNvPr id="0" name=""/>
        <dsp:cNvSpPr/>
      </dsp:nvSpPr>
      <dsp:spPr>
        <a:xfrm>
          <a:off x="2812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32091-AE2F-4912-B521-43D5FCDD10AB}">
      <dsp:nvSpPr>
        <dsp:cNvPr id="0" name=""/>
        <dsp:cNvSpPr/>
      </dsp:nvSpPr>
      <dsp:spPr>
        <a:xfrm>
          <a:off x="225965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MVC</a:t>
          </a:r>
        </a:p>
      </dsp:txBody>
      <dsp:txXfrm>
        <a:off x="263318" y="943132"/>
        <a:ext cx="1933669" cy="1200612"/>
      </dsp:txXfrm>
    </dsp:sp>
    <dsp:sp modelId="{82D2DD21-3B57-47F2-84AE-B572B7989FDB}">
      <dsp:nvSpPr>
        <dsp:cNvPr id="0" name=""/>
        <dsp:cNvSpPr/>
      </dsp:nvSpPr>
      <dsp:spPr>
        <a:xfrm>
          <a:off x="2457493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FAA713-68DE-4B98-B568-1C855A762C1C}">
      <dsp:nvSpPr>
        <dsp:cNvPr id="0" name=""/>
        <dsp:cNvSpPr/>
      </dsp:nvSpPr>
      <dsp:spPr>
        <a:xfrm>
          <a:off x="2680646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Singleton</a:t>
          </a:r>
        </a:p>
      </dsp:txBody>
      <dsp:txXfrm>
        <a:off x="2717999" y="943132"/>
        <a:ext cx="1933669" cy="1200612"/>
      </dsp:txXfrm>
    </dsp:sp>
    <dsp:sp modelId="{03D81148-48ED-4A45-8F50-90F24242640B}">
      <dsp:nvSpPr>
        <dsp:cNvPr id="0" name=""/>
        <dsp:cNvSpPr/>
      </dsp:nvSpPr>
      <dsp:spPr>
        <a:xfrm>
          <a:off x="4912174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9A7265-47A2-43B9-83FE-DA343E08CBFE}">
      <dsp:nvSpPr>
        <dsp:cNvPr id="0" name=""/>
        <dsp:cNvSpPr/>
      </dsp:nvSpPr>
      <dsp:spPr>
        <a:xfrm>
          <a:off x="5135327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Façade</a:t>
          </a:r>
        </a:p>
      </dsp:txBody>
      <dsp:txXfrm>
        <a:off x="5172680" y="943132"/>
        <a:ext cx="1933669" cy="1200612"/>
      </dsp:txXfrm>
    </dsp:sp>
    <dsp:sp modelId="{2310A852-B36E-4175-9964-F50D62C2F966}">
      <dsp:nvSpPr>
        <dsp:cNvPr id="0" name=""/>
        <dsp:cNvSpPr/>
      </dsp:nvSpPr>
      <dsp:spPr>
        <a:xfrm>
          <a:off x="7366855" y="693784"/>
          <a:ext cx="2008375" cy="1275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60059F-26D2-484E-9CDB-A053058D949A}">
      <dsp:nvSpPr>
        <dsp:cNvPr id="0" name=""/>
        <dsp:cNvSpPr/>
      </dsp:nvSpPr>
      <dsp:spPr>
        <a:xfrm>
          <a:off x="7590008" y="905779"/>
          <a:ext cx="2008375" cy="1275318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Adapter</a:t>
          </a:r>
        </a:p>
      </dsp:txBody>
      <dsp:txXfrm>
        <a:off x="7627361" y="943132"/>
        <a:ext cx="1933669" cy="120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8BF1D-D46C-4284-A210-D502976B6AE0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2A85B-9FB0-4E76-B412-7C0A5BA0C8E6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RMI is used for communication among objects.</a:t>
          </a:r>
        </a:p>
      </dsp:txBody>
      <dsp:txXfrm>
        <a:off x="350259" y="772824"/>
        <a:ext cx="2599892" cy="1614269"/>
      </dsp:txXfrm>
    </dsp:sp>
    <dsp:sp modelId="{B4F6F5EA-E5B7-4010-8574-059415EF58C8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F4EA7-2D2F-4606-91C4-01D1DE130B30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also invoke methods from remote object. </a:t>
          </a:r>
        </a:p>
      </dsp:txBody>
      <dsp:txXfrm>
        <a:off x="3650670" y="772824"/>
        <a:ext cx="2599892" cy="1614269"/>
      </dsp:txXfrm>
    </dsp:sp>
    <dsp:sp modelId="{79EBA963-5814-44CB-B7D8-E586BD148BF3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7B8E4-78A8-4563-881A-59D572FB6885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MemberClient communicate with MemberServer</a:t>
          </a:r>
        </a:p>
      </dsp:txBody>
      <dsp:txXfrm>
        <a:off x="6951082" y="772824"/>
        <a:ext cx="2599892" cy="161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20C65-498F-4DEE-94AA-5E3B7423FAA0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62096-A332-4542-8F23-8598EC47EEF0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8074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23356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62096-A332-4542-8F23-8598EC47EEF0}" type="slidenum">
              <a:rPr lang="aa-ET" smtClean="0"/>
              <a:t>16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3569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0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973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1753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0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8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0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210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04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444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450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AA98A6-9CDE-4C4B-96AD-64651D9891DB}" type="datetimeFigureOut">
              <a:rPr lang="aa-ET" smtClean="0"/>
              <a:t>05/09/2018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4E0C7B-466A-4CBA-8DAA-31FBE5C1761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5282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7" name="Rectangle 38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78" name="Straight Connector 40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7E20A1-BE45-4D63-B18E-679A0D1F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Autofit/>
          </a:bodyPr>
          <a:lstStyle/>
          <a:p>
            <a:r>
              <a:rPr lang="en-US" sz="2400" b="1" dirty="0"/>
              <a:t>Taha Mohamed </a:t>
            </a:r>
            <a:r>
              <a:rPr lang="en-US" sz="2400" b="1" dirty="0" err="1"/>
              <a:t>Alzain</a:t>
            </a:r>
            <a:br>
              <a:rPr lang="en-US" sz="2400" b="1" dirty="0"/>
            </a:br>
            <a:r>
              <a:rPr lang="en-GB" sz="2400" b="1" dirty="0"/>
              <a:t>Muhammad Nadeem</a:t>
            </a:r>
            <a:br>
              <a:rPr lang="en-GB" sz="2400" b="1" dirty="0"/>
            </a:br>
            <a:r>
              <a:rPr lang="en-GB" sz="2400" b="1" dirty="0"/>
              <a:t>Fadi </a:t>
            </a:r>
            <a:r>
              <a:rPr lang="en-GB" sz="2400" b="1" dirty="0" err="1"/>
              <a:t>Atia</a:t>
            </a:r>
            <a:r>
              <a:rPr lang="en-GB" sz="2400" b="1" dirty="0"/>
              <a:t> </a:t>
            </a:r>
            <a:r>
              <a:rPr lang="en-GB" sz="2400" b="1" dirty="0" err="1"/>
              <a:t>Dasus</a:t>
            </a:r>
            <a:br>
              <a:rPr lang="da-DK" sz="2400" b="1" dirty="0"/>
            </a:br>
            <a:r>
              <a:rPr lang="en-GB" sz="2400" b="1" dirty="0" err="1"/>
              <a:t>Oskars</a:t>
            </a:r>
            <a:r>
              <a:rPr lang="en-GB" sz="2400" b="1" dirty="0"/>
              <a:t> </a:t>
            </a:r>
            <a:r>
              <a:rPr lang="en-GB" sz="2400" b="1" dirty="0" err="1"/>
              <a:t>Arajs</a:t>
            </a:r>
            <a:br>
              <a:rPr lang="en-GB" sz="2400" b="1" dirty="0"/>
            </a:br>
            <a:r>
              <a:rPr lang="en-GB" sz="2400" b="1" dirty="0" err="1"/>
              <a:t>Alexandru</a:t>
            </a:r>
            <a:r>
              <a:rPr lang="en-GB" sz="2400" b="1" dirty="0"/>
              <a:t> </a:t>
            </a:r>
            <a:r>
              <a:rPr lang="en-GB" sz="2400" b="1" dirty="0" err="1"/>
              <a:t>Vieru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BAC-A617-4F8F-8CC3-994D2DDF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000000"/>
                </a:solidFill>
              </a:rPr>
              <a:t>GROUP 4</a:t>
            </a:r>
            <a:endParaRPr lang="aa-E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5556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6C66-AD4A-4030-89DF-D474261A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Design patterns</a:t>
            </a:r>
            <a:endParaRPr lang="aa-ET" b="1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25E55-E8C3-4336-82C1-ED7B2117D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64580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3955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5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FC4EF-4715-4893-A80D-153A38D508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06816"/>
            <a:ext cx="5784083" cy="3065563"/>
          </a:xfrm>
          <a:prstGeom prst="rect">
            <a:avLst/>
          </a:prstGeom>
        </p:spPr>
      </p:pic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A443E8-3581-46DF-AF13-4051253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4658916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3" name="Rectangle 24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88EDD-86B9-4893-BEEC-D48A2715C0E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731934"/>
            <a:ext cx="4348925" cy="1215327"/>
          </a:xfrm>
          <a:prstGeom prst="rect">
            <a:avLst/>
          </a:prstGeom>
        </p:spPr>
      </p:pic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2308BA-7D7D-40A4-BB40-4B95E4FD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8416098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12">
            <a:extLst>
              <a:ext uri="{FF2B5EF4-FFF2-40B4-BE49-F238E27FC236}">
                <a16:creationId xmlns:a16="http://schemas.microsoft.com/office/drawing/2014/main" id="{4F75A8F3-E8EB-41A2-A51A-B4F6D4DE7E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19750"/>
            <a:ext cx="4348925" cy="223969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438430-C715-4EE2-BFA8-D9B41F76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Facade</a:t>
            </a:r>
          </a:p>
        </p:txBody>
      </p:sp>
    </p:spTree>
    <p:extLst>
      <p:ext uri="{BB962C8B-B14F-4D97-AF65-F5344CB8AC3E}">
        <p14:creationId xmlns:p14="http://schemas.microsoft.com/office/powerpoint/2010/main" val="7329390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6">
            <a:extLst>
              <a:ext uri="{FF2B5EF4-FFF2-40B4-BE49-F238E27FC236}">
                <a16:creationId xmlns:a16="http://schemas.microsoft.com/office/drawing/2014/main" id="{BB719191-E8C7-4E49-B65E-16DA97C3731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850197"/>
            <a:ext cx="5784083" cy="297880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B99F30-6428-44F6-86A7-B538C565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47819490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372F-73D8-4340-A2F1-EB6914A1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262626"/>
                </a:solidFill>
              </a:rPr>
              <a:t>RMI</a:t>
            </a:r>
            <a:endParaRPr lang="aa-ET" b="1">
              <a:solidFill>
                <a:srgbClr val="262626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972ACF1-CD72-42ED-BC76-2B4931F9D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598946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9842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7FEA5A-714F-4121-9962-1671D7DA3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619949"/>
            <a:ext cx="9980973" cy="36181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5C4A9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91664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13672A1-777C-47FC-B7D1-3C32117C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731724"/>
            <a:ext cx="10295748" cy="35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D405-F8A9-44D8-87AC-A292C5E6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3289"/>
            <a:ext cx="9601196" cy="1303867"/>
          </a:xfrm>
        </p:spPr>
        <p:txBody>
          <a:bodyPr/>
          <a:lstStyle/>
          <a:p>
            <a:r>
              <a:rPr lang="da-DK" b="1" dirty="0"/>
              <a:t>Testing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5194-8808-4DC1-AC4E-0621057C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45775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Testing is the documentation of the result to make sure it fulfils all the requirements. </a:t>
            </a:r>
          </a:p>
          <a:p>
            <a:endParaRPr lang="en-US" dirty="0"/>
          </a:p>
          <a:p>
            <a:r>
              <a:rPr lang="en-US" dirty="0"/>
              <a:t>To test the functionality we have tested each and every </a:t>
            </a:r>
            <a:r>
              <a:rPr lang="en-US"/>
              <a:t>method 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Member, </a:t>
            </a:r>
            <a:r>
              <a:rPr lang="en-US" dirty="0" err="1"/>
              <a:t>MemberList</a:t>
            </a:r>
            <a:r>
              <a:rPr lang="en-US" dirty="0"/>
              <a:t> and </a:t>
            </a:r>
            <a:r>
              <a:rPr lang="en-US" dirty="0" err="1"/>
              <a:t>MemberModelManager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Members who did not paid membership fees.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779971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80853-775B-47C1-A508-0AAD6FCE5A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62520-0403-497A-958B-FD6E8037E8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93605A-6AD0-4DD7-9BB5-C23EE8FD0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4" y="1283091"/>
            <a:ext cx="9980973" cy="429181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3A422A-21ED-464B-B2EF-EE5B061BE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>
            <a:solidFill>
              <a:srgbClr val="8AD6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6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4B640-BB7F-4272-A710-068DBA9F9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43BE08-0ED1-4B73-AC6D-B7E26A59CD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6B2094-7FC0-45FC-BFED-3CB88CEE63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8A2C6-7ACA-47AE-B66D-33A58CBE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Agenda</a:t>
            </a:r>
            <a:endParaRPr lang="aa-E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B577-14E0-4BEA-874A-DD6F093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da-DK" dirty="0"/>
              <a:t>Introduction</a:t>
            </a:r>
          </a:p>
          <a:p>
            <a:r>
              <a:rPr lang="da-DK" dirty="0"/>
              <a:t>Requirements</a:t>
            </a:r>
          </a:p>
          <a:p>
            <a:r>
              <a:rPr lang="da-DK" dirty="0"/>
              <a:t>SCRUM</a:t>
            </a:r>
          </a:p>
          <a:p>
            <a:r>
              <a:rPr lang="da-DK" dirty="0"/>
              <a:t>Class Diagram</a:t>
            </a:r>
          </a:p>
          <a:p>
            <a:r>
              <a:rPr lang="da-DK" dirty="0"/>
              <a:t>Design Patterns</a:t>
            </a:r>
          </a:p>
          <a:p>
            <a:r>
              <a:rPr lang="da-DK" dirty="0"/>
              <a:t>RMI</a:t>
            </a:r>
          </a:p>
          <a:p>
            <a:r>
              <a:rPr lang="da-DK" dirty="0"/>
              <a:t>Testing</a:t>
            </a:r>
          </a:p>
          <a:p>
            <a:endParaRPr lang="da-DK" dirty="0"/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0456531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25581-1BA1-4013-994E-E7E00215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Introduction</a:t>
            </a:r>
            <a:endParaRPr lang="aa-ET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0A40-0E51-4A13-8567-BBA47156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da-DK" dirty="0"/>
              <a:t>The goal of this presentation is to explain how the client server system has been created and what tools where used for its realization.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040731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02988-4466-42C5-B33A-AFABF051B4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A4152-8E41-4D1C-B88C-57C5C430A6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76F5-72D4-4814-9169-8F535AEEB8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EEFE1-915C-4045-9B4E-7294D63C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da-DK" b="1">
                <a:solidFill>
                  <a:srgbClr val="FFFFFF"/>
                </a:solidFill>
              </a:rPr>
              <a:t>Requirements</a:t>
            </a:r>
            <a:endParaRPr lang="aa-ET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99D-4D18-4A93-A702-A46CA576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allow the employees to list all members.</a:t>
            </a:r>
            <a:endParaRPr lang="aa-ET" dirty="0"/>
          </a:p>
          <a:p>
            <a:pPr lvl="0">
              <a:lnSpc>
                <a:spcPct val="90000"/>
              </a:lnSpc>
            </a:pPr>
            <a:r>
              <a:rPr lang="en-US" dirty="0"/>
              <a:t>The system must allow employees to search for members that have not p</a:t>
            </a:r>
            <a:r>
              <a:rPr lang="lv-LV" dirty="0"/>
              <a:t>aid</a:t>
            </a:r>
            <a:r>
              <a:rPr lang="en-US" dirty="0"/>
              <a:t> their membership fee.</a:t>
            </a:r>
            <a:endParaRPr lang="aa-ET" dirty="0"/>
          </a:p>
          <a:p>
            <a:pPr marL="0" indent="0">
              <a:lnSpc>
                <a:spcPct val="90000"/>
              </a:lnSpc>
              <a:buNone/>
            </a:pPr>
            <a:r>
              <a:rPr lang="da-DK" b="1" dirty="0"/>
              <a:t>Non </a:t>
            </a:r>
            <a:r>
              <a:rPr lang="da-DK" b="1" dirty="0" err="1"/>
              <a:t>functional</a:t>
            </a:r>
            <a:r>
              <a:rPr lang="da-DK" b="1" dirty="0"/>
              <a:t> </a:t>
            </a:r>
            <a:r>
              <a:rPr lang="da-DK" b="1" dirty="0" err="1"/>
              <a:t>requirements</a:t>
            </a:r>
            <a:r>
              <a:rPr lang="da-DK" b="1" dirty="0"/>
              <a:t>: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The system must provide a client server connection.</a:t>
            </a:r>
            <a:endParaRPr lang="aa-ET" dirty="0"/>
          </a:p>
          <a:p>
            <a:pPr lvl="0">
              <a:lnSpc>
                <a:spcPct val="90000"/>
              </a:lnSpc>
            </a:pPr>
            <a:r>
              <a:rPr lang="en-US" dirty="0"/>
              <a:t>At least 4 java design patterns must be implemented.</a:t>
            </a:r>
            <a:endParaRPr lang="aa-ET" dirty="0"/>
          </a:p>
          <a:p>
            <a:pPr>
              <a:lnSpc>
                <a:spcPct val="90000"/>
              </a:lnSpc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6167251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390E-921B-4775-B5F9-6ED6E11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262626"/>
                </a:solidFill>
              </a:rPr>
              <a:t>SCRUM</a:t>
            </a:r>
            <a:endParaRPr lang="aa-ET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056A5-D53C-4B22-B06C-5AA6ECDE7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0246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03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7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67C4-0067-439F-B45D-7FB8E22D58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654984"/>
            <a:ext cx="5784083" cy="3369228"/>
          </a:xfrm>
          <a:prstGeom prst="rect">
            <a:avLst/>
          </a:prstGeom>
        </p:spPr>
      </p:pic>
      <p:cxnSp>
        <p:nvCxnSpPr>
          <p:cNvPr id="5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EC63F9-EBDA-4553-98C4-123B1BC1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Time schedule</a:t>
            </a:r>
          </a:p>
        </p:txBody>
      </p:sp>
    </p:spTree>
    <p:extLst>
      <p:ext uri="{BB962C8B-B14F-4D97-AF65-F5344CB8AC3E}">
        <p14:creationId xmlns:p14="http://schemas.microsoft.com/office/powerpoint/2010/main" val="7499590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5E71FA-50BD-43F8-8C98-04339283A9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7F6-A589-4BC8-BC72-2CA6DC90839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89B1776-F953-4C0F-8E85-E9C66B1EF0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EA79-3DA4-4500-9BC9-02C19B564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291233"/>
            <a:ext cx="5784083" cy="20967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7356D0-D934-42B9-8291-DF34A3AC0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DA59A8-A917-41E5-B629-0C9402EF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Burndown chart</a:t>
            </a:r>
          </a:p>
        </p:txBody>
      </p:sp>
    </p:spTree>
    <p:extLst>
      <p:ext uri="{BB962C8B-B14F-4D97-AF65-F5344CB8AC3E}">
        <p14:creationId xmlns:p14="http://schemas.microsoft.com/office/powerpoint/2010/main" val="14851277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066F8AE-A5C7-4B3E-B1DA-D0B624059BE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76515AE-5AF4-4983-B0EA-5656052521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2119294B-5F03-4477-9A76-7E3C6807A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1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72" name="Rectangle 59">
            <a:extLst>
              <a:ext uri="{FF2B5EF4-FFF2-40B4-BE49-F238E27FC236}">
                <a16:creationId xmlns:a16="http://schemas.microsoft.com/office/drawing/2014/main" id="{51C100AB-F99A-49AA-846B-38F018DDD2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61118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28FA177F-145C-478A-A7ED-8D021CE76B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1A96A522-1258-462E-AFC5-F5E3F14110E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4" name="Rectangle 25">
            <a:extLst>
              <a:ext uri="{FF2B5EF4-FFF2-40B4-BE49-F238E27FC236}">
                <a16:creationId xmlns:a16="http://schemas.microsoft.com/office/drawing/2014/main" id="{22EEABFB-D1AB-4BFF-84FC-449548E93E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8B590-EA03-49FF-87C1-2DE605063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089282"/>
            <a:ext cx="4348925" cy="2500631"/>
          </a:xfrm>
          <a:prstGeom prst="rect">
            <a:avLst/>
          </a:prstGeom>
        </p:spPr>
      </p:pic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4231BC86-8965-4F95-9FD9-76313A7D601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98B0F5-6E62-43AD-A853-FCD98690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>
                <a:solidFill>
                  <a:srgbClr val="262626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3899442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170</Words>
  <Application>Microsoft Office PowerPoint</Application>
  <PresentationFormat>Widescreen</PresentationFormat>
  <Paragraphs>47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</vt:lpstr>
      <vt:lpstr>Organic</vt:lpstr>
      <vt:lpstr>Taha Mohamed Alzain Muhammad Nadeem Fadi Atia Dasus Oskars Arajs Alexandru Vieru</vt:lpstr>
      <vt:lpstr>Agenda</vt:lpstr>
      <vt:lpstr>Introduction</vt:lpstr>
      <vt:lpstr>Requirements</vt:lpstr>
      <vt:lpstr>SCRUM</vt:lpstr>
      <vt:lpstr>Time schedule</vt:lpstr>
      <vt:lpstr>Burndown chart</vt:lpstr>
      <vt:lpstr>PowerPoint Presentation</vt:lpstr>
      <vt:lpstr>Class diagram</vt:lpstr>
      <vt:lpstr>Design patterns</vt:lpstr>
      <vt:lpstr>MVC</vt:lpstr>
      <vt:lpstr>Singleton</vt:lpstr>
      <vt:lpstr>Facade</vt:lpstr>
      <vt:lpstr>Adapter</vt:lpstr>
      <vt:lpstr>RMI</vt:lpstr>
      <vt:lpstr>PowerPoint Presentation</vt:lpstr>
      <vt:lpstr>PowerPoint Presentation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SYSTEM</dc:title>
  <dc:creator>Alex Vieru</dc:creator>
  <cp:lastModifiedBy>Taha Alzein</cp:lastModifiedBy>
  <cp:revision>13</cp:revision>
  <dcterms:created xsi:type="dcterms:W3CDTF">2018-05-07T09:11:39Z</dcterms:created>
  <dcterms:modified xsi:type="dcterms:W3CDTF">2018-05-09T06:46:43Z</dcterms:modified>
</cp:coreProperties>
</file>