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71" d="100"/>
          <a:sy n="71" d="100"/>
        </p:scale>
        <p:origin x="618"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ro-M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o-MD"/>
          </a:p>
        </p:txBody>
      </p:sp>
      <p:sp>
        <p:nvSpPr>
          <p:cNvPr id="4" name="Date Placeholder 3"/>
          <p:cNvSpPr>
            <a:spLocks noGrp="1"/>
          </p:cNvSpPr>
          <p:nvPr>
            <p:ph type="dt" sz="half" idx="10"/>
          </p:nvPr>
        </p:nvSpPr>
        <p:spPr/>
        <p:txBody>
          <a:bodyPr/>
          <a:lstStyle/>
          <a:p>
            <a:fld id="{432F7D37-7795-418F-A511-EDC6CA722DAB}" type="datetimeFigureOut">
              <a:rPr lang="ro-MD" smtClean="0"/>
              <a:t>21.09.2017</a:t>
            </a:fld>
            <a:endParaRPr lang="ro-MD"/>
          </a:p>
        </p:txBody>
      </p:sp>
      <p:sp>
        <p:nvSpPr>
          <p:cNvPr id="5" name="Footer Placeholder 4"/>
          <p:cNvSpPr>
            <a:spLocks noGrp="1"/>
          </p:cNvSpPr>
          <p:nvPr>
            <p:ph type="ftr" sz="quarter" idx="11"/>
          </p:nvPr>
        </p:nvSpPr>
        <p:spPr/>
        <p:txBody>
          <a:bodyPr/>
          <a:lstStyle/>
          <a:p>
            <a:endParaRPr lang="ro-MD"/>
          </a:p>
        </p:txBody>
      </p:sp>
      <p:sp>
        <p:nvSpPr>
          <p:cNvPr id="6" name="Slide Number Placeholder 5"/>
          <p:cNvSpPr>
            <a:spLocks noGrp="1"/>
          </p:cNvSpPr>
          <p:nvPr>
            <p:ph type="sldNum" sz="quarter" idx="12"/>
          </p:nvPr>
        </p:nvSpPr>
        <p:spPr/>
        <p:txBody>
          <a:bodyPr/>
          <a:lstStyle/>
          <a:p>
            <a:fld id="{72488B79-11D1-4BCA-AC76-8E98BEA3E6BB}" type="slidenum">
              <a:rPr lang="ro-MD" smtClean="0"/>
              <a:t>‹#›</a:t>
            </a:fld>
            <a:endParaRPr lang="ro-MD"/>
          </a:p>
        </p:txBody>
      </p:sp>
    </p:spTree>
    <p:extLst>
      <p:ext uri="{BB962C8B-B14F-4D97-AF65-F5344CB8AC3E}">
        <p14:creationId xmlns:p14="http://schemas.microsoft.com/office/powerpoint/2010/main" val="3810337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M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MD"/>
          </a:p>
        </p:txBody>
      </p:sp>
      <p:sp>
        <p:nvSpPr>
          <p:cNvPr id="4" name="Date Placeholder 3"/>
          <p:cNvSpPr>
            <a:spLocks noGrp="1"/>
          </p:cNvSpPr>
          <p:nvPr>
            <p:ph type="dt" sz="half" idx="10"/>
          </p:nvPr>
        </p:nvSpPr>
        <p:spPr/>
        <p:txBody>
          <a:bodyPr/>
          <a:lstStyle/>
          <a:p>
            <a:fld id="{432F7D37-7795-418F-A511-EDC6CA722DAB}" type="datetimeFigureOut">
              <a:rPr lang="ro-MD" smtClean="0"/>
              <a:t>21.09.2017</a:t>
            </a:fld>
            <a:endParaRPr lang="ro-MD"/>
          </a:p>
        </p:txBody>
      </p:sp>
      <p:sp>
        <p:nvSpPr>
          <p:cNvPr id="5" name="Footer Placeholder 4"/>
          <p:cNvSpPr>
            <a:spLocks noGrp="1"/>
          </p:cNvSpPr>
          <p:nvPr>
            <p:ph type="ftr" sz="quarter" idx="11"/>
          </p:nvPr>
        </p:nvSpPr>
        <p:spPr/>
        <p:txBody>
          <a:bodyPr/>
          <a:lstStyle/>
          <a:p>
            <a:endParaRPr lang="ro-MD"/>
          </a:p>
        </p:txBody>
      </p:sp>
      <p:sp>
        <p:nvSpPr>
          <p:cNvPr id="6" name="Slide Number Placeholder 5"/>
          <p:cNvSpPr>
            <a:spLocks noGrp="1"/>
          </p:cNvSpPr>
          <p:nvPr>
            <p:ph type="sldNum" sz="quarter" idx="12"/>
          </p:nvPr>
        </p:nvSpPr>
        <p:spPr/>
        <p:txBody>
          <a:bodyPr/>
          <a:lstStyle/>
          <a:p>
            <a:fld id="{72488B79-11D1-4BCA-AC76-8E98BEA3E6BB}" type="slidenum">
              <a:rPr lang="ro-MD" smtClean="0"/>
              <a:t>‹#›</a:t>
            </a:fld>
            <a:endParaRPr lang="ro-MD"/>
          </a:p>
        </p:txBody>
      </p:sp>
    </p:spTree>
    <p:extLst>
      <p:ext uri="{BB962C8B-B14F-4D97-AF65-F5344CB8AC3E}">
        <p14:creationId xmlns:p14="http://schemas.microsoft.com/office/powerpoint/2010/main" val="3077964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ro-M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MD"/>
          </a:p>
        </p:txBody>
      </p:sp>
      <p:sp>
        <p:nvSpPr>
          <p:cNvPr id="4" name="Date Placeholder 3"/>
          <p:cNvSpPr>
            <a:spLocks noGrp="1"/>
          </p:cNvSpPr>
          <p:nvPr>
            <p:ph type="dt" sz="half" idx="10"/>
          </p:nvPr>
        </p:nvSpPr>
        <p:spPr/>
        <p:txBody>
          <a:bodyPr/>
          <a:lstStyle/>
          <a:p>
            <a:fld id="{432F7D37-7795-418F-A511-EDC6CA722DAB}" type="datetimeFigureOut">
              <a:rPr lang="ro-MD" smtClean="0"/>
              <a:t>21.09.2017</a:t>
            </a:fld>
            <a:endParaRPr lang="ro-MD"/>
          </a:p>
        </p:txBody>
      </p:sp>
      <p:sp>
        <p:nvSpPr>
          <p:cNvPr id="5" name="Footer Placeholder 4"/>
          <p:cNvSpPr>
            <a:spLocks noGrp="1"/>
          </p:cNvSpPr>
          <p:nvPr>
            <p:ph type="ftr" sz="quarter" idx="11"/>
          </p:nvPr>
        </p:nvSpPr>
        <p:spPr/>
        <p:txBody>
          <a:bodyPr/>
          <a:lstStyle/>
          <a:p>
            <a:endParaRPr lang="ro-MD"/>
          </a:p>
        </p:txBody>
      </p:sp>
      <p:sp>
        <p:nvSpPr>
          <p:cNvPr id="6" name="Slide Number Placeholder 5"/>
          <p:cNvSpPr>
            <a:spLocks noGrp="1"/>
          </p:cNvSpPr>
          <p:nvPr>
            <p:ph type="sldNum" sz="quarter" idx="12"/>
          </p:nvPr>
        </p:nvSpPr>
        <p:spPr/>
        <p:txBody>
          <a:bodyPr/>
          <a:lstStyle/>
          <a:p>
            <a:fld id="{72488B79-11D1-4BCA-AC76-8E98BEA3E6BB}" type="slidenum">
              <a:rPr lang="ro-MD" smtClean="0"/>
              <a:t>‹#›</a:t>
            </a:fld>
            <a:endParaRPr lang="ro-MD"/>
          </a:p>
        </p:txBody>
      </p:sp>
    </p:spTree>
    <p:extLst>
      <p:ext uri="{BB962C8B-B14F-4D97-AF65-F5344CB8AC3E}">
        <p14:creationId xmlns:p14="http://schemas.microsoft.com/office/powerpoint/2010/main" val="2803772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M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MD"/>
          </a:p>
        </p:txBody>
      </p:sp>
      <p:sp>
        <p:nvSpPr>
          <p:cNvPr id="4" name="Date Placeholder 3"/>
          <p:cNvSpPr>
            <a:spLocks noGrp="1"/>
          </p:cNvSpPr>
          <p:nvPr>
            <p:ph type="dt" sz="half" idx="10"/>
          </p:nvPr>
        </p:nvSpPr>
        <p:spPr/>
        <p:txBody>
          <a:bodyPr/>
          <a:lstStyle/>
          <a:p>
            <a:fld id="{432F7D37-7795-418F-A511-EDC6CA722DAB}" type="datetimeFigureOut">
              <a:rPr lang="ro-MD" smtClean="0"/>
              <a:t>21.09.2017</a:t>
            </a:fld>
            <a:endParaRPr lang="ro-MD"/>
          </a:p>
        </p:txBody>
      </p:sp>
      <p:sp>
        <p:nvSpPr>
          <p:cNvPr id="5" name="Footer Placeholder 4"/>
          <p:cNvSpPr>
            <a:spLocks noGrp="1"/>
          </p:cNvSpPr>
          <p:nvPr>
            <p:ph type="ftr" sz="quarter" idx="11"/>
          </p:nvPr>
        </p:nvSpPr>
        <p:spPr/>
        <p:txBody>
          <a:bodyPr/>
          <a:lstStyle/>
          <a:p>
            <a:endParaRPr lang="ro-MD"/>
          </a:p>
        </p:txBody>
      </p:sp>
      <p:sp>
        <p:nvSpPr>
          <p:cNvPr id="6" name="Slide Number Placeholder 5"/>
          <p:cNvSpPr>
            <a:spLocks noGrp="1"/>
          </p:cNvSpPr>
          <p:nvPr>
            <p:ph type="sldNum" sz="quarter" idx="12"/>
          </p:nvPr>
        </p:nvSpPr>
        <p:spPr/>
        <p:txBody>
          <a:bodyPr/>
          <a:lstStyle/>
          <a:p>
            <a:fld id="{72488B79-11D1-4BCA-AC76-8E98BEA3E6BB}" type="slidenum">
              <a:rPr lang="ro-MD" smtClean="0"/>
              <a:t>‹#›</a:t>
            </a:fld>
            <a:endParaRPr lang="ro-MD"/>
          </a:p>
        </p:txBody>
      </p:sp>
    </p:spTree>
    <p:extLst>
      <p:ext uri="{BB962C8B-B14F-4D97-AF65-F5344CB8AC3E}">
        <p14:creationId xmlns:p14="http://schemas.microsoft.com/office/powerpoint/2010/main" val="3308528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ro-M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2F7D37-7795-418F-A511-EDC6CA722DAB}" type="datetimeFigureOut">
              <a:rPr lang="ro-MD" smtClean="0"/>
              <a:t>21.09.2017</a:t>
            </a:fld>
            <a:endParaRPr lang="ro-MD"/>
          </a:p>
        </p:txBody>
      </p:sp>
      <p:sp>
        <p:nvSpPr>
          <p:cNvPr id="5" name="Footer Placeholder 4"/>
          <p:cNvSpPr>
            <a:spLocks noGrp="1"/>
          </p:cNvSpPr>
          <p:nvPr>
            <p:ph type="ftr" sz="quarter" idx="11"/>
          </p:nvPr>
        </p:nvSpPr>
        <p:spPr/>
        <p:txBody>
          <a:bodyPr/>
          <a:lstStyle/>
          <a:p>
            <a:endParaRPr lang="ro-MD"/>
          </a:p>
        </p:txBody>
      </p:sp>
      <p:sp>
        <p:nvSpPr>
          <p:cNvPr id="6" name="Slide Number Placeholder 5"/>
          <p:cNvSpPr>
            <a:spLocks noGrp="1"/>
          </p:cNvSpPr>
          <p:nvPr>
            <p:ph type="sldNum" sz="quarter" idx="12"/>
          </p:nvPr>
        </p:nvSpPr>
        <p:spPr/>
        <p:txBody>
          <a:bodyPr/>
          <a:lstStyle/>
          <a:p>
            <a:fld id="{72488B79-11D1-4BCA-AC76-8E98BEA3E6BB}" type="slidenum">
              <a:rPr lang="ro-MD" smtClean="0"/>
              <a:t>‹#›</a:t>
            </a:fld>
            <a:endParaRPr lang="ro-MD"/>
          </a:p>
        </p:txBody>
      </p:sp>
    </p:spTree>
    <p:extLst>
      <p:ext uri="{BB962C8B-B14F-4D97-AF65-F5344CB8AC3E}">
        <p14:creationId xmlns:p14="http://schemas.microsoft.com/office/powerpoint/2010/main" val="1913064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MD"/>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MD"/>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MD"/>
          </a:p>
        </p:txBody>
      </p:sp>
      <p:sp>
        <p:nvSpPr>
          <p:cNvPr id="5" name="Date Placeholder 4"/>
          <p:cNvSpPr>
            <a:spLocks noGrp="1"/>
          </p:cNvSpPr>
          <p:nvPr>
            <p:ph type="dt" sz="half" idx="10"/>
          </p:nvPr>
        </p:nvSpPr>
        <p:spPr/>
        <p:txBody>
          <a:bodyPr/>
          <a:lstStyle/>
          <a:p>
            <a:fld id="{432F7D37-7795-418F-A511-EDC6CA722DAB}" type="datetimeFigureOut">
              <a:rPr lang="ro-MD" smtClean="0"/>
              <a:t>21.09.2017</a:t>
            </a:fld>
            <a:endParaRPr lang="ro-MD"/>
          </a:p>
        </p:txBody>
      </p:sp>
      <p:sp>
        <p:nvSpPr>
          <p:cNvPr id="6" name="Footer Placeholder 5"/>
          <p:cNvSpPr>
            <a:spLocks noGrp="1"/>
          </p:cNvSpPr>
          <p:nvPr>
            <p:ph type="ftr" sz="quarter" idx="11"/>
          </p:nvPr>
        </p:nvSpPr>
        <p:spPr/>
        <p:txBody>
          <a:bodyPr/>
          <a:lstStyle/>
          <a:p>
            <a:endParaRPr lang="ro-MD"/>
          </a:p>
        </p:txBody>
      </p:sp>
      <p:sp>
        <p:nvSpPr>
          <p:cNvPr id="7" name="Slide Number Placeholder 6"/>
          <p:cNvSpPr>
            <a:spLocks noGrp="1"/>
          </p:cNvSpPr>
          <p:nvPr>
            <p:ph type="sldNum" sz="quarter" idx="12"/>
          </p:nvPr>
        </p:nvSpPr>
        <p:spPr/>
        <p:txBody>
          <a:bodyPr/>
          <a:lstStyle/>
          <a:p>
            <a:fld id="{72488B79-11D1-4BCA-AC76-8E98BEA3E6BB}" type="slidenum">
              <a:rPr lang="ro-MD" smtClean="0"/>
              <a:t>‹#›</a:t>
            </a:fld>
            <a:endParaRPr lang="ro-MD"/>
          </a:p>
        </p:txBody>
      </p:sp>
    </p:spTree>
    <p:extLst>
      <p:ext uri="{BB962C8B-B14F-4D97-AF65-F5344CB8AC3E}">
        <p14:creationId xmlns:p14="http://schemas.microsoft.com/office/powerpoint/2010/main" val="457657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ro-M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M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MD"/>
          </a:p>
        </p:txBody>
      </p:sp>
      <p:sp>
        <p:nvSpPr>
          <p:cNvPr id="7" name="Date Placeholder 6"/>
          <p:cNvSpPr>
            <a:spLocks noGrp="1"/>
          </p:cNvSpPr>
          <p:nvPr>
            <p:ph type="dt" sz="half" idx="10"/>
          </p:nvPr>
        </p:nvSpPr>
        <p:spPr/>
        <p:txBody>
          <a:bodyPr/>
          <a:lstStyle/>
          <a:p>
            <a:fld id="{432F7D37-7795-418F-A511-EDC6CA722DAB}" type="datetimeFigureOut">
              <a:rPr lang="ro-MD" smtClean="0"/>
              <a:t>21.09.2017</a:t>
            </a:fld>
            <a:endParaRPr lang="ro-MD"/>
          </a:p>
        </p:txBody>
      </p:sp>
      <p:sp>
        <p:nvSpPr>
          <p:cNvPr id="8" name="Footer Placeholder 7"/>
          <p:cNvSpPr>
            <a:spLocks noGrp="1"/>
          </p:cNvSpPr>
          <p:nvPr>
            <p:ph type="ftr" sz="quarter" idx="11"/>
          </p:nvPr>
        </p:nvSpPr>
        <p:spPr/>
        <p:txBody>
          <a:bodyPr/>
          <a:lstStyle/>
          <a:p>
            <a:endParaRPr lang="ro-MD"/>
          </a:p>
        </p:txBody>
      </p:sp>
      <p:sp>
        <p:nvSpPr>
          <p:cNvPr id="9" name="Slide Number Placeholder 8"/>
          <p:cNvSpPr>
            <a:spLocks noGrp="1"/>
          </p:cNvSpPr>
          <p:nvPr>
            <p:ph type="sldNum" sz="quarter" idx="12"/>
          </p:nvPr>
        </p:nvSpPr>
        <p:spPr/>
        <p:txBody>
          <a:bodyPr/>
          <a:lstStyle/>
          <a:p>
            <a:fld id="{72488B79-11D1-4BCA-AC76-8E98BEA3E6BB}" type="slidenum">
              <a:rPr lang="ro-MD" smtClean="0"/>
              <a:t>‹#›</a:t>
            </a:fld>
            <a:endParaRPr lang="ro-MD"/>
          </a:p>
        </p:txBody>
      </p:sp>
    </p:spTree>
    <p:extLst>
      <p:ext uri="{BB962C8B-B14F-4D97-AF65-F5344CB8AC3E}">
        <p14:creationId xmlns:p14="http://schemas.microsoft.com/office/powerpoint/2010/main" val="2077127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MD"/>
          </a:p>
        </p:txBody>
      </p:sp>
      <p:sp>
        <p:nvSpPr>
          <p:cNvPr id="3" name="Date Placeholder 2"/>
          <p:cNvSpPr>
            <a:spLocks noGrp="1"/>
          </p:cNvSpPr>
          <p:nvPr>
            <p:ph type="dt" sz="half" idx="10"/>
          </p:nvPr>
        </p:nvSpPr>
        <p:spPr/>
        <p:txBody>
          <a:bodyPr/>
          <a:lstStyle/>
          <a:p>
            <a:fld id="{432F7D37-7795-418F-A511-EDC6CA722DAB}" type="datetimeFigureOut">
              <a:rPr lang="ro-MD" smtClean="0"/>
              <a:t>21.09.2017</a:t>
            </a:fld>
            <a:endParaRPr lang="ro-MD"/>
          </a:p>
        </p:txBody>
      </p:sp>
      <p:sp>
        <p:nvSpPr>
          <p:cNvPr id="4" name="Footer Placeholder 3"/>
          <p:cNvSpPr>
            <a:spLocks noGrp="1"/>
          </p:cNvSpPr>
          <p:nvPr>
            <p:ph type="ftr" sz="quarter" idx="11"/>
          </p:nvPr>
        </p:nvSpPr>
        <p:spPr/>
        <p:txBody>
          <a:bodyPr/>
          <a:lstStyle/>
          <a:p>
            <a:endParaRPr lang="ro-MD"/>
          </a:p>
        </p:txBody>
      </p:sp>
      <p:sp>
        <p:nvSpPr>
          <p:cNvPr id="5" name="Slide Number Placeholder 4"/>
          <p:cNvSpPr>
            <a:spLocks noGrp="1"/>
          </p:cNvSpPr>
          <p:nvPr>
            <p:ph type="sldNum" sz="quarter" idx="12"/>
          </p:nvPr>
        </p:nvSpPr>
        <p:spPr/>
        <p:txBody>
          <a:bodyPr/>
          <a:lstStyle/>
          <a:p>
            <a:fld id="{72488B79-11D1-4BCA-AC76-8E98BEA3E6BB}" type="slidenum">
              <a:rPr lang="ro-MD" smtClean="0"/>
              <a:t>‹#›</a:t>
            </a:fld>
            <a:endParaRPr lang="ro-MD"/>
          </a:p>
        </p:txBody>
      </p:sp>
    </p:spTree>
    <p:extLst>
      <p:ext uri="{BB962C8B-B14F-4D97-AF65-F5344CB8AC3E}">
        <p14:creationId xmlns:p14="http://schemas.microsoft.com/office/powerpoint/2010/main" val="1750293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2F7D37-7795-418F-A511-EDC6CA722DAB}" type="datetimeFigureOut">
              <a:rPr lang="ro-MD" smtClean="0"/>
              <a:t>21.09.2017</a:t>
            </a:fld>
            <a:endParaRPr lang="ro-MD"/>
          </a:p>
        </p:txBody>
      </p:sp>
      <p:sp>
        <p:nvSpPr>
          <p:cNvPr id="3" name="Footer Placeholder 2"/>
          <p:cNvSpPr>
            <a:spLocks noGrp="1"/>
          </p:cNvSpPr>
          <p:nvPr>
            <p:ph type="ftr" sz="quarter" idx="11"/>
          </p:nvPr>
        </p:nvSpPr>
        <p:spPr/>
        <p:txBody>
          <a:bodyPr/>
          <a:lstStyle/>
          <a:p>
            <a:endParaRPr lang="ro-MD"/>
          </a:p>
        </p:txBody>
      </p:sp>
      <p:sp>
        <p:nvSpPr>
          <p:cNvPr id="4" name="Slide Number Placeholder 3"/>
          <p:cNvSpPr>
            <a:spLocks noGrp="1"/>
          </p:cNvSpPr>
          <p:nvPr>
            <p:ph type="sldNum" sz="quarter" idx="12"/>
          </p:nvPr>
        </p:nvSpPr>
        <p:spPr/>
        <p:txBody>
          <a:bodyPr/>
          <a:lstStyle/>
          <a:p>
            <a:fld id="{72488B79-11D1-4BCA-AC76-8E98BEA3E6BB}" type="slidenum">
              <a:rPr lang="ro-MD" smtClean="0"/>
              <a:t>‹#›</a:t>
            </a:fld>
            <a:endParaRPr lang="ro-MD"/>
          </a:p>
        </p:txBody>
      </p:sp>
    </p:spTree>
    <p:extLst>
      <p:ext uri="{BB962C8B-B14F-4D97-AF65-F5344CB8AC3E}">
        <p14:creationId xmlns:p14="http://schemas.microsoft.com/office/powerpoint/2010/main" val="4127308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ro-M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M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2F7D37-7795-418F-A511-EDC6CA722DAB}" type="datetimeFigureOut">
              <a:rPr lang="ro-MD" smtClean="0"/>
              <a:t>21.09.2017</a:t>
            </a:fld>
            <a:endParaRPr lang="ro-MD"/>
          </a:p>
        </p:txBody>
      </p:sp>
      <p:sp>
        <p:nvSpPr>
          <p:cNvPr id="6" name="Footer Placeholder 5"/>
          <p:cNvSpPr>
            <a:spLocks noGrp="1"/>
          </p:cNvSpPr>
          <p:nvPr>
            <p:ph type="ftr" sz="quarter" idx="11"/>
          </p:nvPr>
        </p:nvSpPr>
        <p:spPr/>
        <p:txBody>
          <a:bodyPr/>
          <a:lstStyle/>
          <a:p>
            <a:endParaRPr lang="ro-MD"/>
          </a:p>
        </p:txBody>
      </p:sp>
      <p:sp>
        <p:nvSpPr>
          <p:cNvPr id="7" name="Slide Number Placeholder 6"/>
          <p:cNvSpPr>
            <a:spLocks noGrp="1"/>
          </p:cNvSpPr>
          <p:nvPr>
            <p:ph type="sldNum" sz="quarter" idx="12"/>
          </p:nvPr>
        </p:nvSpPr>
        <p:spPr/>
        <p:txBody>
          <a:bodyPr/>
          <a:lstStyle/>
          <a:p>
            <a:fld id="{72488B79-11D1-4BCA-AC76-8E98BEA3E6BB}" type="slidenum">
              <a:rPr lang="ro-MD" smtClean="0"/>
              <a:t>‹#›</a:t>
            </a:fld>
            <a:endParaRPr lang="ro-MD"/>
          </a:p>
        </p:txBody>
      </p:sp>
    </p:spTree>
    <p:extLst>
      <p:ext uri="{BB962C8B-B14F-4D97-AF65-F5344CB8AC3E}">
        <p14:creationId xmlns:p14="http://schemas.microsoft.com/office/powerpoint/2010/main" val="3011587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ro-M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M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2F7D37-7795-418F-A511-EDC6CA722DAB}" type="datetimeFigureOut">
              <a:rPr lang="ro-MD" smtClean="0"/>
              <a:t>21.09.2017</a:t>
            </a:fld>
            <a:endParaRPr lang="ro-MD"/>
          </a:p>
        </p:txBody>
      </p:sp>
      <p:sp>
        <p:nvSpPr>
          <p:cNvPr id="6" name="Footer Placeholder 5"/>
          <p:cNvSpPr>
            <a:spLocks noGrp="1"/>
          </p:cNvSpPr>
          <p:nvPr>
            <p:ph type="ftr" sz="quarter" idx="11"/>
          </p:nvPr>
        </p:nvSpPr>
        <p:spPr/>
        <p:txBody>
          <a:bodyPr/>
          <a:lstStyle/>
          <a:p>
            <a:endParaRPr lang="ro-MD"/>
          </a:p>
        </p:txBody>
      </p:sp>
      <p:sp>
        <p:nvSpPr>
          <p:cNvPr id="7" name="Slide Number Placeholder 6"/>
          <p:cNvSpPr>
            <a:spLocks noGrp="1"/>
          </p:cNvSpPr>
          <p:nvPr>
            <p:ph type="sldNum" sz="quarter" idx="12"/>
          </p:nvPr>
        </p:nvSpPr>
        <p:spPr/>
        <p:txBody>
          <a:bodyPr/>
          <a:lstStyle/>
          <a:p>
            <a:fld id="{72488B79-11D1-4BCA-AC76-8E98BEA3E6BB}" type="slidenum">
              <a:rPr lang="ro-MD" smtClean="0"/>
              <a:t>‹#›</a:t>
            </a:fld>
            <a:endParaRPr lang="ro-MD"/>
          </a:p>
        </p:txBody>
      </p:sp>
    </p:spTree>
    <p:extLst>
      <p:ext uri="{BB962C8B-B14F-4D97-AF65-F5344CB8AC3E}">
        <p14:creationId xmlns:p14="http://schemas.microsoft.com/office/powerpoint/2010/main" val="1462036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ro-M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M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2F7D37-7795-418F-A511-EDC6CA722DAB}" type="datetimeFigureOut">
              <a:rPr lang="ro-MD" smtClean="0"/>
              <a:t>21.09.2017</a:t>
            </a:fld>
            <a:endParaRPr lang="ro-M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o-M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488B79-11D1-4BCA-AC76-8E98BEA3E6BB}" type="slidenum">
              <a:rPr lang="ro-MD" smtClean="0"/>
              <a:t>‹#›</a:t>
            </a:fld>
            <a:endParaRPr lang="ro-MD"/>
          </a:p>
        </p:txBody>
      </p:sp>
    </p:spTree>
    <p:extLst>
      <p:ext uri="{BB962C8B-B14F-4D97-AF65-F5344CB8AC3E}">
        <p14:creationId xmlns:p14="http://schemas.microsoft.com/office/powerpoint/2010/main" val="1195690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336" y="125785"/>
            <a:ext cx="1496546" cy="774187"/>
          </a:xfrm>
          <a:prstGeom prst="rect">
            <a:avLst/>
          </a:prstGeom>
        </p:spPr>
      </p:pic>
      <p:sp>
        <p:nvSpPr>
          <p:cNvPr id="5" name="Rectangle 4"/>
          <p:cNvSpPr/>
          <p:nvPr/>
        </p:nvSpPr>
        <p:spPr>
          <a:xfrm>
            <a:off x="2178423" y="196872"/>
            <a:ext cx="9641541" cy="632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MD"/>
          </a:p>
        </p:txBody>
      </p:sp>
      <p:sp>
        <p:nvSpPr>
          <p:cNvPr id="6" name="Rounded Rectangle 5"/>
          <p:cNvSpPr/>
          <p:nvPr/>
        </p:nvSpPr>
        <p:spPr>
          <a:xfrm>
            <a:off x="2393576" y="371684"/>
            <a:ext cx="1479176" cy="282388"/>
          </a:xfrm>
          <a:prstGeom prst="roundRect">
            <a:avLst/>
          </a:prstGeom>
          <a:solidFill>
            <a:schemeClr val="accent5">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a:t>
            </a:r>
            <a:endParaRPr lang="ro-MD" dirty="0"/>
          </a:p>
        </p:txBody>
      </p:sp>
      <p:sp>
        <p:nvSpPr>
          <p:cNvPr id="7" name="Rounded Rectangle 6"/>
          <p:cNvSpPr/>
          <p:nvPr/>
        </p:nvSpPr>
        <p:spPr>
          <a:xfrm>
            <a:off x="3939988" y="371684"/>
            <a:ext cx="1479176" cy="282388"/>
          </a:xfrm>
          <a:prstGeom prst="roundRect">
            <a:avLst/>
          </a:prstGeom>
          <a:solidFill>
            <a:schemeClr val="accent1">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About Us</a:t>
            </a:r>
            <a:endParaRPr lang="ro-MD" dirty="0"/>
          </a:p>
        </p:txBody>
      </p:sp>
      <p:sp>
        <p:nvSpPr>
          <p:cNvPr id="8" name="Rounded Rectangle 7"/>
          <p:cNvSpPr/>
          <p:nvPr/>
        </p:nvSpPr>
        <p:spPr>
          <a:xfrm>
            <a:off x="5486400" y="371684"/>
            <a:ext cx="1479176" cy="282388"/>
          </a:xfrm>
          <a:prstGeom prst="roundRect">
            <a:avLst/>
          </a:prstGeom>
          <a:solidFill>
            <a:schemeClr val="accent1">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Council</a:t>
            </a:r>
            <a:endParaRPr lang="ro-MD" dirty="0"/>
          </a:p>
        </p:txBody>
      </p:sp>
      <p:sp>
        <p:nvSpPr>
          <p:cNvPr id="9" name="Rounded Rectangle 8"/>
          <p:cNvSpPr/>
          <p:nvPr/>
        </p:nvSpPr>
        <p:spPr>
          <a:xfrm>
            <a:off x="7032812" y="371684"/>
            <a:ext cx="1479176" cy="282388"/>
          </a:xfrm>
          <a:prstGeom prst="roundRect">
            <a:avLst/>
          </a:prstGeom>
          <a:solidFill>
            <a:schemeClr val="accent1">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Events</a:t>
            </a:r>
            <a:endParaRPr lang="ro-MD" dirty="0"/>
          </a:p>
        </p:txBody>
      </p:sp>
      <p:sp>
        <p:nvSpPr>
          <p:cNvPr id="10" name="Rounded Rectangle 9"/>
          <p:cNvSpPr/>
          <p:nvPr/>
        </p:nvSpPr>
        <p:spPr>
          <a:xfrm>
            <a:off x="8579224" y="371684"/>
            <a:ext cx="1479176" cy="282388"/>
          </a:xfrm>
          <a:prstGeom prst="roundRect">
            <a:avLst/>
          </a:prstGeom>
          <a:solidFill>
            <a:schemeClr val="accent1">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Contacts</a:t>
            </a:r>
            <a:endParaRPr lang="ro-MD" dirty="0"/>
          </a:p>
        </p:txBody>
      </p:sp>
      <p:cxnSp>
        <p:nvCxnSpPr>
          <p:cNvPr id="12" name="Straight Connector 11"/>
          <p:cNvCxnSpPr/>
          <p:nvPr/>
        </p:nvCxnSpPr>
        <p:spPr>
          <a:xfrm>
            <a:off x="0" y="1021976"/>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896035" y="0"/>
            <a:ext cx="0" cy="1005840"/>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6629" y="1299882"/>
            <a:ext cx="3406589" cy="2129118"/>
          </a:xfrm>
          <a:prstGeom prst="rect">
            <a:avLst/>
          </a:prstGeom>
        </p:spPr>
      </p:pic>
      <p:cxnSp>
        <p:nvCxnSpPr>
          <p:cNvPr id="17" name="Straight Connector 16"/>
          <p:cNvCxnSpPr/>
          <p:nvPr/>
        </p:nvCxnSpPr>
        <p:spPr>
          <a:xfrm>
            <a:off x="5513294" y="1038113"/>
            <a:ext cx="0" cy="50802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0" y="611841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82388" y="3484133"/>
            <a:ext cx="4935071" cy="2616101"/>
          </a:xfrm>
          <a:prstGeom prst="rect">
            <a:avLst/>
          </a:prstGeom>
          <a:noFill/>
        </p:spPr>
        <p:txBody>
          <a:bodyPr wrap="square" rtlCol="0">
            <a:spAutoFit/>
          </a:bodyPr>
          <a:lstStyle/>
          <a:p>
            <a:pPr>
              <a:spcAft>
                <a:spcPts val="1200"/>
              </a:spcAft>
            </a:pPr>
            <a:r>
              <a:rPr lang="en-US" sz="1400" b="1" cap="all" dirty="0"/>
              <a:t>HOW TO MEDITATE</a:t>
            </a:r>
          </a:p>
          <a:p>
            <a:r>
              <a:rPr lang="en-US" sz="1400" dirty="0"/>
              <a:t>With the hectic pace and demands of modern life, many people feel stressed and over-worked. It often feels like there is just not enough time in the day to get everything done. Our stress and tiredness make us unhappy, impatient and frustrated. It can even affect our health. We are often so busy we feel there is no time to stop and meditate! But meditation actually gives you more time by making your mind calmer and more focused. A simple ten or fifteen minute breathing meditation as explained below can help you to overcome your stress and find some inner peace and balance</a:t>
            </a:r>
            <a:r>
              <a:rPr lang="en-US" sz="1400" dirty="0" smtClean="0"/>
              <a:t>. …..</a:t>
            </a:r>
            <a:r>
              <a:rPr lang="en-US" sz="1400" i="1" dirty="0" smtClean="0"/>
              <a:t>click to see more</a:t>
            </a:r>
            <a:endParaRPr lang="ro-MD" sz="1400" i="1" dirty="0"/>
          </a:p>
        </p:txBody>
      </p:sp>
      <p:sp>
        <p:nvSpPr>
          <p:cNvPr id="20" name="Rounded Rectangle 19"/>
          <p:cNvSpPr/>
          <p:nvPr/>
        </p:nvSpPr>
        <p:spPr>
          <a:xfrm>
            <a:off x="10125636" y="372228"/>
            <a:ext cx="1479176" cy="282388"/>
          </a:xfrm>
          <a:prstGeom prst="roundRect">
            <a:avLst/>
          </a:prstGeom>
          <a:solidFill>
            <a:schemeClr val="accent1">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News</a:t>
            </a:r>
            <a:endParaRPr lang="ro-MD" dirty="0"/>
          </a:p>
        </p:txBody>
      </p:sp>
      <p:pic>
        <p:nvPicPr>
          <p:cNvPr id="1028" name="Picture 4" descr="Imagini pentru facebook icon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20193" y="626224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ini pentru twitter icon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16658" y="6216520"/>
            <a:ext cx="548640" cy="5486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ini pentru linkedin icon 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04564" y="6262240"/>
            <a:ext cx="457200" cy="457201"/>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5768787" y="6352341"/>
            <a:ext cx="6306671" cy="276999"/>
          </a:xfrm>
          <a:prstGeom prst="rect">
            <a:avLst/>
          </a:prstGeom>
          <a:noFill/>
        </p:spPr>
        <p:txBody>
          <a:bodyPr wrap="square" rtlCol="0">
            <a:spAutoFit/>
          </a:bodyPr>
          <a:lstStyle/>
          <a:p>
            <a:r>
              <a:rPr lang="en-US" sz="1200" dirty="0" smtClean="0"/>
              <a:t>All rights reserved © </a:t>
            </a:r>
            <a:r>
              <a:rPr lang="en-US" sz="1200" dirty="0" err="1" smtClean="0"/>
              <a:t>Vipassanā</a:t>
            </a:r>
            <a:r>
              <a:rPr lang="en-US" sz="1200" dirty="0" smtClean="0"/>
              <a:t> - Insight Awareness LLS, Horsens Denmark, </a:t>
            </a:r>
            <a:r>
              <a:rPr lang="en-US" sz="1200" dirty="0" err="1" smtClean="0"/>
              <a:t>Sunvej</a:t>
            </a:r>
            <a:r>
              <a:rPr lang="en-US" sz="1200" dirty="0" smtClean="0"/>
              <a:t> 23 str., 8700</a:t>
            </a:r>
            <a:endParaRPr lang="ro-MD" sz="1200" dirty="0"/>
          </a:p>
        </p:txBody>
      </p:sp>
      <p:sp>
        <p:nvSpPr>
          <p:cNvPr id="23" name="TextBox 22"/>
          <p:cNvSpPr txBox="1"/>
          <p:nvPr/>
        </p:nvSpPr>
        <p:spPr>
          <a:xfrm>
            <a:off x="170889" y="6306174"/>
            <a:ext cx="1310039" cy="369332"/>
          </a:xfrm>
          <a:prstGeom prst="rect">
            <a:avLst/>
          </a:prstGeom>
          <a:noFill/>
        </p:spPr>
        <p:txBody>
          <a:bodyPr wrap="square" rtlCol="0">
            <a:spAutoFit/>
          </a:bodyPr>
          <a:lstStyle/>
          <a:p>
            <a:r>
              <a:rPr lang="en-US" dirty="0" smtClean="0"/>
              <a:t>Meet us on:</a:t>
            </a:r>
            <a:endParaRPr lang="ro-MD" dirty="0"/>
          </a:p>
        </p:txBody>
      </p:sp>
    </p:spTree>
    <p:extLst>
      <p:ext uri="{BB962C8B-B14F-4D97-AF65-F5344CB8AC3E}">
        <p14:creationId xmlns:p14="http://schemas.microsoft.com/office/powerpoint/2010/main" val="38262975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260" y="4553011"/>
            <a:ext cx="2057400" cy="1285875"/>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4336" y="125785"/>
            <a:ext cx="1496546" cy="774187"/>
          </a:xfrm>
          <a:prstGeom prst="rect">
            <a:avLst/>
          </a:prstGeom>
        </p:spPr>
      </p:pic>
      <p:sp>
        <p:nvSpPr>
          <p:cNvPr id="5" name="Rectangle 4"/>
          <p:cNvSpPr/>
          <p:nvPr/>
        </p:nvSpPr>
        <p:spPr>
          <a:xfrm>
            <a:off x="2178423" y="196872"/>
            <a:ext cx="9641541" cy="632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MD"/>
          </a:p>
        </p:txBody>
      </p:sp>
      <p:sp>
        <p:nvSpPr>
          <p:cNvPr id="6" name="Rounded Rectangle 5"/>
          <p:cNvSpPr/>
          <p:nvPr/>
        </p:nvSpPr>
        <p:spPr>
          <a:xfrm>
            <a:off x="2393576" y="371684"/>
            <a:ext cx="1479176" cy="282388"/>
          </a:xfrm>
          <a:prstGeom prst="roundRect">
            <a:avLst/>
          </a:prstGeom>
          <a:solidFill>
            <a:schemeClr val="accent1">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a:t>
            </a:r>
            <a:endParaRPr lang="ro-MD" dirty="0"/>
          </a:p>
        </p:txBody>
      </p:sp>
      <p:sp>
        <p:nvSpPr>
          <p:cNvPr id="7" name="Rounded Rectangle 6"/>
          <p:cNvSpPr/>
          <p:nvPr/>
        </p:nvSpPr>
        <p:spPr>
          <a:xfrm>
            <a:off x="3939988" y="371684"/>
            <a:ext cx="1479176" cy="282388"/>
          </a:xfrm>
          <a:prstGeom prst="roundRect">
            <a:avLst/>
          </a:prstGeom>
          <a:solidFill>
            <a:schemeClr val="accent1">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About Us</a:t>
            </a:r>
            <a:endParaRPr lang="ro-MD" dirty="0"/>
          </a:p>
        </p:txBody>
      </p:sp>
      <p:sp>
        <p:nvSpPr>
          <p:cNvPr id="8" name="Rounded Rectangle 7"/>
          <p:cNvSpPr/>
          <p:nvPr/>
        </p:nvSpPr>
        <p:spPr>
          <a:xfrm>
            <a:off x="5486400" y="371684"/>
            <a:ext cx="1479176" cy="282388"/>
          </a:xfrm>
          <a:prstGeom prst="roundRect">
            <a:avLst/>
          </a:prstGeom>
          <a:solidFill>
            <a:schemeClr val="accent1">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Council</a:t>
            </a:r>
            <a:endParaRPr lang="ro-MD" dirty="0"/>
          </a:p>
        </p:txBody>
      </p:sp>
      <p:sp>
        <p:nvSpPr>
          <p:cNvPr id="9" name="Rounded Rectangle 8"/>
          <p:cNvSpPr/>
          <p:nvPr/>
        </p:nvSpPr>
        <p:spPr>
          <a:xfrm>
            <a:off x="7032812" y="371684"/>
            <a:ext cx="1479176" cy="282388"/>
          </a:xfrm>
          <a:prstGeom prst="roundRect">
            <a:avLst/>
          </a:prstGeom>
          <a:solidFill>
            <a:schemeClr val="accent1">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Events</a:t>
            </a:r>
            <a:endParaRPr lang="ro-MD" dirty="0"/>
          </a:p>
        </p:txBody>
      </p:sp>
      <p:sp>
        <p:nvSpPr>
          <p:cNvPr id="10" name="Rounded Rectangle 9"/>
          <p:cNvSpPr/>
          <p:nvPr/>
        </p:nvSpPr>
        <p:spPr>
          <a:xfrm>
            <a:off x="8579224" y="371684"/>
            <a:ext cx="1479176" cy="282388"/>
          </a:xfrm>
          <a:prstGeom prst="roundRect">
            <a:avLst/>
          </a:prstGeom>
          <a:solidFill>
            <a:schemeClr val="accent1">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Contacts</a:t>
            </a:r>
            <a:endParaRPr lang="ro-MD" dirty="0"/>
          </a:p>
        </p:txBody>
      </p:sp>
      <p:cxnSp>
        <p:nvCxnSpPr>
          <p:cNvPr id="12" name="Straight Connector 11"/>
          <p:cNvCxnSpPr/>
          <p:nvPr/>
        </p:nvCxnSpPr>
        <p:spPr>
          <a:xfrm>
            <a:off x="0" y="1021976"/>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896035" y="0"/>
            <a:ext cx="0" cy="1005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0" y="6118412"/>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4260" y="1188676"/>
            <a:ext cx="2055607" cy="1284754"/>
          </a:xfrm>
          <a:prstGeom prst="rect">
            <a:avLst/>
          </a:prstGeom>
        </p:spPr>
      </p:pic>
      <p:sp>
        <p:nvSpPr>
          <p:cNvPr id="19" name="TextBox 18"/>
          <p:cNvSpPr txBox="1"/>
          <p:nvPr/>
        </p:nvSpPr>
        <p:spPr>
          <a:xfrm>
            <a:off x="2765298" y="1277055"/>
            <a:ext cx="9054666" cy="1107996"/>
          </a:xfrm>
          <a:prstGeom prst="rect">
            <a:avLst/>
          </a:prstGeom>
          <a:noFill/>
        </p:spPr>
        <p:txBody>
          <a:bodyPr wrap="square" rtlCol="0">
            <a:spAutoFit/>
          </a:bodyPr>
          <a:lstStyle/>
          <a:p>
            <a:pPr>
              <a:spcAft>
                <a:spcPts val="1200"/>
              </a:spcAft>
            </a:pPr>
            <a:r>
              <a:rPr lang="en-US" sz="1400" b="1" cap="all" dirty="0"/>
              <a:t>HOW TO MEDITATE</a:t>
            </a:r>
          </a:p>
          <a:p>
            <a:r>
              <a:rPr lang="en-US" sz="1400" dirty="0"/>
              <a:t>With the hectic pace and demands of modern life, many people feel stressed and over-worked. It often feels like there is just not enough time in the day to get everything done. Our stress and tiredness make us unhappy, impatient and frustrated. It can even affect our health. We are </a:t>
            </a:r>
            <a:r>
              <a:rPr lang="en-US" sz="1400" dirty="0" smtClean="0"/>
              <a:t>o…..</a:t>
            </a:r>
            <a:r>
              <a:rPr lang="en-US" sz="1400" i="1" dirty="0" smtClean="0"/>
              <a:t>click to see more</a:t>
            </a:r>
            <a:endParaRPr lang="ro-MD" sz="1400" i="1" dirty="0"/>
          </a:p>
        </p:txBody>
      </p:sp>
      <p:sp>
        <p:nvSpPr>
          <p:cNvPr id="20" name="Rounded Rectangle 19"/>
          <p:cNvSpPr/>
          <p:nvPr/>
        </p:nvSpPr>
        <p:spPr>
          <a:xfrm>
            <a:off x="10125636" y="372228"/>
            <a:ext cx="1479176" cy="282388"/>
          </a:xfrm>
          <a:prstGeom prst="roundRect">
            <a:avLst/>
          </a:prstGeom>
          <a:solidFill>
            <a:schemeClr val="accent5">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News</a:t>
            </a:r>
            <a:endParaRPr lang="ro-MD" dirty="0"/>
          </a:p>
        </p:txBody>
      </p:sp>
      <p:pic>
        <p:nvPicPr>
          <p:cNvPr id="1028" name="Picture 4" descr="Imagini pentru facebook icon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20193" y="626224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ini pentru twitter icon 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16658" y="6216520"/>
            <a:ext cx="548640" cy="5486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ini pentru linkedin icon 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04564" y="6262240"/>
            <a:ext cx="457200" cy="457201"/>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5768787" y="6352341"/>
            <a:ext cx="6306671" cy="276999"/>
          </a:xfrm>
          <a:prstGeom prst="rect">
            <a:avLst/>
          </a:prstGeom>
          <a:noFill/>
        </p:spPr>
        <p:txBody>
          <a:bodyPr wrap="square" rtlCol="0">
            <a:spAutoFit/>
          </a:bodyPr>
          <a:lstStyle/>
          <a:p>
            <a:r>
              <a:rPr lang="en-US" sz="1200" dirty="0" smtClean="0"/>
              <a:t>All rights reserved © </a:t>
            </a:r>
            <a:r>
              <a:rPr lang="en-US" sz="1200" dirty="0" err="1" smtClean="0"/>
              <a:t>Vipassanā</a:t>
            </a:r>
            <a:r>
              <a:rPr lang="en-US" sz="1200" dirty="0" smtClean="0"/>
              <a:t> - Insight Awareness LLS, Horsens Denmark, </a:t>
            </a:r>
            <a:r>
              <a:rPr lang="en-US" sz="1200" dirty="0" err="1" smtClean="0"/>
              <a:t>Sunvej</a:t>
            </a:r>
            <a:r>
              <a:rPr lang="en-US" sz="1200" dirty="0" smtClean="0"/>
              <a:t> 23 str., 8700</a:t>
            </a:r>
            <a:endParaRPr lang="ro-MD" sz="1200" dirty="0"/>
          </a:p>
        </p:txBody>
      </p:sp>
      <p:sp>
        <p:nvSpPr>
          <p:cNvPr id="23" name="TextBox 22"/>
          <p:cNvSpPr txBox="1"/>
          <p:nvPr/>
        </p:nvSpPr>
        <p:spPr>
          <a:xfrm>
            <a:off x="170889" y="6306174"/>
            <a:ext cx="1310039" cy="369332"/>
          </a:xfrm>
          <a:prstGeom prst="rect">
            <a:avLst/>
          </a:prstGeom>
          <a:noFill/>
        </p:spPr>
        <p:txBody>
          <a:bodyPr wrap="square" rtlCol="0">
            <a:spAutoFit/>
          </a:bodyPr>
          <a:lstStyle/>
          <a:p>
            <a:r>
              <a:rPr lang="en-US" dirty="0" smtClean="0"/>
              <a:t>Meet us on:</a:t>
            </a:r>
            <a:endParaRPr lang="ro-MD" dirty="0"/>
          </a:p>
        </p:txBody>
      </p:sp>
      <p:sp>
        <p:nvSpPr>
          <p:cNvPr id="32" name="TextBox 31"/>
          <p:cNvSpPr txBox="1"/>
          <p:nvPr/>
        </p:nvSpPr>
        <p:spPr>
          <a:xfrm>
            <a:off x="2765298" y="2959783"/>
            <a:ext cx="9054666" cy="1107996"/>
          </a:xfrm>
          <a:prstGeom prst="rect">
            <a:avLst/>
          </a:prstGeom>
          <a:noFill/>
        </p:spPr>
        <p:txBody>
          <a:bodyPr wrap="square" rtlCol="0">
            <a:spAutoFit/>
          </a:bodyPr>
          <a:lstStyle/>
          <a:p>
            <a:pPr>
              <a:spcAft>
                <a:spcPts val="1200"/>
              </a:spcAft>
            </a:pPr>
            <a:r>
              <a:rPr lang="en-US" sz="1400" b="1" cap="all" dirty="0" smtClean="0"/>
              <a:t>Getting Closer to the Buddha</a:t>
            </a:r>
          </a:p>
          <a:p>
            <a:r>
              <a:rPr lang="en-US" sz="1400" dirty="0"/>
              <a:t>Buddhist practitioners light and burn incense sticks. They raise the burning sticks above the head and bow to the statues of Buddha. Then they place their sticks vertically on burners from which smoke </a:t>
            </a:r>
            <a:r>
              <a:rPr lang="en-US" sz="1400" dirty="0" smtClean="0"/>
              <a:t>wa</a:t>
            </a:r>
            <a:r>
              <a:rPr lang="en-US" sz="1400" dirty="0"/>
              <a:t>fts.</a:t>
            </a:r>
          </a:p>
          <a:p>
            <a:r>
              <a:rPr lang="en-US" sz="1400" dirty="0"/>
              <a:t>Worshipers do so in a hope to talk to the Buddha </a:t>
            </a:r>
            <a:r>
              <a:rPr lang="en-US" sz="1400" dirty="0" smtClean="0"/>
              <a:t>w…..</a:t>
            </a:r>
            <a:r>
              <a:rPr lang="en-US" sz="1400" i="1" dirty="0" smtClean="0"/>
              <a:t>click to see more</a:t>
            </a:r>
            <a:endParaRPr lang="ro-MD" sz="1400" i="1" dirty="0"/>
          </a:p>
        </p:txBody>
      </p:sp>
      <p:sp>
        <p:nvSpPr>
          <p:cNvPr id="34" name="TextBox 33"/>
          <p:cNvSpPr txBox="1"/>
          <p:nvPr/>
        </p:nvSpPr>
        <p:spPr>
          <a:xfrm>
            <a:off x="2765298" y="4642511"/>
            <a:ext cx="9054666" cy="1107996"/>
          </a:xfrm>
          <a:prstGeom prst="rect">
            <a:avLst/>
          </a:prstGeom>
          <a:noFill/>
        </p:spPr>
        <p:txBody>
          <a:bodyPr wrap="square" rtlCol="0">
            <a:spAutoFit/>
          </a:bodyPr>
          <a:lstStyle/>
          <a:p>
            <a:pPr>
              <a:spcAft>
                <a:spcPts val="1200"/>
              </a:spcAft>
            </a:pPr>
            <a:r>
              <a:rPr lang="en-US" sz="1400" b="1" cap="all" dirty="0" smtClean="0"/>
              <a:t>Astrology and Astronomy</a:t>
            </a:r>
          </a:p>
          <a:p>
            <a:pPr>
              <a:spcAft>
                <a:spcPts val="1200"/>
              </a:spcAft>
            </a:pPr>
            <a:r>
              <a:rPr lang="en-US" sz="1400" dirty="0" smtClean="0"/>
              <a:t>From </a:t>
            </a:r>
            <a:r>
              <a:rPr lang="en-US" sz="1400" dirty="0"/>
              <a:t>the very beginning of time man has been fascinated by the stars and he has always tried to find some links between them and his own destiny. His observation of the stars and their movements gave rise to two very important areas of study, namely, As</a:t>
            </a:r>
            <a:r>
              <a:rPr lang="en-US" sz="1400" dirty="0" smtClean="0"/>
              <a:t>…..</a:t>
            </a:r>
            <a:r>
              <a:rPr lang="en-US" sz="1400" i="1" dirty="0" smtClean="0"/>
              <a:t>click to see more</a:t>
            </a:r>
            <a:endParaRPr lang="ro-MD" sz="1400" i="1" dirty="0"/>
          </a:p>
        </p:txBody>
      </p:sp>
      <p:pic>
        <p:nvPicPr>
          <p:cNvPr id="13" name="Pictur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4260" y="2870843"/>
            <a:ext cx="2057400" cy="1285875"/>
          </a:xfrm>
          <a:prstGeom prst="rect">
            <a:avLst/>
          </a:prstGeom>
        </p:spPr>
      </p:pic>
    </p:spTree>
    <p:extLst>
      <p:ext uri="{BB962C8B-B14F-4D97-AF65-F5344CB8AC3E}">
        <p14:creationId xmlns:p14="http://schemas.microsoft.com/office/powerpoint/2010/main" val="1906185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360</Words>
  <Application>Microsoft Office PowerPoint</Application>
  <PresentationFormat>Widescreen</PresentationFormat>
  <Paragraphs>25</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Liviu Pascari</dc:creator>
  <cp:lastModifiedBy>Liviu Pascari</cp:lastModifiedBy>
  <cp:revision>7</cp:revision>
  <dcterms:created xsi:type="dcterms:W3CDTF">2017-09-21T08:07:18Z</dcterms:created>
  <dcterms:modified xsi:type="dcterms:W3CDTF">2017-09-21T09:44:38Z</dcterms:modified>
</cp:coreProperties>
</file>