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M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5106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912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8501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00255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987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0566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455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274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5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106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2014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M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3171-6055-44D7-8879-A901953D3463}" type="datetimeFigureOut">
              <a:rPr lang="ro-MD" smtClean="0"/>
              <a:t>18.12.2017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A35-77F3-4D4E-ADE9-D3CF19D40ED0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6140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2353" y="699247"/>
            <a:ext cx="10811435" cy="6051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grpSp>
        <p:nvGrpSpPr>
          <p:cNvPr id="14" name="Group 13"/>
          <p:cNvGrpSpPr/>
          <p:nvPr/>
        </p:nvGrpSpPr>
        <p:grpSpPr>
          <a:xfrm>
            <a:off x="927846" y="833715"/>
            <a:ext cx="10300448" cy="5744585"/>
            <a:chOff x="927846" y="833715"/>
            <a:chExt cx="10300448" cy="5744585"/>
          </a:xfrm>
        </p:grpSpPr>
        <p:sp>
          <p:nvSpPr>
            <p:cNvPr id="4" name="Rectangle 3"/>
            <p:cNvSpPr/>
            <p:nvPr/>
          </p:nvSpPr>
          <p:spPr>
            <a:xfrm>
              <a:off x="927846" y="833715"/>
              <a:ext cx="5029200" cy="5782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r>
                <a:rPr lang="en-US" b="1" dirty="0" smtClean="0"/>
                <a:t>Strength</a:t>
              </a:r>
              <a:endParaRPr lang="ro-MD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7846" y="1425386"/>
              <a:ext cx="5029200" cy="2194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Teamwork;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Knowledge: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MS Office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SDJ1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Good at communication;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Inter-Personal Skills: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Discipline;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Creativity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High energy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Good listener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Punctual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Organised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ork experience</a:t>
              </a:r>
              <a:r>
                <a:rPr lang="en-US" sz="1400" dirty="0" smtClean="0">
                  <a:solidFill>
                    <a:schemeClr val="tx1"/>
                  </a:solidFill>
                </a:rPr>
                <a:t>;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9094" y="833715"/>
              <a:ext cx="5029200" cy="5782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r>
                <a:rPr lang="en-US" b="1" dirty="0" smtClean="0"/>
                <a:t>Weaknesses</a:t>
              </a:r>
              <a:endParaRPr lang="ro-MD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9094" y="1425386"/>
              <a:ext cx="5029200" cy="2194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Time </a:t>
              </a:r>
              <a:r>
                <a:rPr lang="en-US" sz="1400" dirty="0" smtClean="0">
                  <a:solidFill>
                    <a:schemeClr val="tx1"/>
                  </a:solidFill>
                </a:rPr>
                <a:t>management;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Forgetfulness;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Attending </a:t>
              </a:r>
              <a:r>
                <a:rPr lang="en-US" sz="1400" dirty="0" smtClean="0">
                  <a:solidFill>
                    <a:schemeClr val="tx1"/>
                  </a:solidFill>
                </a:rPr>
                <a:t>language course which make my schedule so tight;    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9094" y="3792069"/>
              <a:ext cx="5029200" cy="5782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r>
                <a:rPr lang="en-US" b="1" dirty="0" smtClean="0"/>
                <a:t>Threats</a:t>
              </a:r>
              <a:endParaRPr lang="ro-MD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99094" y="4383740"/>
              <a:ext cx="5029200" cy="2194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Lack of planning;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Obstacles in Group: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Lack of discipline;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Lack of Motivation;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Lack of communication;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</a:rPr>
                <a:t>Lack of involvement</a:t>
              </a:r>
              <a:r>
                <a:rPr lang="en-US" sz="1400" dirty="0" smtClean="0">
                  <a:solidFill>
                    <a:schemeClr val="tx1"/>
                  </a:solidFill>
                </a:rPr>
                <a:t>;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Laziness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Work </a:t>
              </a:r>
              <a:r>
                <a:rPr lang="en-US" sz="1400" dirty="0" smtClean="0">
                  <a:solidFill>
                    <a:schemeClr val="tx1"/>
                  </a:solidFill>
                </a:rPr>
                <a:t>for SU;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Over </a:t>
              </a:r>
              <a:r>
                <a:rPr lang="en-US" sz="1400" dirty="0" smtClean="0">
                  <a:solidFill>
                    <a:schemeClr val="tx1"/>
                  </a:solidFill>
                </a:rPr>
                <a:t>Interests</a:t>
              </a:r>
              <a:r>
                <a:rPr lang="en-US" sz="1400" dirty="0" smtClean="0">
                  <a:solidFill>
                    <a:schemeClr val="tx1"/>
                  </a:solidFill>
                </a:rPr>
                <a:t>;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</a:t>
              </a:r>
              <a:r>
                <a:rPr lang="en-US" sz="1400" dirty="0" smtClean="0">
                  <a:solidFill>
                    <a:schemeClr val="tx1"/>
                  </a:solidFill>
                </a:rPr>
                <a:t>eeting the deadline;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7846" y="3792069"/>
              <a:ext cx="5029200" cy="5782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r>
                <a:rPr lang="en-US" b="1" dirty="0" smtClean="0"/>
                <a:t>Opportunities</a:t>
              </a:r>
              <a:endParaRPr lang="ro-MD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7846" y="4383740"/>
              <a:ext cx="5029200" cy="2194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Strong Network;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Educational opportunities</a:t>
              </a:r>
              <a:r>
                <a:rPr lang="en-US" sz="1400" dirty="0" smtClean="0">
                  <a:solidFill>
                    <a:schemeClr val="tx1"/>
                  </a:solidFill>
                </a:rPr>
                <a:t>;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Living </a:t>
              </a:r>
              <a:r>
                <a:rPr lang="en-US" sz="1400" dirty="0" smtClean="0">
                  <a:solidFill>
                    <a:schemeClr val="tx1"/>
                  </a:solidFill>
                </a:rPr>
                <a:t>near VIA </a:t>
              </a:r>
              <a:r>
                <a:rPr lang="en-US" sz="1400" dirty="0" smtClean="0">
                  <a:solidFill>
                    <a:schemeClr val="tx1"/>
                  </a:solidFill>
                </a:rPr>
                <a:t>UC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Already </a:t>
              </a:r>
              <a:r>
                <a:rPr lang="en-US" sz="1400" dirty="0" smtClean="0">
                  <a:solidFill>
                    <a:schemeClr val="tx1"/>
                  </a:solidFill>
                </a:rPr>
                <a:t>worked in very similar projects;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o-MD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3966" y="107577"/>
            <a:ext cx="10808208" cy="5916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SWOT </a:t>
            </a:r>
            <a:r>
              <a:rPr lang="en-US" sz="2800" b="1" dirty="0" smtClean="0"/>
              <a:t>ANALYSIS </a:t>
            </a:r>
            <a:r>
              <a:rPr lang="en-US" sz="2800" b="1" smtClean="0"/>
              <a:t>Liviu Pascari </a:t>
            </a:r>
            <a:endParaRPr lang="ro-MD" sz="2800" b="1" dirty="0"/>
          </a:p>
        </p:txBody>
      </p:sp>
    </p:spTree>
    <p:extLst>
      <p:ext uri="{BB962C8B-B14F-4D97-AF65-F5344CB8AC3E}">
        <p14:creationId xmlns:p14="http://schemas.microsoft.com/office/powerpoint/2010/main" val="15724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" y="94199"/>
            <a:ext cx="10827434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Pascari</dc:creator>
  <cp:lastModifiedBy>Liviu Pascari</cp:lastModifiedBy>
  <cp:revision>8</cp:revision>
  <dcterms:created xsi:type="dcterms:W3CDTF">2017-09-19T12:52:33Z</dcterms:created>
  <dcterms:modified xsi:type="dcterms:W3CDTF">2017-12-18T03:38:39Z</dcterms:modified>
</cp:coreProperties>
</file>