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92-468E-A15C-04598EFDE1A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92-468E-A15C-04598EFDE1A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92-468E-A15C-04598EFDE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310655"/>
        <c:axId val="1957311487"/>
      </c:lineChart>
      <c:catAx>
        <c:axId val="195731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57311487"/>
        <c:crosses val="autoZero"/>
        <c:auto val="1"/>
        <c:lblAlgn val="ctr"/>
        <c:lblOffset val="100"/>
        <c:noMultiLvlLbl val="0"/>
      </c:catAx>
      <c:valAx>
        <c:axId val="195731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57310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2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05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6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53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319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83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7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9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8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93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0112-0430-4096-BF0A-F39F2B9CC502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3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Registro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114800" y="1338348"/>
            <a:ext cx="3790603" cy="4904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691149" y="1782128"/>
            <a:ext cx="2809702" cy="5121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Nombre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4691149" y="2499793"/>
            <a:ext cx="2809702" cy="5121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apellidos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4691149" y="3155488"/>
            <a:ext cx="2809702" cy="5121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correo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4691149" y="3898005"/>
            <a:ext cx="2809702" cy="5121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usuario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4691149" y="4640522"/>
            <a:ext cx="2809702" cy="5121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password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989022" y="5577839"/>
            <a:ext cx="2213956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Registrar</a:t>
            </a:r>
            <a:endParaRPr lang="es-MX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7500851" y="3075709"/>
            <a:ext cx="1368829" cy="182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8869680" y="2432719"/>
            <a:ext cx="240861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password</a:t>
            </a:r>
            <a:r>
              <a:rPr lang="es-MX" dirty="0" smtClean="0"/>
              <a:t> será encriptado en sha1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69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Login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463934" y="1690688"/>
            <a:ext cx="3657600" cy="413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5016730" y="2660073"/>
            <a:ext cx="2552007" cy="5403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Usuario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5016729" y="3486237"/>
            <a:ext cx="2552007" cy="5403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Password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5345081" y="4709161"/>
            <a:ext cx="1895301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36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7076" y="307571"/>
            <a:ext cx="1111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Crear una aplicación que me permita guardar mis gatos personales, con el monto gastado, la descripción o nombre del gasto y la fecha del mismo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507076" y="917016"/>
            <a:ext cx="10922924" cy="5874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23702" y="925328"/>
            <a:ext cx="10914611" cy="624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 Gastos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7331"/>
              </p:ext>
            </p:extLst>
          </p:nvPr>
        </p:nvGraphicFramePr>
        <p:xfrm>
          <a:off x="2079105" y="5265015"/>
          <a:ext cx="81280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863163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31938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96804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55128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534948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375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 o </a:t>
                      </a:r>
                      <a:r>
                        <a:rPr lang="es-MX" dirty="0" err="1" smtClean="0"/>
                        <a:t>descripcion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Editar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Eliminar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2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0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3482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1871287" y="1752215"/>
            <a:ext cx="3009207" cy="2917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161309" y="1945178"/>
            <a:ext cx="2452255" cy="382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Categoria</a:t>
            </a:r>
            <a:endParaRPr lang="es-MX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2161309" y="2520526"/>
            <a:ext cx="2452255" cy="382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Monto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161309" y="3621422"/>
            <a:ext cx="2452255" cy="382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Fecha 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576946" y="4117337"/>
            <a:ext cx="1745673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786119" y="1752215"/>
            <a:ext cx="47382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La categoría será cargada por un catalogo de </a:t>
            </a:r>
            <a:r>
              <a:rPr lang="es-MX" dirty="0" err="1" smtClean="0"/>
              <a:t>bd</a:t>
            </a:r>
            <a:endParaRPr lang="es-MX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161309" y="3085740"/>
            <a:ext cx="2452255" cy="382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2" name="Triángulo isósceles 1"/>
          <p:cNvSpPr/>
          <p:nvPr/>
        </p:nvSpPr>
        <p:spPr>
          <a:xfrm rot="10800000">
            <a:off x="4322619" y="2015017"/>
            <a:ext cx="241069" cy="28252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880494" y="1945178"/>
            <a:ext cx="905625" cy="19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2079105" y="4761984"/>
            <a:ext cx="1745673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</a:t>
            </a:r>
            <a:endParaRPr lang="es-MX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4880494" y="3210731"/>
            <a:ext cx="212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006707" y="2711718"/>
            <a:ext cx="3200400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EL formulario se abrirá en una pantalla modal, la cual me permitirá agregar los datos con </a:t>
            </a:r>
            <a:r>
              <a:rPr lang="es-MX" dirty="0" err="1" smtClean="0"/>
              <a:t>ajax</a:t>
            </a:r>
            <a:endParaRPr lang="es-MX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8802256" y="4744162"/>
            <a:ext cx="1404851" cy="432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Excel</a:t>
            </a:r>
            <a:endParaRPr lang="es-MX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7308736" y="4751001"/>
            <a:ext cx="1404851" cy="4322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PDF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624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Graficas de estados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38102"/>
            <a:ext cx="10899371" cy="4887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455622" y="1690688"/>
            <a:ext cx="2061556" cy="3823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Fecha inicio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6752706" y="1690688"/>
            <a:ext cx="2061556" cy="3823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Fecha Fin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05005" y="2351233"/>
            <a:ext cx="3951316" cy="498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Consultar grafica</a:t>
            </a:r>
            <a:endParaRPr lang="es-MX" dirty="0"/>
          </a:p>
        </p:txBody>
      </p:sp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4046156912"/>
              </p:ext>
            </p:extLst>
          </p:nvPr>
        </p:nvGraphicFramePr>
        <p:xfrm>
          <a:off x="4178993" y="3277785"/>
          <a:ext cx="5147425" cy="262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5002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Registro</vt:lpstr>
      <vt:lpstr>Login</vt:lpstr>
      <vt:lpstr>Presentación de PowerPoint</vt:lpstr>
      <vt:lpstr>Graficas de estados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ROLDAN AQUINO SEGURA</dc:creator>
  <cp:lastModifiedBy>ROLDAN AQUINO SEGURA</cp:lastModifiedBy>
  <cp:revision>4</cp:revision>
  <dcterms:created xsi:type="dcterms:W3CDTF">2021-07-23T17:39:45Z</dcterms:created>
  <dcterms:modified xsi:type="dcterms:W3CDTF">2021-08-04T16:34:53Z</dcterms:modified>
</cp:coreProperties>
</file>