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C712F-33C3-4691-86A9-6A159641A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Restaurants and cafes in Stuttgart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5309BD-53F3-462F-AA54-D31301726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Influence of location and type of cuisine on future ratings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23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F20FD-212D-48D5-9156-9FE8C147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ED174-DD64-4A25-9A98-3DB7C6C2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For sure, the ratings of a restaurant are highly dependent on the quality of the food, the service and the whole atmosphere.</a:t>
            </a:r>
          </a:p>
          <a:p>
            <a:pPr marL="0" indent="0">
              <a:buNone/>
            </a:pPr>
            <a:r>
              <a:rPr lang="en-US" dirty="0"/>
              <a:t>BUT beside these criteria of a running business, are there fundamental conditions I can set before opening a business which are influencing the future rating?</a:t>
            </a:r>
          </a:p>
          <a:p>
            <a:pPr marL="0" indent="0">
              <a:buNone/>
            </a:pPr>
            <a:r>
              <a:rPr lang="en-US" dirty="0"/>
              <a:t>E.g. before I'm opening a restaurant business I have to decide</a:t>
            </a:r>
          </a:p>
          <a:p>
            <a:r>
              <a:rPr lang="en-US" dirty="0"/>
              <a:t>where to locate it and</a:t>
            </a:r>
          </a:p>
          <a:p>
            <a:r>
              <a:rPr lang="en-US" dirty="0"/>
              <a:t>which kind of </a:t>
            </a:r>
            <a:r>
              <a:rPr lang="en-US" dirty="0" err="1"/>
              <a:t>cusine</a:t>
            </a:r>
            <a:r>
              <a:rPr lang="en-US" dirty="0"/>
              <a:t> I want to offer.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taking the decision I should consider that this cuisine is demanded by customers in this area of the city.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 course, I can't look in the future or asking all the residents, but I can check how the existing businesses perform.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965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DC3AC-4325-46ED-BDBA-32CFA312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A30439-7BB3-4507-8352-8FB1CEB8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 want to investigate this problem for the city of Stuttgart in Germany.</a:t>
            </a:r>
          </a:p>
          <a:p>
            <a:endParaRPr lang="en-US" dirty="0"/>
          </a:p>
          <a:p>
            <a:r>
              <a:rPr lang="en-US" dirty="0"/>
              <a:t>As level of detail on the locations I'm choosing the ZIP-codes in the city area. This ZIP-code areas should sufficient enough to represent the different neighborhoods --&gt; Web-source</a:t>
            </a:r>
          </a:p>
          <a:p>
            <a:r>
              <a:rPr lang="en-US" dirty="0"/>
              <a:t>For each ZIP-code area I can pull the geo coordinates to get reference points per neighborhood. --&gt; GEOPY</a:t>
            </a:r>
          </a:p>
          <a:p>
            <a:r>
              <a:rPr lang="en-US" dirty="0"/>
              <a:t>With the geo coordinates I can get a list of food-related businesses from Foursquare which are close to each neighborhood</a:t>
            </a:r>
          </a:p>
          <a:p>
            <a:r>
              <a:rPr lang="en-US" dirty="0"/>
              <a:t>For each food-related business I'm pulling the rating from Foursquare.</a:t>
            </a:r>
          </a:p>
          <a:p>
            <a:r>
              <a:rPr lang="en-US" dirty="0"/>
              <a:t>For exotic cuisine I won't have enough data that's why I'm focusing on the top10-cuisines only.</a:t>
            </a:r>
          </a:p>
          <a:p>
            <a:r>
              <a:rPr lang="en-US" dirty="0"/>
              <a:t>My dataset consists of "rating" (as target) and "close neighborhoods" and "cuisine" (as features)</a:t>
            </a:r>
          </a:p>
          <a:p>
            <a:r>
              <a:rPr lang="en-US" dirty="0"/>
              <a:t>With a Linear Regression-method I can evaluate the impact of the features on the ratings to see if they are worth considering in the fundamental decisions.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2393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165D2-2368-403E-B82F-407E3E44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FINAL DATA SET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344FE8-EEB5-4936-8937-F3B900825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5 </a:t>
            </a:r>
            <a:r>
              <a:rPr lang="de-DE" dirty="0" err="1"/>
              <a:t>records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176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08390B-05E9-4474-8494-11EED035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868123"/>
            <a:ext cx="952632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5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32F2E-7D73-4CB0-A3B6-F2D16E18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719690"/>
          </a:xfrm>
        </p:spPr>
        <p:txBody>
          <a:bodyPr/>
          <a:lstStyle/>
          <a:p>
            <a:r>
              <a:rPr lang="de-DE" dirty="0"/>
              <a:t>ANALYSIS OF DATA</a:t>
            </a:r>
            <a:br>
              <a:rPr lang="de-DE" sz="2800" dirty="0"/>
            </a:br>
            <a:r>
              <a:rPr lang="de-DE" sz="2800" dirty="0" err="1"/>
              <a:t>No</a:t>
            </a:r>
            <a:r>
              <a:rPr lang="de-DE" sz="2800" dirty="0"/>
              <a:t>.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restaurant</a:t>
            </a:r>
            <a:r>
              <a:rPr lang="de-DE" sz="2800" dirty="0"/>
              <a:t> </a:t>
            </a:r>
            <a:br>
              <a:rPr lang="de-DE" sz="2800" dirty="0"/>
            </a:br>
            <a:r>
              <a:rPr lang="de-DE" sz="2800" dirty="0"/>
              <a:t>per </a:t>
            </a:r>
            <a:r>
              <a:rPr lang="de-DE" sz="2800" dirty="0" err="1"/>
              <a:t>cuisine</a:t>
            </a:r>
            <a:r>
              <a:rPr lang="de-DE" sz="2800" dirty="0"/>
              <a:t> </a:t>
            </a:r>
            <a:br>
              <a:rPr lang="de-DE" sz="2800" dirty="0"/>
            </a:b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ZIP-code </a:t>
            </a:r>
            <a:r>
              <a:rPr lang="de-DE" sz="2800" dirty="0" err="1"/>
              <a:t>area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84B498-82B4-48DD-A415-6067D175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1549"/>
            <a:ext cx="4279641" cy="54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25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D2F2F-4AB5-4A7B-9E6D-25BFAE70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OF LINEAR REGRESSION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FB9176-6D7A-4F9C-B774-470636D61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76182"/>
            <a:ext cx="1867161" cy="484890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3E2E209-C3BF-485A-98BB-EBFA2B1731FC}"/>
              </a:ext>
            </a:extLst>
          </p:cNvPr>
          <p:cNvSpPr/>
          <p:nvPr/>
        </p:nvSpPr>
        <p:spPr>
          <a:xfrm>
            <a:off x="646111" y="2181138"/>
            <a:ext cx="1862197" cy="29361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8802B9-7B94-4D24-9D32-674F24278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00" y="1676182"/>
            <a:ext cx="5344271" cy="4286848"/>
          </a:xfrm>
          <a:prstGeom prst="rect">
            <a:avLst/>
          </a:prstGeom>
        </p:spPr>
      </p:pic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6D57D4E1-E0A8-400F-8689-54F20D6D1378}"/>
              </a:ext>
            </a:extLst>
          </p:cNvPr>
          <p:cNvSpPr/>
          <p:nvPr/>
        </p:nvSpPr>
        <p:spPr>
          <a:xfrm rot="5400000">
            <a:off x="2746816" y="2055452"/>
            <a:ext cx="438539" cy="5449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2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85FDF-CA8D-4673-8ADE-3CC7C8B5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8E51D5-A211-4FA9-A100-478349020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impact of location </a:t>
            </a:r>
            <a:r>
              <a:rPr lang="en-US"/>
              <a:t>and cuisine </a:t>
            </a:r>
            <a:r>
              <a:rPr lang="en-US" dirty="0"/>
              <a:t>on the rating is not significant enough to be considered as crucial criteria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479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352</Words>
  <Application>Microsoft Office PowerPoint</Application>
  <PresentationFormat>Breitbild</PresentationFormat>
  <Paragraphs>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Restaurants and cafes in Stuttgart</vt:lpstr>
      <vt:lpstr>INTRODUCTION</vt:lpstr>
      <vt:lpstr>DATA</vt:lpstr>
      <vt:lpstr>FINAL DATA SET </vt:lpstr>
      <vt:lpstr>ANALYSIS OF DATA No. of restaurant  per cuisine  for each ZIP-code area</vt:lpstr>
      <vt:lpstr>RESULTS OF LINEAR REGRESSION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and cafes in Stuttgart</dc:title>
  <dc:creator>Christopher Zumpf</dc:creator>
  <cp:lastModifiedBy>Christopher Zumpf</cp:lastModifiedBy>
  <cp:revision>3</cp:revision>
  <dcterms:created xsi:type="dcterms:W3CDTF">2021-01-10T14:54:24Z</dcterms:created>
  <dcterms:modified xsi:type="dcterms:W3CDTF">2021-01-10T15:06:26Z</dcterms:modified>
</cp:coreProperties>
</file>