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1"/>
  </p:sldMasterIdLst>
  <p:notesMasterIdLst>
    <p:notesMasterId r:id="rId2"/>
  </p:notes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CC9"/>
    <a:srgbClr val="DEA400"/>
    <a:srgbClr val="926F00"/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2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0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5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3101616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4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0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97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3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7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6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3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4"/>
            <a:ext cx="3008313" cy="1162051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25"/>
            </a:lvl1pPr>
            <a:lvl2pPr>
              <a:defRPr sz="2775"/>
            </a:lvl2pPr>
            <a:lvl3pPr>
              <a:defRPr sz="240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7"/>
            <a:ext cx="3008313" cy="4691063"/>
          </a:xfrm>
        </p:spPr>
        <p:txBody>
          <a:bodyPr/>
          <a:lstStyle>
            <a:lvl1pPr marL="0" indent="0">
              <a:buNone/>
              <a:defRPr sz="1425"/>
            </a:lvl1pPr>
            <a:lvl2pPr marL="457120" indent="0">
              <a:buNone/>
              <a:defRPr sz="1200"/>
            </a:lvl2pPr>
            <a:lvl3pPr marL="914240" indent="0">
              <a:buNone/>
              <a:defRPr sz="975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4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25"/>
            </a:lvl1pPr>
            <a:lvl2pPr marL="457120" indent="0">
              <a:buNone/>
              <a:defRPr sz="2775"/>
            </a:lvl2pPr>
            <a:lvl3pPr marL="914240" indent="0">
              <a:buNone/>
              <a:defRPr sz="2400"/>
            </a:lvl3pPr>
            <a:lvl4pPr marL="1371360" indent="0">
              <a:buNone/>
              <a:defRPr sz="2025"/>
            </a:lvl4pPr>
            <a:lvl5pPr marL="1828480" indent="0">
              <a:buNone/>
              <a:defRPr sz="2025"/>
            </a:lvl5pPr>
            <a:lvl6pPr marL="2285600" indent="0">
              <a:buNone/>
              <a:defRPr sz="2025"/>
            </a:lvl6pPr>
            <a:lvl7pPr marL="2742720" indent="0">
              <a:buNone/>
              <a:defRPr sz="2025"/>
            </a:lvl7pPr>
            <a:lvl8pPr marL="3199840" indent="0">
              <a:buNone/>
              <a:defRPr sz="2025"/>
            </a:lvl8pPr>
            <a:lvl9pPr marL="3656960" indent="0">
              <a:buNone/>
              <a:defRPr sz="20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425"/>
            </a:lvl1pPr>
            <a:lvl2pPr marL="457120" indent="0">
              <a:buNone/>
              <a:defRPr sz="1200"/>
            </a:lvl2pPr>
            <a:lvl3pPr marL="914240" indent="0">
              <a:buNone/>
              <a:defRPr sz="975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4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5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8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6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6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6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1" y="6608112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7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240" rtl="0" eaLnBrk="1" latinLnBrk="0" hangingPunct="1">
        <a:spcBef>
          <a:spcPct val="0"/>
        </a:spcBef>
        <a:buNone/>
        <a:defRPr sz="27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/>
          </a:solidFill>
          <a:latin typeface="+mj-lt"/>
          <a:ea typeface="+mn-ea"/>
          <a:cs typeface="+mn-cs"/>
        </a:defRPr>
      </a:lvl1pPr>
      <a:lvl2pPr marL="742820" indent="-285700" algn="l" defTabSz="91424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+mj-lt"/>
          <a:ea typeface="+mn-ea"/>
          <a:cs typeface="+mn-cs"/>
        </a:defRPr>
      </a:lvl2pPr>
      <a:lvl3pPr marL="114280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3pPr>
      <a:lvl4pPr marL="1599920" indent="-228560" algn="l" defTabSz="91424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/>
          </a:solidFill>
          <a:latin typeface="+mj-lt"/>
          <a:ea typeface="+mn-ea"/>
          <a:cs typeface="+mn-cs"/>
        </a:defRPr>
      </a:lvl4pPr>
      <a:lvl5pPr marL="2057040" indent="-228560" algn="l" defTabSz="91424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/>
          </a:solidFill>
          <a:latin typeface="+mj-lt"/>
          <a:ea typeface="+mn-ea"/>
          <a:cs typeface="+mn-cs"/>
        </a:defRPr>
      </a:lvl5pPr>
      <a:lvl6pPr marL="251416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CONDSLIDEISINFO" val="True"/>
  <p:tag name="LASTSLIDEISINFO" val="True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72FE0BA-2103-491E-989F-AD15A010BB31}" vid="{93BD245A-2FB6-4347-8547-199DC2812D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Theme1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2014-06-18T18:35:22Z</dcterms:created>
  <dcterms:modified xsi:type="dcterms:W3CDTF">2017-02-15T16:28:08Z</dcterms:modified>
</cp:coreProperties>
</file>