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1" r:id="rId1"/>
  </p:sldMasterIdLst>
  <p:notesMasterIdLst>
    <p:notesMasterId r:id="rId2"/>
  </p:notes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CC9"/>
    <a:srgbClr val="DEA400"/>
    <a:srgbClr val="926F00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2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54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4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19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7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CONDSLIDEISINFO" val="True"/>
  <p:tag name="LASTSLIDEISINFO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Century Gothic</vt:lpstr>
      <vt:lpstr>Wingdings 3</vt:lpstr>
      <vt:lpstr>Ion Boardroom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2014-06-18T18:35:22Z</dcterms:created>
  <dcterms:modified xsi:type="dcterms:W3CDTF">2017-02-15T16:27:51Z</dcterms:modified>
</cp:coreProperties>
</file>