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4472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7911-2DAB-4CDB-B76A-080B3FC9E559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D46-4F40-43CE-B4DF-78A30761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8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7911-2DAB-4CDB-B76A-080B3FC9E559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D46-4F40-43CE-B4DF-78A30761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6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7911-2DAB-4CDB-B76A-080B3FC9E559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D46-4F40-43CE-B4DF-78A30761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1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7911-2DAB-4CDB-B76A-080B3FC9E559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D46-4F40-43CE-B4DF-78A30761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7911-2DAB-4CDB-B76A-080B3FC9E559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D46-4F40-43CE-B4DF-78A30761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7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7911-2DAB-4CDB-B76A-080B3FC9E559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D46-4F40-43CE-B4DF-78A30761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0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7911-2DAB-4CDB-B76A-080B3FC9E559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D46-4F40-43CE-B4DF-78A30761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7911-2DAB-4CDB-B76A-080B3FC9E559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D46-4F40-43CE-B4DF-78A30761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7911-2DAB-4CDB-B76A-080B3FC9E559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D46-4F40-43CE-B4DF-78A30761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3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7911-2DAB-4CDB-B76A-080B3FC9E559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D46-4F40-43CE-B4DF-78A30761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5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7911-2DAB-4CDB-B76A-080B3FC9E559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1D46-4F40-43CE-B4DF-78A30761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1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7911-2DAB-4CDB-B76A-080B3FC9E559}" type="datetimeFigureOut">
              <a:rPr lang="en-US" smtClean="0"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91D46-4F40-43CE-B4DF-78A307619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8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5951456" y="469412"/>
            <a:ext cx="1537004" cy="1436146"/>
            <a:chOff x="7560606" y="381897"/>
            <a:chExt cx="1537004" cy="1436146"/>
          </a:xfrm>
        </p:grpSpPr>
        <p:sp>
          <p:nvSpPr>
            <p:cNvPr id="11" name="Oval 10"/>
            <p:cNvSpPr/>
            <p:nvPr/>
          </p:nvSpPr>
          <p:spPr>
            <a:xfrm>
              <a:off x="7578761" y="381897"/>
              <a:ext cx="1500694" cy="143614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60606" y="915304"/>
              <a:ext cx="153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LobbyModel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50201" y="2495772"/>
            <a:ext cx="3253877" cy="1602890"/>
            <a:chOff x="3850201" y="2495772"/>
            <a:chExt cx="3253877" cy="1602890"/>
          </a:xfrm>
        </p:grpSpPr>
        <p:grpSp>
          <p:nvGrpSpPr>
            <p:cNvPr id="19" name="Group 18"/>
            <p:cNvGrpSpPr/>
            <p:nvPr/>
          </p:nvGrpSpPr>
          <p:grpSpPr>
            <a:xfrm>
              <a:off x="3866023" y="2495772"/>
              <a:ext cx="3238055" cy="1602890"/>
              <a:chOff x="3539264" y="2334408"/>
              <a:chExt cx="3238055" cy="160289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539266" y="2334409"/>
                <a:ext cx="3238052" cy="160288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16200000">
                <a:off x="5443370" y="2603348"/>
                <a:ext cx="1602889" cy="1065009"/>
              </a:xfrm>
              <a:prstGeom prst="triangle">
                <a:avLst>
                  <a:gd name="adj" fmla="val 51031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 rot="5400000">
                <a:off x="3229982" y="2643691"/>
                <a:ext cx="1597511" cy="978947"/>
              </a:xfrm>
              <a:prstGeom prst="triangle">
                <a:avLst>
                  <a:gd name="adj" fmla="val 51031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4184726" y="3184265"/>
                <a:ext cx="1953861" cy="747655"/>
              </a:xfrm>
              <a:prstGeom prst="triangle">
                <a:avLst>
                  <a:gd name="adj" fmla="val 51031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711170" y="2597536"/>
              <a:ext cx="15370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Whiteboard Server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11170" y="3754730"/>
              <a:ext cx="1537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UserThread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6120733" y="3125251"/>
              <a:ext cx="1537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UserThread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5400000">
              <a:off x="3250976" y="3125250"/>
              <a:ext cx="1537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UserThread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941491" y="316280"/>
            <a:ext cx="1537004" cy="640082"/>
            <a:chOff x="8897244" y="2562929"/>
            <a:chExt cx="1537004" cy="640082"/>
          </a:xfrm>
        </p:grpSpPr>
        <p:sp>
          <p:nvSpPr>
            <p:cNvPr id="27" name="Rounded Rectangle 26"/>
            <p:cNvSpPr/>
            <p:nvPr/>
          </p:nvSpPr>
          <p:spPr>
            <a:xfrm>
              <a:off x="9057939" y="2562929"/>
              <a:ext cx="1215614" cy="64008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897244" y="2713693"/>
              <a:ext cx="1537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Whiteboard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744752" y="2724373"/>
            <a:ext cx="1775011" cy="1108038"/>
            <a:chOff x="1764254" y="1011218"/>
            <a:chExt cx="1775011" cy="1108038"/>
          </a:xfrm>
        </p:grpSpPr>
        <p:sp>
          <p:nvSpPr>
            <p:cNvPr id="5" name="Rectangle 4"/>
            <p:cNvSpPr/>
            <p:nvPr/>
          </p:nvSpPr>
          <p:spPr>
            <a:xfrm>
              <a:off x="1764254" y="1011218"/>
              <a:ext cx="1775011" cy="11080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96028" y="1242071"/>
              <a:ext cx="15370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Whiteboard Client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941491" y="1332005"/>
            <a:ext cx="1537004" cy="640082"/>
            <a:chOff x="8897244" y="2562929"/>
            <a:chExt cx="1537004" cy="640082"/>
          </a:xfrm>
        </p:grpSpPr>
        <p:sp>
          <p:nvSpPr>
            <p:cNvPr id="34" name="Rounded Rectangle 33"/>
            <p:cNvSpPr/>
            <p:nvPr/>
          </p:nvSpPr>
          <p:spPr>
            <a:xfrm>
              <a:off x="9057939" y="2562929"/>
              <a:ext cx="1215614" cy="64008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897244" y="2713693"/>
              <a:ext cx="1537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</a:rPr>
                <a:t>Whiteboard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600909" y="4389121"/>
            <a:ext cx="1775011" cy="1108038"/>
            <a:chOff x="1764254" y="1011218"/>
            <a:chExt cx="1775011" cy="1108038"/>
          </a:xfrm>
        </p:grpSpPr>
        <p:sp>
          <p:nvSpPr>
            <p:cNvPr id="39" name="Rectangle 38"/>
            <p:cNvSpPr/>
            <p:nvPr/>
          </p:nvSpPr>
          <p:spPr>
            <a:xfrm>
              <a:off x="1764254" y="1011218"/>
              <a:ext cx="1775011" cy="11080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96028" y="1242071"/>
              <a:ext cx="15370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Whiteboard Client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568404" y="160269"/>
            <a:ext cx="776567" cy="690826"/>
            <a:chOff x="9571163" y="149741"/>
            <a:chExt cx="776567" cy="690826"/>
          </a:xfrm>
        </p:grpSpPr>
        <p:grpSp>
          <p:nvGrpSpPr>
            <p:cNvPr id="51" name="Group 50"/>
            <p:cNvGrpSpPr/>
            <p:nvPr/>
          </p:nvGrpSpPr>
          <p:grpSpPr>
            <a:xfrm>
              <a:off x="9571163" y="449074"/>
              <a:ext cx="776567" cy="391493"/>
              <a:chOff x="9588536" y="1425803"/>
              <a:chExt cx="776567" cy="391493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9588536" y="1425803"/>
                <a:ext cx="77656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9588536" y="1549947"/>
                <a:ext cx="77656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9588536" y="1693152"/>
                <a:ext cx="77656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9588536" y="1817296"/>
                <a:ext cx="77656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9681164" y="149741"/>
              <a:ext cx="562975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Lines</a:t>
              </a:r>
              <a:endParaRPr lang="en-US" sz="1400" b="1" dirty="0"/>
            </a:p>
          </p:txBody>
        </p:sp>
      </p:grpSp>
      <p:cxnSp>
        <p:nvCxnSpPr>
          <p:cNvPr id="67" name="Straight Arrow Connector 66"/>
          <p:cNvCxnSpPr>
            <a:stCxn id="4" idx="0"/>
            <a:endCxn id="11" idx="3"/>
          </p:cNvCxnSpPr>
          <p:nvPr/>
        </p:nvCxnSpPr>
        <p:spPr>
          <a:xfrm flipV="1">
            <a:off x="5485051" y="1695239"/>
            <a:ext cx="704332" cy="800534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353732" y="654867"/>
            <a:ext cx="748454" cy="157581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386309" y="1503437"/>
            <a:ext cx="713548" cy="191802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9282416" y="467044"/>
            <a:ext cx="287293" cy="198095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9317800" y="572983"/>
            <a:ext cx="236314" cy="92156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9300751" y="683108"/>
            <a:ext cx="253363" cy="23667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9282416" y="702717"/>
            <a:ext cx="271698" cy="137850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9299261" y="1468016"/>
            <a:ext cx="287293" cy="198095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9334645" y="1573955"/>
            <a:ext cx="236314" cy="92156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9317596" y="1684080"/>
            <a:ext cx="253363" cy="23667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9299261" y="1703689"/>
            <a:ext cx="271698" cy="137850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7426806" y="2695424"/>
            <a:ext cx="1775011" cy="1108038"/>
            <a:chOff x="1764254" y="1011218"/>
            <a:chExt cx="1775011" cy="1108038"/>
          </a:xfrm>
        </p:grpSpPr>
        <p:sp>
          <p:nvSpPr>
            <p:cNvPr id="86" name="Rectangle 85"/>
            <p:cNvSpPr/>
            <p:nvPr/>
          </p:nvSpPr>
          <p:spPr>
            <a:xfrm>
              <a:off x="1764254" y="1011218"/>
              <a:ext cx="1775011" cy="110803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896028" y="1242071"/>
              <a:ext cx="15370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Whiteboard Client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8" name="Straight Arrow Connector 87"/>
          <p:cNvCxnSpPr/>
          <p:nvPr/>
        </p:nvCxnSpPr>
        <p:spPr>
          <a:xfrm flipV="1">
            <a:off x="7104077" y="3460327"/>
            <a:ext cx="341779" cy="0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3465609" y="3163423"/>
            <a:ext cx="419705" cy="0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5298542" y="4093284"/>
            <a:ext cx="1" cy="338554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3458289" y="3442400"/>
            <a:ext cx="41970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7082513" y="3184663"/>
            <a:ext cx="41970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5668332" y="4093284"/>
            <a:ext cx="0" cy="2958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2076395" y="3966210"/>
            <a:ext cx="1140223" cy="1047620"/>
            <a:chOff x="1886615" y="4062262"/>
            <a:chExt cx="1140223" cy="1047620"/>
          </a:xfrm>
        </p:grpSpPr>
        <p:sp>
          <p:nvSpPr>
            <p:cNvPr id="104" name="Regular Pentagon 103"/>
            <p:cNvSpPr/>
            <p:nvPr/>
          </p:nvSpPr>
          <p:spPr>
            <a:xfrm>
              <a:off x="1886615" y="4062262"/>
              <a:ext cx="1140223" cy="1047620"/>
            </a:xfrm>
            <a:prstGeom prst="pentag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031096" y="4435308"/>
              <a:ext cx="8512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Canvas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587736" y="4490020"/>
            <a:ext cx="1140223" cy="1047620"/>
            <a:chOff x="1886615" y="4062262"/>
            <a:chExt cx="1140223" cy="1047620"/>
          </a:xfrm>
        </p:grpSpPr>
        <p:sp>
          <p:nvSpPr>
            <p:cNvPr id="110" name="Regular Pentagon 109"/>
            <p:cNvSpPr/>
            <p:nvPr/>
          </p:nvSpPr>
          <p:spPr>
            <a:xfrm>
              <a:off x="1886615" y="4062262"/>
              <a:ext cx="1140223" cy="1047620"/>
            </a:xfrm>
            <a:prstGeom prst="pentag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031096" y="4435308"/>
              <a:ext cx="8512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Canvas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5" name="Straight Arrow Connector 114"/>
          <p:cNvCxnSpPr/>
          <p:nvPr/>
        </p:nvCxnSpPr>
        <p:spPr>
          <a:xfrm>
            <a:off x="2791225" y="3821797"/>
            <a:ext cx="0" cy="2873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2486428" y="3808258"/>
            <a:ext cx="0" cy="287325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6200000">
            <a:off x="6507694" y="4932426"/>
            <a:ext cx="0" cy="2873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6365229" y="4789379"/>
            <a:ext cx="366988" cy="0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9423923" y="2755842"/>
            <a:ext cx="1140223" cy="1047620"/>
            <a:chOff x="1886615" y="4062262"/>
            <a:chExt cx="1140223" cy="1047620"/>
          </a:xfrm>
        </p:grpSpPr>
        <p:sp>
          <p:nvSpPr>
            <p:cNvPr id="123" name="Regular Pentagon 122"/>
            <p:cNvSpPr/>
            <p:nvPr/>
          </p:nvSpPr>
          <p:spPr>
            <a:xfrm>
              <a:off x="1886615" y="4062262"/>
              <a:ext cx="1140223" cy="1047620"/>
            </a:xfrm>
            <a:prstGeom prst="pentag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031096" y="4435308"/>
              <a:ext cx="8512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Canvas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5" name="Straight Arrow Connector 124"/>
          <p:cNvCxnSpPr/>
          <p:nvPr/>
        </p:nvCxnSpPr>
        <p:spPr>
          <a:xfrm rot="16200000">
            <a:off x="9343881" y="3198248"/>
            <a:ext cx="0" cy="28732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9201416" y="3055201"/>
            <a:ext cx="366988" cy="0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684959" y="467044"/>
            <a:ext cx="31863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ADT</a:t>
            </a:r>
          </a:p>
          <a:p>
            <a:r>
              <a:rPr lang="en-US" sz="2800" b="1" dirty="0" smtClean="0"/>
              <a:t>Dependency Chart:</a:t>
            </a:r>
          </a:p>
          <a:p>
            <a:r>
              <a:rPr lang="en-US" sz="2800" b="1" i="1" dirty="0" smtClean="0"/>
              <a:t>MVW System</a:t>
            </a:r>
            <a:endParaRPr lang="en-US" sz="2800" b="1" i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8831761" y="4241376"/>
            <a:ext cx="1693287" cy="1338828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767171"/>
                </a:solidFill>
              </a:rPr>
              <a:t>Model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767171"/>
                </a:solidFill>
              </a:rPr>
              <a:t>View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767171"/>
                </a:solidFill>
              </a:rPr>
              <a:t>Controller</a:t>
            </a:r>
            <a:endParaRPr lang="en-US" b="1" dirty="0">
              <a:solidFill>
                <a:srgbClr val="767171"/>
              </a:solidFill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10093224" y="4420649"/>
            <a:ext cx="231314" cy="2274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10093224" y="4831965"/>
            <a:ext cx="231314" cy="227459"/>
          </a:xfrm>
          <a:prstGeom prst="roundRect">
            <a:avLst/>
          </a:prstGeom>
          <a:solidFill>
            <a:srgbClr val="ED7D3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ounded Rectangle 130"/>
          <p:cNvSpPr/>
          <p:nvPr/>
        </p:nvSpPr>
        <p:spPr>
          <a:xfrm>
            <a:off x="10093224" y="5232382"/>
            <a:ext cx="231314" cy="2274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9586654" y="1172229"/>
            <a:ext cx="776567" cy="690826"/>
            <a:chOff x="9571163" y="149741"/>
            <a:chExt cx="776567" cy="690826"/>
          </a:xfrm>
        </p:grpSpPr>
        <p:grpSp>
          <p:nvGrpSpPr>
            <p:cNvPr id="133" name="Group 132"/>
            <p:cNvGrpSpPr/>
            <p:nvPr/>
          </p:nvGrpSpPr>
          <p:grpSpPr>
            <a:xfrm>
              <a:off x="9571163" y="449074"/>
              <a:ext cx="776567" cy="391493"/>
              <a:chOff x="9588536" y="1425803"/>
              <a:chExt cx="776567" cy="391493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>
                <a:off x="9588536" y="1425803"/>
                <a:ext cx="77656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9588536" y="1549947"/>
                <a:ext cx="77656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9588536" y="1693152"/>
                <a:ext cx="77656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9588536" y="1817296"/>
                <a:ext cx="77656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TextBox 133"/>
            <p:cNvSpPr txBox="1"/>
            <p:nvPr/>
          </p:nvSpPr>
          <p:spPr>
            <a:xfrm>
              <a:off x="9681164" y="149741"/>
              <a:ext cx="562975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Lines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690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Ezex</dc:creator>
  <cp:lastModifiedBy>Ezex</cp:lastModifiedBy>
  <cp:revision>30</cp:revision>
  <dcterms:created xsi:type="dcterms:W3CDTF">2013-12-12T01:24:05Z</dcterms:created>
  <dcterms:modified xsi:type="dcterms:W3CDTF">2013-12-12T01:44:06Z</dcterms:modified>
</cp:coreProperties>
</file>