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50" d="100"/>
          <a:sy n="150" d="100"/>
        </p:scale>
        <p:origin x="-2472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6498" y="86752"/>
            <a:ext cx="4753896" cy="3472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Whiteboard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6099" y="3730801"/>
            <a:ext cx="1785546" cy="1661706"/>
          </a:xfrm>
          <a:prstGeom prst="ellipse">
            <a:avLst/>
          </a:prstGeom>
          <a:solidFill>
            <a:schemeClr val="bg1"/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OldName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9969" y="3636543"/>
            <a:ext cx="1926973" cy="1794006"/>
          </a:xfrm>
          <a:prstGeom prst="ellipse">
            <a:avLst/>
          </a:prstGeom>
          <a:solidFill>
            <a:schemeClr val="bg1"/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NewName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1409" y="5788592"/>
            <a:ext cx="2535196" cy="889687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getBoardName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83937" y="5197974"/>
            <a:ext cx="501407" cy="502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35676" y="3194699"/>
            <a:ext cx="500970" cy="80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42054" y="3116692"/>
            <a:ext cx="412926" cy="1170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7276" y="5700108"/>
            <a:ext cx="2785423" cy="889687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oid </a:t>
            </a:r>
            <a:r>
              <a:rPr lang="en-US" dirty="0" err="1" smtClean="0">
                <a:solidFill>
                  <a:srgbClr val="FF0000"/>
                </a:solidFill>
              </a:rPr>
              <a:t>setBoardName</a:t>
            </a:r>
            <a:r>
              <a:rPr lang="en-US" dirty="0" smtClean="0">
                <a:solidFill>
                  <a:srgbClr val="FF0000"/>
                </a:solidFill>
              </a:rPr>
              <a:t>(String)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boardName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548936" y="3726501"/>
            <a:ext cx="729862" cy="1973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11530" y="3443123"/>
            <a:ext cx="191008" cy="2413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61442" y="3523371"/>
            <a:ext cx="325116" cy="9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41562" y="545223"/>
            <a:ext cx="2192297" cy="31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DEFAULT_WIDTH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8798" y="844825"/>
            <a:ext cx="2231418" cy="31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DEFAULT_HEIGHT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4346" y="1160398"/>
            <a:ext cx="2014151" cy="253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boardID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5810" y="1496363"/>
            <a:ext cx="1344583" cy="38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height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width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09568" y="2110554"/>
            <a:ext cx="2248929" cy="539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List&lt;Line&gt; </a:t>
            </a:r>
            <a:r>
              <a:rPr lang="en-US" dirty="0" err="1" smtClean="0">
                <a:solidFill>
                  <a:schemeClr val="tx1"/>
                </a:solidFill>
              </a:rPr>
              <a:t>drawnLines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</p:cNvCxnSpPr>
          <p:nvPr/>
        </p:nvCxnSpPr>
        <p:spPr>
          <a:xfrm flipV="1">
            <a:off x="4133859" y="273729"/>
            <a:ext cx="1562606" cy="427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</p:cNvCxnSpPr>
          <p:nvPr/>
        </p:nvCxnSpPr>
        <p:spPr>
          <a:xfrm flipV="1">
            <a:off x="4510216" y="791084"/>
            <a:ext cx="1249068" cy="211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71095" y="1214138"/>
            <a:ext cx="1307748" cy="72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96602" y="1533464"/>
            <a:ext cx="1082241" cy="12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58497" y="1855863"/>
            <a:ext cx="1120346" cy="241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78843" y="86752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9201" y="1910188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78843" y="572149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65586" y="1032757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799201" y="1482526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73330" y="293961"/>
            <a:ext cx="2224217" cy="400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getBoardID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96787" y="1086610"/>
            <a:ext cx="2224217" cy="400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getHeight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86494" y="1631752"/>
            <a:ext cx="2224217" cy="400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getWidth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67" idx="1"/>
          </p:cNvCxnSpPr>
          <p:nvPr/>
        </p:nvCxnSpPr>
        <p:spPr>
          <a:xfrm flipH="1">
            <a:off x="6326156" y="494327"/>
            <a:ext cx="647174" cy="656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41989" y="1280149"/>
            <a:ext cx="676808" cy="288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3"/>
          </p:cNvCxnSpPr>
          <p:nvPr/>
        </p:nvCxnSpPr>
        <p:spPr>
          <a:xfrm flipH="1">
            <a:off x="6495299" y="1905695"/>
            <a:ext cx="774260" cy="204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08216" y="344230"/>
            <a:ext cx="89324" cy="200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48009" y="1151117"/>
            <a:ext cx="89324" cy="200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203486" y="1516728"/>
            <a:ext cx="89324" cy="200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28728" y="1888005"/>
            <a:ext cx="89324" cy="200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37583" y="791774"/>
            <a:ext cx="87386" cy="209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22858" y="2597824"/>
            <a:ext cx="1795181" cy="171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853003" y="2514389"/>
            <a:ext cx="110426" cy="3525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385124" y="2437499"/>
            <a:ext cx="3102061" cy="8603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List&lt;Line&gt; </a:t>
            </a:r>
            <a:r>
              <a:rPr lang="en-US" dirty="0" err="1" smtClean="0">
                <a:solidFill>
                  <a:schemeClr val="tx1"/>
                </a:solidFill>
              </a:rPr>
              <a:t>drawnLines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   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02538" y="2634875"/>
            <a:ext cx="1536078" cy="559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boardName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582412" y="1431690"/>
            <a:ext cx="2228545" cy="556003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List&lt;Line&gt; </a:t>
            </a:r>
            <a:r>
              <a:rPr lang="en-US" dirty="0" err="1" smtClean="0">
                <a:solidFill>
                  <a:schemeClr val="tx1"/>
                </a:solidFill>
              </a:rPr>
              <a:t>getLines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82411" y="2153524"/>
            <a:ext cx="2228545" cy="579639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 err="1" smtClean="0">
                <a:solidFill>
                  <a:schemeClr val="tx1"/>
                </a:solidFill>
              </a:rPr>
              <a:t>clearBoard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21004" y="2877781"/>
            <a:ext cx="2228545" cy="579639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void </a:t>
            </a:r>
            <a:r>
              <a:rPr lang="en-US" dirty="0" err="1" smtClean="0">
                <a:solidFill>
                  <a:srgbClr val="C00000"/>
                </a:solidFill>
              </a:rPr>
              <a:t>addLine</a:t>
            </a:r>
            <a:r>
              <a:rPr lang="en-US" dirty="0" smtClean="0">
                <a:solidFill>
                  <a:srgbClr val="C00000"/>
                </a:solidFill>
              </a:rPr>
              <a:t>(Line)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Line 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8085438" y="1905695"/>
            <a:ext cx="1918356" cy="7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8085438" y="2424091"/>
            <a:ext cx="1598141" cy="5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231268" y="3308512"/>
            <a:ext cx="2079444" cy="2010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118797" y="3189139"/>
            <a:ext cx="0" cy="51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806062" y="3116692"/>
            <a:ext cx="816646" cy="415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331114" y="3333627"/>
            <a:ext cx="1616549" cy="1481867"/>
          </a:xfrm>
          <a:prstGeom prst="ellipse">
            <a:avLst/>
          </a:prstGeom>
          <a:solidFill>
            <a:schemeClr val="bg1"/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line1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47148" y="3860151"/>
            <a:ext cx="2710311" cy="2684132"/>
          </a:xfrm>
          <a:prstGeom prst="ellipse">
            <a:avLst/>
          </a:prstGeom>
          <a:solidFill>
            <a:schemeClr val="bg1"/>
          </a:solidFill>
          <a:ln w="5715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717643" y="4365548"/>
            <a:ext cx="1675850" cy="171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x1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y1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x2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y2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g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Float </a:t>
            </a:r>
            <a:r>
              <a:rPr lang="en-US" dirty="0" err="1" smtClean="0">
                <a:solidFill>
                  <a:srgbClr val="C00000"/>
                </a:solidFill>
              </a:rPr>
              <a:t>strokeThickness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097267" y="4448301"/>
            <a:ext cx="1205610" cy="144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Line </a:t>
            </a:r>
            <a:r>
              <a:rPr lang="en-US" dirty="0" err="1" smtClean="0">
                <a:solidFill>
                  <a:srgbClr val="C00000"/>
                </a:solidFill>
              </a:rPr>
              <a:t>addedLine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742095" y="3532400"/>
            <a:ext cx="599557" cy="3157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150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150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255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255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10.0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834184" y="3995309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902914" y="4246114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93800" y="4578092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93801" y="4827808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928919" y="5111087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893802" y="5357922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0673" y="5700108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914397" y="5904770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928919" y="6255012"/>
            <a:ext cx="9079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683579" y="5693373"/>
            <a:ext cx="2018741" cy="1123278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&lt;getters&gt;()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Line.getX1()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Line.getA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H="1" flipV="1">
            <a:off x="9291071" y="5187013"/>
            <a:ext cx="712723" cy="72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9339508" y="4870828"/>
            <a:ext cx="816687" cy="10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9304389" y="4578092"/>
            <a:ext cx="1004206" cy="151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9290709" y="5449041"/>
            <a:ext cx="825555" cy="67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9302679" y="5700108"/>
            <a:ext cx="714111" cy="47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9317201" y="6035122"/>
            <a:ext cx="69958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9317201" y="6271530"/>
            <a:ext cx="686593" cy="22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9310878" y="4357300"/>
            <a:ext cx="994236" cy="141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9307397" y="4042002"/>
            <a:ext cx="1065066" cy="17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042685" y="3533519"/>
            <a:ext cx="2067138" cy="583883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Line.toString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0179911" y="4205322"/>
            <a:ext cx="1953628" cy="745539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 </a:t>
            </a:r>
            <a:r>
              <a:rPr lang="en-US" dirty="0" err="1" smtClean="0">
                <a:solidFill>
                  <a:schemeClr val="tx1"/>
                </a:solidFill>
              </a:rPr>
              <a:t>Line.getColor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stCxn id="165" idx="1"/>
          </p:cNvCxnSpPr>
          <p:nvPr/>
        </p:nvCxnSpPr>
        <p:spPr>
          <a:xfrm flipH="1">
            <a:off x="9231752" y="4578092"/>
            <a:ext cx="948159" cy="47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9163989" y="4795396"/>
            <a:ext cx="1049109" cy="53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9214934" y="4903648"/>
            <a:ext cx="1157529" cy="69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9231752" y="5015178"/>
            <a:ext cx="1505456" cy="88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8299851" y="4448301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462701" y="4726477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543096" y="4993864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487185" y="5213571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393493" y="5537986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8649450" y="5788592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8538748" y="6127179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386348" y="3828701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538748" y="4117402"/>
            <a:ext cx="0" cy="2887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113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Robert Perez</dc:creator>
  <cp:lastModifiedBy>ZekeSSD</cp:lastModifiedBy>
  <cp:revision>29</cp:revision>
  <dcterms:created xsi:type="dcterms:W3CDTF">2013-12-06T22:22:25Z</dcterms:created>
  <dcterms:modified xsi:type="dcterms:W3CDTF">2013-12-07T02:47:14Z</dcterms:modified>
</cp:coreProperties>
</file>