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4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6498" y="86752"/>
            <a:ext cx="4753896" cy="3472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Whiteboard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6099" y="3730801"/>
            <a:ext cx="1785546" cy="1661706"/>
          </a:xfrm>
          <a:prstGeom prst="ellipse">
            <a:avLst/>
          </a:prstGeom>
          <a:solidFill>
            <a:schemeClr val="bg1"/>
          </a:solidFill>
          <a:ln w="571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OldName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9969" y="3636543"/>
            <a:ext cx="1926973" cy="1794006"/>
          </a:xfrm>
          <a:prstGeom prst="ellipse">
            <a:avLst/>
          </a:prstGeom>
          <a:solidFill>
            <a:schemeClr val="bg1"/>
          </a:solidFill>
          <a:ln w="5715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String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NewName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1409" y="5788592"/>
            <a:ext cx="2535196" cy="88968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getBoardName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549858" y="5053548"/>
            <a:ext cx="891786" cy="8874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35676" y="3194699"/>
            <a:ext cx="500970" cy="800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2054" y="3116692"/>
            <a:ext cx="412926" cy="1170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7276" y="5700108"/>
            <a:ext cx="2785423" cy="88968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oid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setBoardName</a:t>
            </a:r>
            <a:r>
              <a:rPr lang="en-US" dirty="0" smtClean="0">
                <a:solidFill>
                  <a:srgbClr val="FF0000"/>
                </a:solidFill>
              </a:rPr>
              <a:t>(String)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boardName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548936" y="3726501"/>
            <a:ext cx="729862" cy="1973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11530" y="3443123"/>
            <a:ext cx="191008" cy="2413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61442" y="3523371"/>
            <a:ext cx="325116" cy="9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41562" y="545223"/>
            <a:ext cx="2192297" cy="31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DEFAULT_WIDTH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8798" y="844825"/>
            <a:ext cx="2231418" cy="315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DEFAULT_HEIGHT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4346" y="1160398"/>
            <a:ext cx="2014151" cy="253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boardID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5810" y="1496363"/>
            <a:ext cx="1344583" cy="38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height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width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09568" y="2110554"/>
            <a:ext cx="2248929" cy="539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List&lt;Line&gt;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</p:cNvCxnSpPr>
          <p:nvPr/>
        </p:nvCxnSpPr>
        <p:spPr>
          <a:xfrm flipV="1">
            <a:off x="4133859" y="273729"/>
            <a:ext cx="1562606" cy="427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</p:cNvCxnSpPr>
          <p:nvPr/>
        </p:nvCxnSpPr>
        <p:spPr>
          <a:xfrm flipV="1">
            <a:off x="4510216" y="791084"/>
            <a:ext cx="1249068" cy="211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71095" y="1214138"/>
            <a:ext cx="1307748" cy="72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96602" y="1533464"/>
            <a:ext cx="1082241" cy="121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58497" y="1855863"/>
            <a:ext cx="1120346" cy="241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78843" y="86752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9201" y="1910188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78843" y="572149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65586" y="1032757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99201" y="1482526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73330" y="293961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getBoardID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96787" y="1086610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getHeight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86494" y="1631752"/>
            <a:ext cx="2224217" cy="400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getWidth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7" idx="1"/>
          </p:cNvCxnSpPr>
          <p:nvPr/>
        </p:nvCxnSpPr>
        <p:spPr>
          <a:xfrm flipH="1">
            <a:off x="6326156" y="494327"/>
            <a:ext cx="647174" cy="6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41989" y="1280149"/>
            <a:ext cx="676808" cy="288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3"/>
          </p:cNvCxnSpPr>
          <p:nvPr/>
        </p:nvCxnSpPr>
        <p:spPr>
          <a:xfrm flipH="1">
            <a:off x="6495299" y="1905695"/>
            <a:ext cx="774260" cy="204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08216" y="344230"/>
            <a:ext cx="89324" cy="200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48009" y="1151117"/>
            <a:ext cx="89324" cy="200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03486" y="1516728"/>
            <a:ext cx="89324" cy="200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28728" y="1888005"/>
            <a:ext cx="89324" cy="200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37583" y="791774"/>
            <a:ext cx="87386" cy="209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276686" y="2596340"/>
            <a:ext cx="1041353" cy="17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853003" y="2514389"/>
            <a:ext cx="110426" cy="352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385124" y="2437499"/>
            <a:ext cx="3102061" cy="86031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List&lt;Line&gt;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71088" y="2693988"/>
            <a:ext cx="2103725" cy="559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boardName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658611" y="1430241"/>
            <a:ext cx="2228545" cy="5560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List&lt;Line&gt;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getLines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658611" y="2154562"/>
            <a:ext cx="2228545" cy="57963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clearBoard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231752" y="2877781"/>
            <a:ext cx="2655448" cy="57963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void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addLine</a:t>
            </a:r>
            <a:r>
              <a:rPr lang="en-US" dirty="0" smtClean="0">
                <a:solidFill>
                  <a:srgbClr val="C00000"/>
                </a:solidFill>
              </a:rPr>
              <a:t>(Line)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Line</a:t>
            </a:r>
            <a:r>
              <a:rPr lang="en-US" dirty="0" smtClean="0">
                <a:solidFill>
                  <a:srgbClr val="C00000"/>
                </a:solidFill>
              </a:rPr>
              <a:t> 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8085438" y="1905695"/>
            <a:ext cx="1918356" cy="729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085439" y="2479639"/>
            <a:ext cx="1791035" cy="544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231268" y="3308512"/>
            <a:ext cx="2079444" cy="2010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806062" y="3116692"/>
            <a:ext cx="816646" cy="415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331114" y="3333627"/>
            <a:ext cx="1616549" cy="1481867"/>
          </a:xfrm>
          <a:prstGeom prst="ellipse">
            <a:avLst/>
          </a:prstGeom>
          <a:solidFill>
            <a:schemeClr val="bg1"/>
          </a:solidFill>
          <a:ln w="571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Line</a:t>
            </a:r>
            <a:r>
              <a:rPr lang="en-US" dirty="0" smtClean="0">
                <a:solidFill>
                  <a:schemeClr val="accent1"/>
                </a:solidFill>
              </a:rPr>
              <a:t> line1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47148" y="3860151"/>
            <a:ext cx="2710311" cy="2684132"/>
          </a:xfrm>
          <a:prstGeom prst="ellipse">
            <a:avLst/>
          </a:prstGeom>
          <a:solidFill>
            <a:schemeClr val="bg1"/>
          </a:solidFill>
          <a:ln w="57150" cmpd="dbl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53823" y="4269128"/>
            <a:ext cx="1675850" cy="171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x1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y1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x2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y2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r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g</a:t>
            </a:r>
            <a:endParaRPr lang="en-US" sz="1600" dirty="0">
              <a:solidFill>
                <a:srgbClr val="00B050"/>
              </a:solidFill>
            </a:endParaRP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b</a:t>
            </a:r>
          </a:p>
          <a:p>
            <a:pPr algn="r">
              <a:lnSpc>
                <a:spcPts val="2000"/>
              </a:lnSpc>
            </a:pPr>
            <a:r>
              <a:rPr lang="en-US" sz="1600" dirty="0" err="1" smtClean="0">
                <a:solidFill>
                  <a:srgbClr val="00B050"/>
                </a:solidFill>
              </a:rPr>
              <a:t>int</a:t>
            </a:r>
            <a:r>
              <a:rPr lang="en-US" sz="1600" dirty="0" smtClean="0">
                <a:solidFill>
                  <a:srgbClr val="00B050"/>
                </a:solidFill>
              </a:rPr>
              <a:t> a</a:t>
            </a:r>
          </a:p>
          <a:p>
            <a:pPr algn="r">
              <a:lnSpc>
                <a:spcPts val="1700"/>
              </a:lnSpc>
            </a:pPr>
            <a:r>
              <a:rPr lang="en-US" sz="1200" dirty="0" smtClean="0">
                <a:solidFill>
                  <a:srgbClr val="00B050"/>
                </a:solidFill>
              </a:rPr>
              <a:t>Float </a:t>
            </a:r>
            <a:r>
              <a:rPr lang="en-US" sz="1200" dirty="0" err="1" smtClean="0">
                <a:solidFill>
                  <a:srgbClr val="00B050"/>
                </a:solidFill>
              </a:rPr>
              <a:t>strokeThickness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037845" y="4361063"/>
            <a:ext cx="1284559" cy="1440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Line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addedLine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742095" y="3532400"/>
            <a:ext cx="599557" cy="3157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100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100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150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150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255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255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10.0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864664" y="4132469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933394" y="4383274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93800" y="4639052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93801" y="4888768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928919" y="5141567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893802" y="5388402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55913" y="5623908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914397" y="5904770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887674" y="6154540"/>
            <a:ext cx="90791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683579" y="5693373"/>
            <a:ext cx="2018741" cy="1123278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&lt;getters&gt;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Line.getX1()</a:t>
            </a:r>
          </a:p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Line.getA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Etc.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9291071" y="5187013"/>
            <a:ext cx="712723" cy="725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9339508" y="4870828"/>
            <a:ext cx="816687" cy="10701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9304389" y="4578092"/>
            <a:ext cx="1004206" cy="15153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9290709" y="5449041"/>
            <a:ext cx="825555" cy="670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9302679" y="5700108"/>
            <a:ext cx="714111" cy="4772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9317201" y="6035122"/>
            <a:ext cx="699589" cy="304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9317201" y="6271530"/>
            <a:ext cx="686593" cy="2207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9310878" y="4357300"/>
            <a:ext cx="994236" cy="14109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9307397" y="4042002"/>
            <a:ext cx="1065066" cy="1710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9876474" y="3533519"/>
            <a:ext cx="2233349" cy="583883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String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Line.toString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943969" y="4205322"/>
            <a:ext cx="2189570" cy="745539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Color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Line.getColor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67" name="Straight Arrow Connector 166"/>
          <p:cNvCxnSpPr>
            <a:stCxn id="165" idx="1"/>
          </p:cNvCxnSpPr>
          <p:nvPr/>
        </p:nvCxnSpPr>
        <p:spPr>
          <a:xfrm flipH="1">
            <a:off x="9231753" y="4578092"/>
            <a:ext cx="712216" cy="47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9163989" y="4795396"/>
            <a:ext cx="1049109" cy="5388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9214934" y="4903648"/>
            <a:ext cx="1157529" cy="6955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9231752" y="5015178"/>
            <a:ext cx="1505456" cy="889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8299851" y="4509261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462701" y="4787437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543096" y="5024344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487185" y="5244051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08733" y="5461786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649450" y="5788592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8497503" y="6011467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16828" y="3965861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569228" y="4254562"/>
            <a:ext cx="0" cy="28870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865620" y="3189139"/>
            <a:ext cx="253177" cy="10654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45383" y="-1091654"/>
            <a:ext cx="4936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WHITEBOARD</a:t>
            </a:r>
          </a:p>
          <a:p>
            <a:pPr algn="ctr"/>
            <a:r>
              <a:rPr lang="en-US" sz="3200" b="1" i="1" dirty="0" smtClean="0"/>
              <a:t> ADT SNAPSHOT DIAGRAM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1464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Robert Perez</dc:creator>
  <cp:lastModifiedBy>ZekeSSD</cp:lastModifiedBy>
  <cp:revision>88</cp:revision>
  <dcterms:created xsi:type="dcterms:W3CDTF">2013-12-06T22:22:25Z</dcterms:created>
  <dcterms:modified xsi:type="dcterms:W3CDTF">2013-12-07T03:08:13Z</dcterms:modified>
</cp:coreProperties>
</file>