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15E3-3EDC-4B8C-BB84-CB6B858503D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C80E-3B86-4D1C-8E3B-77BFE645C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7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15E3-3EDC-4B8C-BB84-CB6B858503D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C80E-3B86-4D1C-8E3B-77BFE645C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15E3-3EDC-4B8C-BB84-CB6B858503D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C80E-3B86-4D1C-8E3B-77BFE645C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15E3-3EDC-4B8C-BB84-CB6B858503D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C80E-3B86-4D1C-8E3B-77BFE645C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15E3-3EDC-4B8C-BB84-CB6B858503D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C80E-3B86-4D1C-8E3B-77BFE645C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15E3-3EDC-4B8C-BB84-CB6B858503D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C80E-3B86-4D1C-8E3B-77BFE645C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15E3-3EDC-4B8C-BB84-CB6B858503D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C80E-3B86-4D1C-8E3B-77BFE645C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1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15E3-3EDC-4B8C-BB84-CB6B858503D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C80E-3B86-4D1C-8E3B-77BFE645C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15E3-3EDC-4B8C-BB84-CB6B858503D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C80E-3B86-4D1C-8E3B-77BFE645C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8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15E3-3EDC-4B8C-BB84-CB6B858503D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C80E-3B86-4D1C-8E3B-77BFE645C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15E3-3EDC-4B8C-BB84-CB6B858503D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C80E-3B86-4D1C-8E3B-77BFE645C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5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15E3-3EDC-4B8C-BB84-CB6B858503D3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C80E-3B86-4D1C-8E3B-77BFE645C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50097" y="4573505"/>
            <a:ext cx="3981449" cy="160343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Whiteboard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Map&lt;String[], String[]&gt;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pixelBoard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width;</a:t>
            </a:r>
          </a:p>
          <a:p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height;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15998" y="2691449"/>
            <a:ext cx="3649649" cy="143446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LobbyModel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Map&lt;Whiteboard, Integer&gt;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boards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Map&lt;Integer, Integer&gt;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AtomicInteger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uniqueID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41484" y="799766"/>
            <a:ext cx="4993420" cy="12960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WhiteboardServer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Map&lt;Integer, Whiteboard&gt;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workingWhiteboards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ServerSocket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serverSocket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LobbyModel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lobby</a:t>
            </a:r>
            <a:endParaRPr lang="en-US" sz="16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7059" y="1913383"/>
            <a:ext cx="3983770" cy="11433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LobbyController</a:t>
            </a:r>
            <a:r>
              <a:rPr lang="en-US" sz="2000" dirty="0" err="1" smtClean="0">
                <a:solidFill>
                  <a:schemeClr val="tx1"/>
                </a:solidFill>
              </a:rPr>
              <a:t>GUI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lobbyName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List&lt;Whiteboard&gt;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openWhiteboards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currentUsers</a:t>
            </a:r>
            <a:endParaRPr lang="en-US" sz="16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33871" y="4191013"/>
            <a:ext cx="1650145" cy="90330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CanvasGUI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</a:p>
          <a:p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</a:p>
        </p:txBody>
      </p: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flipH="1">
            <a:off x="8740822" y="4125916"/>
            <a:ext cx="1" cy="447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1"/>
          </p:cNvCxnSpPr>
          <p:nvPr/>
        </p:nvCxnSpPr>
        <p:spPr>
          <a:xfrm flipV="1">
            <a:off x="4650829" y="1447798"/>
            <a:ext cx="1590655" cy="10372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2658944" y="3056713"/>
            <a:ext cx="0" cy="11343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6457" y="3415633"/>
            <a:ext cx="979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board data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26479" y="1341883"/>
            <a:ext cx="4781550" cy="238152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29284" y="1341883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433822" y="3977886"/>
            <a:ext cx="4781550" cy="135645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6627" y="3977885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959226" y="2481655"/>
            <a:ext cx="5604302" cy="39168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000755" y="2526504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Model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5682096" y="447613"/>
            <a:ext cx="5957453" cy="17771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684901" y="447613"/>
            <a:ext cx="122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Model/Server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8761377" y="4195822"/>
            <a:ext cx="979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board data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730393" y="2213919"/>
            <a:ext cx="866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data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stCxn id="9" idx="2"/>
            <a:endCxn id="7" idx="0"/>
          </p:cNvCxnSpPr>
          <p:nvPr/>
        </p:nvCxnSpPr>
        <p:spPr>
          <a:xfrm>
            <a:off x="8738194" y="2095830"/>
            <a:ext cx="2629" cy="5956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39380" y="2203406"/>
            <a:ext cx="979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board data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881259" y="2309366"/>
            <a:ext cx="9798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data</a:t>
            </a:r>
          </a:p>
          <a:p>
            <a:r>
              <a:rPr lang="en-US" sz="1400" dirty="0" smtClean="0"/>
              <a:t>board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738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ZekeSSD</dc:creator>
  <cp:lastModifiedBy>ZekeSSD</cp:lastModifiedBy>
  <cp:revision>50</cp:revision>
  <dcterms:created xsi:type="dcterms:W3CDTF">2013-11-29T18:18:54Z</dcterms:created>
  <dcterms:modified xsi:type="dcterms:W3CDTF">2013-11-29T20:06:42Z</dcterms:modified>
</cp:coreProperties>
</file>