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E426F-8A21-470E-A314-5DA030B761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SG"/>
        </a:p>
      </dgm:t>
    </dgm:pt>
    <dgm:pt modelId="{22403B07-85BE-4C05-8728-2EE5499023B4}">
      <dgm:prSet/>
      <dgm:spPr/>
      <dgm:t>
        <a:bodyPr/>
        <a:lstStyle/>
        <a:p>
          <a:r>
            <a:rPr lang="en-SG"/>
            <a:t>Home</a:t>
          </a:r>
        </a:p>
      </dgm:t>
    </dgm:pt>
    <dgm:pt modelId="{C7588800-F714-4EA0-A0E5-36C1E7E1F919}" type="parTrans" cxnId="{3733DD6B-3978-4493-A618-E77045FCC0CD}">
      <dgm:prSet/>
      <dgm:spPr/>
      <dgm:t>
        <a:bodyPr/>
        <a:lstStyle/>
        <a:p>
          <a:endParaRPr lang="en-SG"/>
        </a:p>
      </dgm:t>
    </dgm:pt>
    <dgm:pt modelId="{5B09877B-2DCF-40F2-806E-109D81D9E539}" type="sibTrans" cxnId="{3733DD6B-3978-4493-A618-E77045FCC0CD}">
      <dgm:prSet/>
      <dgm:spPr/>
      <dgm:t>
        <a:bodyPr/>
        <a:lstStyle/>
        <a:p>
          <a:endParaRPr lang="en-SG"/>
        </a:p>
      </dgm:t>
    </dgm:pt>
    <dgm:pt modelId="{854B319C-FAFC-41B5-94BB-07DC801DEB1F}">
      <dgm:prSet/>
      <dgm:spPr/>
      <dgm:t>
        <a:bodyPr/>
        <a:lstStyle/>
        <a:p>
          <a:r>
            <a:rPr lang="en-SG"/>
            <a:t>Menu</a:t>
          </a:r>
        </a:p>
      </dgm:t>
    </dgm:pt>
    <dgm:pt modelId="{7D8E6F37-DE23-4B83-9203-9CC7D6C3570C}" type="parTrans" cxnId="{F1DCCB40-0CD3-482F-BA95-8C888FDA628F}">
      <dgm:prSet/>
      <dgm:spPr/>
      <dgm:t>
        <a:bodyPr/>
        <a:lstStyle/>
        <a:p>
          <a:endParaRPr lang="en-SG"/>
        </a:p>
      </dgm:t>
    </dgm:pt>
    <dgm:pt modelId="{AC5C1C2F-B1B1-4AF3-8B2D-C498268589B2}" type="sibTrans" cxnId="{F1DCCB40-0CD3-482F-BA95-8C888FDA628F}">
      <dgm:prSet/>
      <dgm:spPr/>
      <dgm:t>
        <a:bodyPr/>
        <a:lstStyle/>
        <a:p>
          <a:endParaRPr lang="en-SG"/>
        </a:p>
      </dgm:t>
    </dgm:pt>
    <dgm:pt modelId="{F6287E84-A7B3-41A9-A743-D4398E665191}">
      <dgm:prSet/>
      <dgm:spPr/>
      <dgm:t>
        <a:bodyPr/>
        <a:lstStyle/>
        <a:p>
          <a:r>
            <a:rPr lang="en-SG"/>
            <a:t>Music</a:t>
          </a:r>
        </a:p>
      </dgm:t>
    </dgm:pt>
    <dgm:pt modelId="{01EC5BA1-4340-407C-A359-15516F089695}" type="parTrans" cxnId="{EEF824CE-B560-4A13-9BBF-CD53C6138F41}">
      <dgm:prSet/>
      <dgm:spPr/>
      <dgm:t>
        <a:bodyPr/>
        <a:lstStyle/>
        <a:p>
          <a:endParaRPr lang="en-SG"/>
        </a:p>
      </dgm:t>
    </dgm:pt>
    <dgm:pt modelId="{95E4EA0D-791B-490E-B5CB-07A9B0894196}" type="sibTrans" cxnId="{EEF824CE-B560-4A13-9BBF-CD53C6138F41}">
      <dgm:prSet/>
      <dgm:spPr/>
      <dgm:t>
        <a:bodyPr/>
        <a:lstStyle/>
        <a:p>
          <a:endParaRPr lang="en-SG"/>
        </a:p>
      </dgm:t>
    </dgm:pt>
    <dgm:pt modelId="{41291D6A-F1C6-463C-8618-02356831B703}">
      <dgm:prSet/>
      <dgm:spPr/>
      <dgm:t>
        <a:bodyPr/>
        <a:lstStyle/>
        <a:p>
          <a:r>
            <a:rPr lang="en-SG"/>
            <a:t>Jobs</a:t>
          </a:r>
        </a:p>
      </dgm:t>
    </dgm:pt>
    <dgm:pt modelId="{C250DB6C-5B8E-47B7-9802-EF85581D644F}" type="parTrans" cxnId="{BB393F60-3A42-4D1D-A845-155C7F752F55}">
      <dgm:prSet/>
      <dgm:spPr/>
      <dgm:t>
        <a:bodyPr/>
        <a:lstStyle/>
        <a:p>
          <a:endParaRPr lang="en-SG"/>
        </a:p>
      </dgm:t>
    </dgm:pt>
    <dgm:pt modelId="{F7A85A75-98E7-45CB-982F-1E9C7C3FB49A}" type="sibTrans" cxnId="{BB393F60-3A42-4D1D-A845-155C7F752F55}">
      <dgm:prSet/>
      <dgm:spPr/>
      <dgm:t>
        <a:bodyPr/>
        <a:lstStyle/>
        <a:p>
          <a:endParaRPr lang="en-SG"/>
        </a:p>
      </dgm:t>
    </dgm:pt>
    <dgm:pt modelId="{5852E038-3A26-4382-A3D1-259D2D9A7AD6}" type="pres">
      <dgm:prSet presAssocID="{EC1E426F-8A21-470E-A314-5DA030B761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5E112F-3BB7-4FEF-B861-5E16A19F814D}" type="pres">
      <dgm:prSet presAssocID="{22403B07-85BE-4C05-8728-2EE5499023B4}" presName="hierRoot1" presStyleCnt="0">
        <dgm:presLayoutVars>
          <dgm:hierBranch val="init"/>
        </dgm:presLayoutVars>
      </dgm:prSet>
      <dgm:spPr/>
    </dgm:pt>
    <dgm:pt modelId="{C2F878F9-7B18-4C03-BF4D-22F479D2D54A}" type="pres">
      <dgm:prSet presAssocID="{22403B07-85BE-4C05-8728-2EE5499023B4}" presName="rootComposite1" presStyleCnt="0"/>
      <dgm:spPr/>
    </dgm:pt>
    <dgm:pt modelId="{405D100B-5AF0-44AF-BEDD-145D2F60A0DC}" type="pres">
      <dgm:prSet presAssocID="{22403B07-85BE-4C05-8728-2EE5499023B4}" presName="rootText1" presStyleLbl="node0" presStyleIdx="0" presStyleCnt="1">
        <dgm:presLayoutVars>
          <dgm:chPref val="3"/>
        </dgm:presLayoutVars>
      </dgm:prSet>
      <dgm:spPr/>
    </dgm:pt>
    <dgm:pt modelId="{066B122C-B72C-439F-9038-B7006132D15A}" type="pres">
      <dgm:prSet presAssocID="{22403B07-85BE-4C05-8728-2EE5499023B4}" presName="rootConnector1" presStyleLbl="node1" presStyleIdx="0" presStyleCnt="0"/>
      <dgm:spPr/>
    </dgm:pt>
    <dgm:pt modelId="{47B4274D-64A2-41AA-8E22-A2911C1E48C2}" type="pres">
      <dgm:prSet presAssocID="{22403B07-85BE-4C05-8728-2EE5499023B4}" presName="hierChild2" presStyleCnt="0"/>
      <dgm:spPr/>
    </dgm:pt>
    <dgm:pt modelId="{8FCF1CEA-44E8-425C-BC4F-1886DB1FE295}" type="pres">
      <dgm:prSet presAssocID="{7D8E6F37-DE23-4B83-9203-9CC7D6C3570C}" presName="Name37" presStyleLbl="parChTrans1D2" presStyleIdx="0" presStyleCnt="3"/>
      <dgm:spPr/>
    </dgm:pt>
    <dgm:pt modelId="{9A4D8179-77BD-4A54-8A90-75415D2FC286}" type="pres">
      <dgm:prSet presAssocID="{854B319C-FAFC-41B5-94BB-07DC801DEB1F}" presName="hierRoot2" presStyleCnt="0">
        <dgm:presLayoutVars>
          <dgm:hierBranch val="init"/>
        </dgm:presLayoutVars>
      </dgm:prSet>
      <dgm:spPr/>
    </dgm:pt>
    <dgm:pt modelId="{3E5448B4-2C9E-4B7F-A19C-0473922C1351}" type="pres">
      <dgm:prSet presAssocID="{854B319C-FAFC-41B5-94BB-07DC801DEB1F}" presName="rootComposite" presStyleCnt="0"/>
      <dgm:spPr/>
    </dgm:pt>
    <dgm:pt modelId="{DA23EAAD-BB08-4124-8182-2691ACDC4A6A}" type="pres">
      <dgm:prSet presAssocID="{854B319C-FAFC-41B5-94BB-07DC801DEB1F}" presName="rootText" presStyleLbl="node2" presStyleIdx="0" presStyleCnt="3">
        <dgm:presLayoutVars>
          <dgm:chPref val="3"/>
        </dgm:presLayoutVars>
      </dgm:prSet>
      <dgm:spPr/>
    </dgm:pt>
    <dgm:pt modelId="{7D467E8D-3761-47BF-823F-6CB2ECB97587}" type="pres">
      <dgm:prSet presAssocID="{854B319C-FAFC-41B5-94BB-07DC801DEB1F}" presName="rootConnector" presStyleLbl="node2" presStyleIdx="0" presStyleCnt="3"/>
      <dgm:spPr/>
    </dgm:pt>
    <dgm:pt modelId="{8B818BCB-88AD-4E77-99A3-D841C7E443AA}" type="pres">
      <dgm:prSet presAssocID="{854B319C-FAFC-41B5-94BB-07DC801DEB1F}" presName="hierChild4" presStyleCnt="0"/>
      <dgm:spPr/>
    </dgm:pt>
    <dgm:pt modelId="{DFF68CD4-3965-4BE3-9ACD-F5B55F8EC242}" type="pres">
      <dgm:prSet presAssocID="{854B319C-FAFC-41B5-94BB-07DC801DEB1F}" presName="hierChild5" presStyleCnt="0"/>
      <dgm:spPr/>
    </dgm:pt>
    <dgm:pt modelId="{FE85CEEC-D930-43DD-AE49-819E1047F756}" type="pres">
      <dgm:prSet presAssocID="{01EC5BA1-4340-407C-A359-15516F089695}" presName="Name37" presStyleLbl="parChTrans1D2" presStyleIdx="1" presStyleCnt="3"/>
      <dgm:spPr/>
    </dgm:pt>
    <dgm:pt modelId="{90A3DB7E-CC2C-476A-A95E-52EED586A36B}" type="pres">
      <dgm:prSet presAssocID="{F6287E84-A7B3-41A9-A743-D4398E665191}" presName="hierRoot2" presStyleCnt="0">
        <dgm:presLayoutVars>
          <dgm:hierBranch val="init"/>
        </dgm:presLayoutVars>
      </dgm:prSet>
      <dgm:spPr/>
    </dgm:pt>
    <dgm:pt modelId="{F3D5FD31-BC19-4E76-89CD-0DFA52B73B43}" type="pres">
      <dgm:prSet presAssocID="{F6287E84-A7B3-41A9-A743-D4398E665191}" presName="rootComposite" presStyleCnt="0"/>
      <dgm:spPr/>
    </dgm:pt>
    <dgm:pt modelId="{85446269-BDDE-4BB9-9DD2-D976BD9579FA}" type="pres">
      <dgm:prSet presAssocID="{F6287E84-A7B3-41A9-A743-D4398E665191}" presName="rootText" presStyleLbl="node2" presStyleIdx="1" presStyleCnt="3">
        <dgm:presLayoutVars>
          <dgm:chPref val="3"/>
        </dgm:presLayoutVars>
      </dgm:prSet>
      <dgm:spPr/>
    </dgm:pt>
    <dgm:pt modelId="{ACD454DF-AD4A-40CB-8393-9ED1580C8203}" type="pres">
      <dgm:prSet presAssocID="{F6287E84-A7B3-41A9-A743-D4398E665191}" presName="rootConnector" presStyleLbl="node2" presStyleIdx="1" presStyleCnt="3"/>
      <dgm:spPr/>
    </dgm:pt>
    <dgm:pt modelId="{A35ED2EF-990C-4E56-BD90-567643CA57B6}" type="pres">
      <dgm:prSet presAssocID="{F6287E84-A7B3-41A9-A743-D4398E665191}" presName="hierChild4" presStyleCnt="0"/>
      <dgm:spPr/>
    </dgm:pt>
    <dgm:pt modelId="{E5E14451-B753-4F01-B843-7502994ED8BE}" type="pres">
      <dgm:prSet presAssocID="{F6287E84-A7B3-41A9-A743-D4398E665191}" presName="hierChild5" presStyleCnt="0"/>
      <dgm:spPr/>
    </dgm:pt>
    <dgm:pt modelId="{3837A59C-AC50-4F41-8218-61AE659DE9E1}" type="pres">
      <dgm:prSet presAssocID="{C250DB6C-5B8E-47B7-9802-EF85581D644F}" presName="Name37" presStyleLbl="parChTrans1D2" presStyleIdx="2" presStyleCnt="3"/>
      <dgm:spPr/>
    </dgm:pt>
    <dgm:pt modelId="{D07F4E8B-F5AA-473B-A599-90F4C1EB6B4E}" type="pres">
      <dgm:prSet presAssocID="{41291D6A-F1C6-463C-8618-02356831B703}" presName="hierRoot2" presStyleCnt="0">
        <dgm:presLayoutVars>
          <dgm:hierBranch val="init"/>
        </dgm:presLayoutVars>
      </dgm:prSet>
      <dgm:spPr/>
    </dgm:pt>
    <dgm:pt modelId="{D263B023-4F97-4E63-B0B0-270A361B89EC}" type="pres">
      <dgm:prSet presAssocID="{41291D6A-F1C6-463C-8618-02356831B703}" presName="rootComposite" presStyleCnt="0"/>
      <dgm:spPr/>
    </dgm:pt>
    <dgm:pt modelId="{F92B27A8-4ACB-44B2-9ADB-0714C1E44AD2}" type="pres">
      <dgm:prSet presAssocID="{41291D6A-F1C6-463C-8618-02356831B703}" presName="rootText" presStyleLbl="node2" presStyleIdx="2" presStyleCnt="3">
        <dgm:presLayoutVars>
          <dgm:chPref val="3"/>
        </dgm:presLayoutVars>
      </dgm:prSet>
      <dgm:spPr/>
    </dgm:pt>
    <dgm:pt modelId="{32EA54A9-DE27-43C5-BF7F-FA9CEE2B6476}" type="pres">
      <dgm:prSet presAssocID="{41291D6A-F1C6-463C-8618-02356831B703}" presName="rootConnector" presStyleLbl="node2" presStyleIdx="2" presStyleCnt="3"/>
      <dgm:spPr/>
    </dgm:pt>
    <dgm:pt modelId="{8A791EA2-A090-4C06-9F22-4C5F31E403E5}" type="pres">
      <dgm:prSet presAssocID="{41291D6A-F1C6-463C-8618-02356831B703}" presName="hierChild4" presStyleCnt="0"/>
      <dgm:spPr/>
    </dgm:pt>
    <dgm:pt modelId="{7499E9A0-B0D2-44CC-A4A1-9D9D59C60775}" type="pres">
      <dgm:prSet presAssocID="{41291D6A-F1C6-463C-8618-02356831B703}" presName="hierChild5" presStyleCnt="0"/>
      <dgm:spPr/>
    </dgm:pt>
    <dgm:pt modelId="{56717A05-C329-4EB3-A722-6231A942D61E}" type="pres">
      <dgm:prSet presAssocID="{22403B07-85BE-4C05-8728-2EE5499023B4}" presName="hierChild3" presStyleCnt="0"/>
      <dgm:spPr/>
    </dgm:pt>
  </dgm:ptLst>
  <dgm:cxnLst>
    <dgm:cxn modelId="{3267D807-F20E-42FC-9797-210426DE5887}" type="presOf" srcId="{F6287E84-A7B3-41A9-A743-D4398E665191}" destId="{ACD454DF-AD4A-40CB-8393-9ED1580C8203}" srcOrd="1" destOrd="0" presId="urn:microsoft.com/office/officeart/2005/8/layout/orgChart1"/>
    <dgm:cxn modelId="{84D87008-B257-4A0F-B950-7ED877830F24}" type="presOf" srcId="{41291D6A-F1C6-463C-8618-02356831B703}" destId="{F92B27A8-4ACB-44B2-9ADB-0714C1E44AD2}" srcOrd="0" destOrd="0" presId="urn:microsoft.com/office/officeart/2005/8/layout/orgChart1"/>
    <dgm:cxn modelId="{68BB9B24-2EB4-42C5-B57B-465A2EF32EDD}" type="presOf" srcId="{22403B07-85BE-4C05-8728-2EE5499023B4}" destId="{405D100B-5AF0-44AF-BEDD-145D2F60A0DC}" srcOrd="0" destOrd="0" presId="urn:microsoft.com/office/officeart/2005/8/layout/orgChart1"/>
    <dgm:cxn modelId="{C562A127-37E2-4876-9F0D-EDB446110E20}" type="presOf" srcId="{7D8E6F37-DE23-4B83-9203-9CC7D6C3570C}" destId="{8FCF1CEA-44E8-425C-BC4F-1886DB1FE295}" srcOrd="0" destOrd="0" presId="urn:microsoft.com/office/officeart/2005/8/layout/orgChart1"/>
    <dgm:cxn modelId="{F1DCCB40-0CD3-482F-BA95-8C888FDA628F}" srcId="{22403B07-85BE-4C05-8728-2EE5499023B4}" destId="{854B319C-FAFC-41B5-94BB-07DC801DEB1F}" srcOrd="0" destOrd="0" parTransId="{7D8E6F37-DE23-4B83-9203-9CC7D6C3570C}" sibTransId="{AC5C1C2F-B1B1-4AF3-8B2D-C498268589B2}"/>
    <dgm:cxn modelId="{BB393F60-3A42-4D1D-A845-155C7F752F55}" srcId="{22403B07-85BE-4C05-8728-2EE5499023B4}" destId="{41291D6A-F1C6-463C-8618-02356831B703}" srcOrd="2" destOrd="0" parTransId="{C250DB6C-5B8E-47B7-9802-EF85581D644F}" sibTransId="{F7A85A75-98E7-45CB-982F-1E9C7C3FB49A}"/>
    <dgm:cxn modelId="{F9466741-3226-4266-A65D-61F66379404A}" type="presOf" srcId="{41291D6A-F1C6-463C-8618-02356831B703}" destId="{32EA54A9-DE27-43C5-BF7F-FA9CEE2B6476}" srcOrd="1" destOrd="0" presId="urn:microsoft.com/office/officeart/2005/8/layout/orgChart1"/>
    <dgm:cxn modelId="{3733DD6B-3978-4493-A618-E77045FCC0CD}" srcId="{EC1E426F-8A21-470E-A314-5DA030B76116}" destId="{22403B07-85BE-4C05-8728-2EE5499023B4}" srcOrd="0" destOrd="0" parTransId="{C7588800-F714-4EA0-A0E5-36C1E7E1F919}" sibTransId="{5B09877B-2DCF-40F2-806E-109D81D9E539}"/>
    <dgm:cxn modelId="{F47229AB-94BE-4001-A8EC-BC378D81731A}" type="presOf" srcId="{EC1E426F-8A21-470E-A314-5DA030B76116}" destId="{5852E038-3A26-4382-A3D1-259D2D9A7AD6}" srcOrd="0" destOrd="0" presId="urn:microsoft.com/office/officeart/2005/8/layout/orgChart1"/>
    <dgm:cxn modelId="{D43799B3-1975-415E-833A-5E748C811060}" type="presOf" srcId="{01EC5BA1-4340-407C-A359-15516F089695}" destId="{FE85CEEC-D930-43DD-AE49-819E1047F756}" srcOrd="0" destOrd="0" presId="urn:microsoft.com/office/officeart/2005/8/layout/orgChart1"/>
    <dgm:cxn modelId="{B13383BC-C2E7-4289-8C2C-2BEF4D29C6B3}" type="presOf" srcId="{C250DB6C-5B8E-47B7-9802-EF85581D644F}" destId="{3837A59C-AC50-4F41-8218-61AE659DE9E1}" srcOrd="0" destOrd="0" presId="urn:microsoft.com/office/officeart/2005/8/layout/orgChart1"/>
    <dgm:cxn modelId="{E62338C2-D07B-4797-A85B-069A420B85FF}" type="presOf" srcId="{F6287E84-A7B3-41A9-A743-D4398E665191}" destId="{85446269-BDDE-4BB9-9DD2-D976BD9579FA}" srcOrd="0" destOrd="0" presId="urn:microsoft.com/office/officeart/2005/8/layout/orgChart1"/>
    <dgm:cxn modelId="{EEF824CE-B560-4A13-9BBF-CD53C6138F41}" srcId="{22403B07-85BE-4C05-8728-2EE5499023B4}" destId="{F6287E84-A7B3-41A9-A743-D4398E665191}" srcOrd="1" destOrd="0" parTransId="{01EC5BA1-4340-407C-A359-15516F089695}" sibTransId="{95E4EA0D-791B-490E-B5CB-07A9B0894196}"/>
    <dgm:cxn modelId="{9071F9DF-F8B8-4575-AF05-15924739515E}" type="presOf" srcId="{22403B07-85BE-4C05-8728-2EE5499023B4}" destId="{066B122C-B72C-439F-9038-B7006132D15A}" srcOrd="1" destOrd="0" presId="urn:microsoft.com/office/officeart/2005/8/layout/orgChart1"/>
    <dgm:cxn modelId="{F23328ED-EFEC-48DA-B9C7-067AA3C146CE}" type="presOf" srcId="{854B319C-FAFC-41B5-94BB-07DC801DEB1F}" destId="{7D467E8D-3761-47BF-823F-6CB2ECB97587}" srcOrd="1" destOrd="0" presId="urn:microsoft.com/office/officeart/2005/8/layout/orgChart1"/>
    <dgm:cxn modelId="{FB87B9F6-C2DA-489A-8E64-81A825237DDA}" type="presOf" srcId="{854B319C-FAFC-41B5-94BB-07DC801DEB1F}" destId="{DA23EAAD-BB08-4124-8182-2691ACDC4A6A}" srcOrd="0" destOrd="0" presId="urn:microsoft.com/office/officeart/2005/8/layout/orgChart1"/>
    <dgm:cxn modelId="{871B8E97-1043-4F67-ABFD-6062F2500921}" type="presParOf" srcId="{5852E038-3A26-4382-A3D1-259D2D9A7AD6}" destId="{165E112F-3BB7-4FEF-B861-5E16A19F814D}" srcOrd="0" destOrd="0" presId="urn:microsoft.com/office/officeart/2005/8/layout/orgChart1"/>
    <dgm:cxn modelId="{AF561CE0-DA46-4470-AEC9-60EE09E51D54}" type="presParOf" srcId="{165E112F-3BB7-4FEF-B861-5E16A19F814D}" destId="{C2F878F9-7B18-4C03-BF4D-22F479D2D54A}" srcOrd="0" destOrd="0" presId="urn:microsoft.com/office/officeart/2005/8/layout/orgChart1"/>
    <dgm:cxn modelId="{C3AF6168-D293-4964-8008-B401A58354D2}" type="presParOf" srcId="{C2F878F9-7B18-4C03-BF4D-22F479D2D54A}" destId="{405D100B-5AF0-44AF-BEDD-145D2F60A0DC}" srcOrd="0" destOrd="0" presId="urn:microsoft.com/office/officeart/2005/8/layout/orgChart1"/>
    <dgm:cxn modelId="{187B8C0D-1374-4608-A154-C46047BC9639}" type="presParOf" srcId="{C2F878F9-7B18-4C03-BF4D-22F479D2D54A}" destId="{066B122C-B72C-439F-9038-B7006132D15A}" srcOrd="1" destOrd="0" presId="urn:microsoft.com/office/officeart/2005/8/layout/orgChart1"/>
    <dgm:cxn modelId="{D6549959-5345-4941-ABBC-7C8D6BA94EEC}" type="presParOf" srcId="{165E112F-3BB7-4FEF-B861-5E16A19F814D}" destId="{47B4274D-64A2-41AA-8E22-A2911C1E48C2}" srcOrd="1" destOrd="0" presId="urn:microsoft.com/office/officeart/2005/8/layout/orgChart1"/>
    <dgm:cxn modelId="{1134C98C-7066-4699-A454-999F93461FAD}" type="presParOf" srcId="{47B4274D-64A2-41AA-8E22-A2911C1E48C2}" destId="{8FCF1CEA-44E8-425C-BC4F-1886DB1FE295}" srcOrd="0" destOrd="0" presId="urn:microsoft.com/office/officeart/2005/8/layout/orgChart1"/>
    <dgm:cxn modelId="{2CF7E78D-8CD3-4C6C-ABD9-AC5DDA955CB2}" type="presParOf" srcId="{47B4274D-64A2-41AA-8E22-A2911C1E48C2}" destId="{9A4D8179-77BD-4A54-8A90-75415D2FC286}" srcOrd="1" destOrd="0" presId="urn:microsoft.com/office/officeart/2005/8/layout/orgChart1"/>
    <dgm:cxn modelId="{21D3CF49-308E-4807-89A7-EFD35B826DD4}" type="presParOf" srcId="{9A4D8179-77BD-4A54-8A90-75415D2FC286}" destId="{3E5448B4-2C9E-4B7F-A19C-0473922C1351}" srcOrd="0" destOrd="0" presId="urn:microsoft.com/office/officeart/2005/8/layout/orgChart1"/>
    <dgm:cxn modelId="{330DB50C-8744-41E1-8372-838602183190}" type="presParOf" srcId="{3E5448B4-2C9E-4B7F-A19C-0473922C1351}" destId="{DA23EAAD-BB08-4124-8182-2691ACDC4A6A}" srcOrd="0" destOrd="0" presId="urn:microsoft.com/office/officeart/2005/8/layout/orgChart1"/>
    <dgm:cxn modelId="{046ED322-1BF8-4830-9E16-0F1A80A64690}" type="presParOf" srcId="{3E5448B4-2C9E-4B7F-A19C-0473922C1351}" destId="{7D467E8D-3761-47BF-823F-6CB2ECB97587}" srcOrd="1" destOrd="0" presId="urn:microsoft.com/office/officeart/2005/8/layout/orgChart1"/>
    <dgm:cxn modelId="{458B03F3-AEDB-431D-B168-9CAC5C910DE2}" type="presParOf" srcId="{9A4D8179-77BD-4A54-8A90-75415D2FC286}" destId="{8B818BCB-88AD-4E77-99A3-D841C7E443AA}" srcOrd="1" destOrd="0" presId="urn:microsoft.com/office/officeart/2005/8/layout/orgChart1"/>
    <dgm:cxn modelId="{B0E1055E-5754-41D5-A9AD-9628E4D5A706}" type="presParOf" srcId="{9A4D8179-77BD-4A54-8A90-75415D2FC286}" destId="{DFF68CD4-3965-4BE3-9ACD-F5B55F8EC242}" srcOrd="2" destOrd="0" presId="urn:microsoft.com/office/officeart/2005/8/layout/orgChart1"/>
    <dgm:cxn modelId="{00B91C3B-DB71-4828-A16E-B9A58F843920}" type="presParOf" srcId="{47B4274D-64A2-41AA-8E22-A2911C1E48C2}" destId="{FE85CEEC-D930-43DD-AE49-819E1047F756}" srcOrd="2" destOrd="0" presId="urn:microsoft.com/office/officeart/2005/8/layout/orgChart1"/>
    <dgm:cxn modelId="{3B55835A-D899-4263-8EAD-D42635BFA3A4}" type="presParOf" srcId="{47B4274D-64A2-41AA-8E22-A2911C1E48C2}" destId="{90A3DB7E-CC2C-476A-A95E-52EED586A36B}" srcOrd="3" destOrd="0" presId="urn:microsoft.com/office/officeart/2005/8/layout/orgChart1"/>
    <dgm:cxn modelId="{841FAD05-B2B2-470D-A5E3-94A1A058795C}" type="presParOf" srcId="{90A3DB7E-CC2C-476A-A95E-52EED586A36B}" destId="{F3D5FD31-BC19-4E76-89CD-0DFA52B73B43}" srcOrd="0" destOrd="0" presId="urn:microsoft.com/office/officeart/2005/8/layout/orgChart1"/>
    <dgm:cxn modelId="{99CF9784-0484-4229-BB74-5174D1D15F4B}" type="presParOf" srcId="{F3D5FD31-BC19-4E76-89CD-0DFA52B73B43}" destId="{85446269-BDDE-4BB9-9DD2-D976BD9579FA}" srcOrd="0" destOrd="0" presId="urn:microsoft.com/office/officeart/2005/8/layout/orgChart1"/>
    <dgm:cxn modelId="{C185DE2B-93EA-4440-8BAE-73A5F96AFF21}" type="presParOf" srcId="{F3D5FD31-BC19-4E76-89CD-0DFA52B73B43}" destId="{ACD454DF-AD4A-40CB-8393-9ED1580C8203}" srcOrd="1" destOrd="0" presId="urn:microsoft.com/office/officeart/2005/8/layout/orgChart1"/>
    <dgm:cxn modelId="{9E0E1051-F220-4002-9AF1-41E41C8049A9}" type="presParOf" srcId="{90A3DB7E-CC2C-476A-A95E-52EED586A36B}" destId="{A35ED2EF-990C-4E56-BD90-567643CA57B6}" srcOrd="1" destOrd="0" presId="urn:microsoft.com/office/officeart/2005/8/layout/orgChart1"/>
    <dgm:cxn modelId="{58C188AE-0FD0-4754-BF19-3047A706FF5D}" type="presParOf" srcId="{90A3DB7E-CC2C-476A-A95E-52EED586A36B}" destId="{E5E14451-B753-4F01-B843-7502994ED8BE}" srcOrd="2" destOrd="0" presId="urn:microsoft.com/office/officeart/2005/8/layout/orgChart1"/>
    <dgm:cxn modelId="{AF584FAC-B22D-49AD-8B30-CD1F99F3C263}" type="presParOf" srcId="{47B4274D-64A2-41AA-8E22-A2911C1E48C2}" destId="{3837A59C-AC50-4F41-8218-61AE659DE9E1}" srcOrd="4" destOrd="0" presId="urn:microsoft.com/office/officeart/2005/8/layout/orgChart1"/>
    <dgm:cxn modelId="{8820AD78-FCB7-4450-B08F-07B8C2981650}" type="presParOf" srcId="{47B4274D-64A2-41AA-8E22-A2911C1E48C2}" destId="{D07F4E8B-F5AA-473B-A599-90F4C1EB6B4E}" srcOrd="5" destOrd="0" presId="urn:microsoft.com/office/officeart/2005/8/layout/orgChart1"/>
    <dgm:cxn modelId="{46755A2E-0379-4FCB-9D34-7DB72CC2BF64}" type="presParOf" srcId="{D07F4E8B-F5AA-473B-A599-90F4C1EB6B4E}" destId="{D263B023-4F97-4E63-B0B0-270A361B89EC}" srcOrd="0" destOrd="0" presId="urn:microsoft.com/office/officeart/2005/8/layout/orgChart1"/>
    <dgm:cxn modelId="{08B7AA17-37B9-4775-8044-06C5B2D45DE5}" type="presParOf" srcId="{D263B023-4F97-4E63-B0B0-270A361B89EC}" destId="{F92B27A8-4ACB-44B2-9ADB-0714C1E44AD2}" srcOrd="0" destOrd="0" presId="urn:microsoft.com/office/officeart/2005/8/layout/orgChart1"/>
    <dgm:cxn modelId="{F142A7E1-EAEB-4179-8039-4A8474028FA1}" type="presParOf" srcId="{D263B023-4F97-4E63-B0B0-270A361B89EC}" destId="{32EA54A9-DE27-43C5-BF7F-FA9CEE2B6476}" srcOrd="1" destOrd="0" presId="urn:microsoft.com/office/officeart/2005/8/layout/orgChart1"/>
    <dgm:cxn modelId="{11F19A7A-2259-453A-B201-728143A609F1}" type="presParOf" srcId="{D07F4E8B-F5AA-473B-A599-90F4C1EB6B4E}" destId="{8A791EA2-A090-4C06-9F22-4C5F31E403E5}" srcOrd="1" destOrd="0" presId="urn:microsoft.com/office/officeart/2005/8/layout/orgChart1"/>
    <dgm:cxn modelId="{DC9A67A1-27F7-43E9-BA64-3644CF69D29A}" type="presParOf" srcId="{D07F4E8B-F5AA-473B-A599-90F4C1EB6B4E}" destId="{7499E9A0-B0D2-44CC-A4A1-9D9D59C60775}" srcOrd="2" destOrd="0" presId="urn:microsoft.com/office/officeart/2005/8/layout/orgChart1"/>
    <dgm:cxn modelId="{3DDAD44D-90A9-40B4-9E57-86A440FAB0D9}" type="presParOf" srcId="{165E112F-3BB7-4FEF-B861-5E16A19F814D}" destId="{56717A05-C329-4EB3-A722-6231A942D6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7A59C-AC50-4F41-8218-61AE659DE9E1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5CEEC-D930-43DD-AE49-819E1047F756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F1CEA-44E8-425C-BC4F-1886DB1FE295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D100B-5AF0-44AF-BEDD-145D2F60A0DC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/>
            <a:t>Home</a:t>
          </a:r>
        </a:p>
      </dsp:txBody>
      <dsp:txXfrm>
        <a:off x="3720638" y="315702"/>
        <a:ext cx="3074323" cy="1537161"/>
      </dsp:txXfrm>
    </dsp:sp>
    <dsp:sp modelId="{DA23EAAD-BB08-4124-8182-2691ACDC4A6A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/>
            <a:t>Menu</a:t>
          </a:r>
        </a:p>
      </dsp:txBody>
      <dsp:txXfrm>
        <a:off x="706" y="2498473"/>
        <a:ext cx="3074323" cy="1537161"/>
      </dsp:txXfrm>
    </dsp:sp>
    <dsp:sp modelId="{85446269-BDDE-4BB9-9DD2-D976BD9579FA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/>
            <a:t>Music</a:t>
          </a:r>
        </a:p>
      </dsp:txBody>
      <dsp:txXfrm>
        <a:off x="3720638" y="2498473"/>
        <a:ext cx="3074323" cy="1537161"/>
      </dsp:txXfrm>
    </dsp:sp>
    <dsp:sp modelId="{F92B27A8-4ACB-44B2-9ADB-0714C1E44AD2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500" kern="1200"/>
            <a:t>Jobs</a:t>
          </a:r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BC63-7D20-358F-92A9-1E2E32F3C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E1F9B-8178-C015-4268-3538BABC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47C3-4065-37CF-C18B-A6CB650D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6CDE-0E25-E803-A65D-73FE00D6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1BAC-6B8E-38A4-8B50-3701C0BC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37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8DF6-04A3-A846-CB0E-A20613C5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3C936-DEB7-D567-540B-CCEC0711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1159-F92F-C82F-D5A2-22B8F5D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B830-8E44-0862-189A-57D2C95D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5BD4-CF33-AAF5-2018-9ED1626C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6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D2FBE-0D97-FF81-2377-BF4B7B0E8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A878-3B7B-130F-8F73-3DA2FD94E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98CA-7217-57CD-D376-6A8D694E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96072-5D9D-A0A0-D77E-1FC7EBFC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9BCE-2097-50F8-F0C3-D716998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4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85A8-AF30-EAF2-2736-3FAF86F6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70E7-1D9F-846F-8C8B-318E30CF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519F-121F-2677-F9E2-BA9A30E5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AAD8-1B66-929B-D5F3-FE27A564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2392-6447-D2C9-DBF9-07258F0F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38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3AE9-641F-A895-AB34-AE02E371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1B235-DBBA-FDAE-4EA4-0C7A5473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90D6-7D07-AF2C-4D14-2B3B87A8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0935-2BAA-1EDD-5942-A6C80C72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450A-3322-A02A-672A-32B201E1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9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D266-8027-F443-9218-DEAB3B9C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9833-4EC3-4980-1403-410C9EE8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C5DA3-F882-ADE1-1BAA-69A08646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CE17-E2E3-0C61-A541-C921E083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660F-32A8-B13E-BE3B-C7B683CB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44F3-E404-C9B1-5ACA-7C23B48E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87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2B7C-E51B-97F6-115C-F9375DF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26BB-6CF6-62B7-9A32-984FFD08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25E03-4BF4-0497-A39E-1C24A13C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44C5A-AE55-6A6D-7DFD-3598E6153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0DDDA-00C0-B601-5B72-BE4162CE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52820-0BBE-EBC0-6181-895AB8AD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DF4D-E175-AE27-4101-28277173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FA2FC-7581-E35E-0E9E-71404A09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9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A22E-C3D4-4CDB-1451-B5D7B366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65CBC-C6D0-7665-5C7D-D27409E4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8B043-54FE-26E2-3441-7E99549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1C7F-6BBA-EABF-AE30-9695B3AE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03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83F17-E7E4-35AD-F474-7FD4666A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1F771-F3E5-DD25-7809-F455B551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ABE7-8096-2308-2D4E-BC6D3E4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06CA-4888-B09F-C5F0-1478DFAA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4E95-4284-D95B-0812-530657C0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A36FF-33D8-438C-E3CB-59793FA2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DAAF9-C469-88E5-A8EB-61704E42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7B83-9414-FF9C-0003-F0E0A935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AA9A0-2179-E1C3-C67A-6C55E504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28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821-7051-847E-77C3-A9BEAD7D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52EF-0F02-F71D-5B82-09D652E4E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C76E7-82F7-568E-F974-A215EF94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3CEC-13E0-9D60-9878-0347C296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EE3C-954B-BFA1-DBD9-D0EB2EA1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5EA5-C97C-8C07-15DD-5D9206BA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4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B9247-E5C7-7B21-FA94-0E7257D6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57A7-605F-005D-24A0-25D9F177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CEFE-45B0-6569-C458-7D541A6F4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75CCD-A2CF-490C-9036-C0BA7BD5822C}" type="datetimeFigureOut">
              <a:rPr lang="en-SG" smtClean="0"/>
              <a:t>19/8/2024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FC25-08BA-5697-F8A7-EAA06A141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1FBC-8A33-4351-F02B-C3C5A3B38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19D1A-DC05-4D0D-9D1A-3DD2BCCC3B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9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BF79-9259-D13B-DFF8-0B4173B5C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Sitemap, Storyboard and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5EEC-1903-27DC-E4E6-42DDDDA78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Lim </a:t>
            </a:r>
            <a:r>
              <a:rPr lang="en-SG" dirty="0" err="1"/>
              <a:t>Shuyi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709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42B2-DE43-15EA-68F8-3823EFE2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Site Map: Hierarchical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04EF85-1455-8A86-180B-686627708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34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632C06-EEF3-FEC0-A5A4-BB8719D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Storyboard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06768-17F8-22D0-4B7C-84FB11B16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5291"/>
            <a:ext cx="3447142" cy="292628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B92291-998F-01BB-4DE7-178CD07D8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38152"/>
            <a:ext cx="5181600" cy="292628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A309E11-937C-C422-E887-76C208FAC919}"/>
              </a:ext>
            </a:extLst>
          </p:cNvPr>
          <p:cNvSpPr/>
          <p:nvPr/>
        </p:nvSpPr>
        <p:spPr>
          <a:xfrm>
            <a:off x="6693408" y="2953512"/>
            <a:ext cx="484632" cy="365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588DC-3D92-4F73-0085-2D7244E4CC2B}"/>
              </a:ext>
            </a:extLst>
          </p:cNvPr>
          <p:cNvSpPr/>
          <p:nvPr/>
        </p:nvSpPr>
        <p:spPr>
          <a:xfrm>
            <a:off x="838200" y="2761488"/>
            <a:ext cx="548310" cy="365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0F1D1-BC86-499A-FC51-2748C9884A0B}"/>
              </a:ext>
            </a:extLst>
          </p:cNvPr>
          <p:cNvSpPr txBox="1"/>
          <p:nvPr/>
        </p:nvSpPr>
        <p:spPr>
          <a:xfrm>
            <a:off x="1307592" y="5230368"/>
            <a:ext cx="3209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Customers will enter the </a:t>
            </a:r>
            <a:r>
              <a:rPr lang="en-SG" sz="1100" dirty="0" err="1"/>
              <a:t>JavaJam</a:t>
            </a:r>
            <a:r>
              <a:rPr lang="en-SG" sz="1100" dirty="0"/>
              <a:t> Coffee House website and see the home page. Home page contains more information about the coffee house and also address s they can find their way there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9DA8E-8350-05F8-4699-6AF8491B5E4E}"/>
              </a:ext>
            </a:extLst>
          </p:cNvPr>
          <p:cNvSpPr txBox="1"/>
          <p:nvPr/>
        </p:nvSpPr>
        <p:spPr>
          <a:xfrm>
            <a:off x="6519672" y="5568922"/>
            <a:ext cx="3209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Customers can click on the Menu button to see the menu which also indicates the price and size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C24FEA-3DD7-D41A-DEEA-F0D165E40261}"/>
              </a:ext>
            </a:extLst>
          </p:cNvPr>
          <p:cNvSpPr txBox="1"/>
          <p:nvPr/>
        </p:nvSpPr>
        <p:spPr>
          <a:xfrm>
            <a:off x="7450836" y="1944838"/>
            <a:ext cx="3209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Music &amp; Jobs still in the making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273BC1-9A19-770F-3A49-82795F8D22E3}"/>
              </a:ext>
            </a:extLst>
          </p:cNvPr>
          <p:cNvCxnSpPr/>
          <p:nvPr/>
        </p:nvCxnSpPr>
        <p:spPr>
          <a:xfrm flipV="1">
            <a:off x="7450836" y="2206448"/>
            <a:ext cx="458724" cy="820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467806-69DC-E357-F7D8-60B44722225D}"/>
              </a:ext>
            </a:extLst>
          </p:cNvPr>
          <p:cNvCxnSpPr/>
          <p:nvPr/>
        </p:nvCxnSpPr>
        <p:spPr>
          <a:xfrm flipV="1">
            <a:off x="7906660" y="2206448"/>
            <a:ext cx="121772" cy="84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93BC9D-50F2-B12F-B4AC-B1D2F53DF140}"/>
              </a:ext>
            </a:extLst>
          </p:cNvPr>
          <p:cNvSpPr/>
          <p:nvPr/>
        </p:nvSpPr>
        <p:spPr>
          <a:xfrm>
            <a:off x="838200" y="2075688"/>
            <a:ext cx="5181600" cy="4288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B9321-E441-5C37-D2C8-22076AC9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AA6DB-D22A-0D66-8215-F35780684A74}"/>
              </a:ext>
            </a:extLst>
          </p:cNvPr>
          <p:cNvSpPr/>
          <p:nvPr/>
        </p:nvSpPr>
        <p:spPr>
          <a:xfrm>
            <a:off x="1182439" y="2231783"/>
            <a:ext cx="3740728" cy="62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JavaJam</a:t>
            </a:r>
            <a:r>
              <a:rPr lang="en-SG" dirty="0"/>
              <a:t> Coffee House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93597-3A14-FEB3-5A3C-456B739EECE9}"/>
              </a:ext>
            </a:extLst>
          </p:cNvPr>
          <p:cNvSpPr/>
          <p:nvPr/>
        </p:nvSpPr>
        <p:spPr>
          <a:xfrm>
            <a:off x="1182439" y="3127248"/>
            <a:ext cx="810953" cy="301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FFBD-1E99-A036-410C-CB41CCB0908C}"/>
              </a:ext>
            </a:extLst>
          </p:cNvPr>
          <p:cNvSpPr/>
          <p:nvPr/>
        </p:nvSpPr>
        <p:spPr>
          <a:xfrm>
            <a:off x="2133415" y="3127248"/>
            <a:ext cx="810953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4CBA4-E699-E8CB-2C9D-0A696131A81D}"/>
              </a:ext>
            </a:extLst>
          </p:cNvPr>
          <p:cNvSpPr/>
          <p:nvPr/>
        </p:nvSpPr>
        <p:spPr>
          <a:xfrm>
            <a:off x="3084391" y="3127248"/>
            <a:ext cx="810953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1C70F-C508-9971-3FD4-600CF57D2F43}"/>
              </a:ext>
            </a:extLst>
          </p:cNvPr>
          <p:cNvSpPr/>
          <p:nvPr/>
        </p:nvSpPr>
        <p:spPr>
          <a:xfrm>
            <a:off x="4035367" y="3127248"/>
            <a:ext cx="810953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786BB-73E4-78E9-487C-5329A1164D39}"/>
              </a:ext>
            </a:extLst>
          </p:cNvPr>
          <p:cNvSpPr txBox="1"/>
          <p:nvPr/>
        </p:nvSpPr>
        <p:spPr>
          <a:xfrm>
            <a:off x="1182438" y="1677020"/>
            <a:ext cx="427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13C11-CEC8-4041-8A30-342491BD0318}"/>
              </a:ext>
            </a:extLst>
          </p:cNvPr>
          <p:cNvSpPr/>
          <p:nvPr/>
        </p:nvSpPr>
        <p:spPr>
          <a:xfrm>
            <a:off x="1847088" y="3621024"/>
            <a:ext cx="2880360" cy="1559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/>
              <a:t>More info </a:t>
            </a:r>
            <a:r>
              <a:rPr lang="en-SG" dirty="0"/>
              <a:t>about </a:t>
            </a:r>
            <a:r>
              <a:rPr lang="en-SG" dirty="0" err="1"/>
              <a:t>JavaJam</a:t>
            </a:r>
            <a:r>
              <a:rPr lang="en-SG" dirty="0"/>
              <a:t> Coffee House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0776F-73DC-4BA2-D289-C749C7D8E868}"/>
              </a:ext>
            </a:extLst>
          </p:cNvPr>
          <p:cNvSpPr/>
          <p:nvPr/>
        </p:nvSpPr>
        <p:spPr>
          <a:xfrm>
            <a:off x="1069848" y="5349240"/>
            <a:ext cx="2965519" cy="466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5C330-5349-1BC3-C527-2700CA8DD70B}"/>
              </a:ext>
            </a:extLst>
          </p:cNvPr>
          <p:cNvSpPr/>
          <p:nvPr/>
        </p:nvSpPr>
        <p:spPr>
          <a:xfrm>
            <a:off x="1069848" y="5844920"/>
            <a:ext cx="3657600" cy="466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Copyright &amp; 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277831-BCD0-2097-7DF3-7F9DDB0EC656}"/>
              </a:ext>
            </a:extLst>
          </p:cNvPr>
          <p:cNvSpPr txBox="1"/>
          <p:nvPr/>
        </p:nvSpPr>
        <p:spPr>
          <a:xfrm rot="16200000">
            <a:off x="4207897" y="4591346"/>
            <a:ext cx="2194560" cy="253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Content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B7E4C1-6D50-A5AB-BC62-784FB9B3A6B7}"/>
              </a:ext>
            </a:extLst>
          </p:cNvPr>
          <p:cNvSpPr txBox="1"/>
          <p:nvPr/>
        </p:nvSpPr>
        <p:spPr>
          <a:xfrm>
            <a:off x="4971103" y="2571314"/>
            <a:ext cx="1048697" cy="5770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050" dirty="0"/>
              <a:t>All Pages will have title and nav bar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925AE-3F2D-62EC-FFC2-C6419E86E078}"/>
              </a:ext>
            </a:extLst>
          </p:cNvPr>
          <p:cNvSpPr txBox="1"/>
          <p:nvPr/>
        </p:nvSpPr>
        <p:spPr>
          <a:xfrm>
            <a:off x="4907786" y="5861874"/>
            <a:ext cx="1048697" cy="738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050" dirty="0"/>
              <a:t>All Pages will have copyright &amp; contact as footer</a:t>
            </a:r>
          </a:p>
        </p:txBody>
      </p:sp>
    </p:spTree>
    <p:extLst>
      <p:ext uri="{BB962C8B-B14F-4D97-AF65-F5344CB8AC3E}">
        <p14:creationId xmlns:p14="http://schemas.microsoft.com/office/powerpoint/2010/main" val="22121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93BC9D-50F2-B12F-B4AC-B1D2F53DF140}"/>
              </a:ext>
            </a:extLst>
          </p:cNvPr>
          <p:cNvSpPr/>
          <p:nvPr/>
        </p:nvSpPr>
        <p:spPr>
          <a:xfrm>
            <a:off x="838200" y="2075688"/>
            <a:ext cx="5181600" cy="4288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B9321-E441-5C37-D2C8-22076AC9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AA6DB-D22A-0D66-8215-F35780684A74}"/>
              </a:ext>
            </a:extLst>
          </p:cNvPr>
          <p:cNvSpPr/>
          <p:nvPr/>
        </p:nvSpPr>
        <p:spPr>
          <a:xfrm>
            <a:off x="1182439" y="2231783"/>
            <a:ext cx="3740728" cy="62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JavaJam</a:t>
            </a:r>
            <a:r>
              <a:rPr lang="en-SG" dirty="0"/>
              <a:t> Coffee House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93597-3A14-FEB3-5A3C-456B739EECE9}"/>
              </a:ext>
            </a:extLst>
          </p:cNvPr>
          <p:cNvSpPr/>
          <p:nvPr/>
        </p:nvSpPr>
        <p:spPr>
          <a:xfrm>
            <a:off x="1182439" y="3127248"/>
            <a:ext cx="810953" cy="301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FFBD-1E99-A036-410C-CB41CCB0908C}"/>
              </a:ext>
            </a:extLst>
          </p:cNvPr>
          <p:cNvSpPr/>
          <p:nvPr/>
        </p:nvSpPr>
        <p:spPr>
          <a:xfrm>
            <a:off x="2133415" y="3127248"/>
            <a:ext cx="810953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4CBA4-E699-E8CB-2C9D-0A696131A81D}"/>
              </a:ext>
            </a:extLst>
          </p:cNvPr>
          <p:cNvSpPr/>
          <p:nvPr/>
        </p:nvSpPr>
        <p:spPr>
          <a:xfrm>
            <a:off x="3084391" y="3127248"/>
            <a:ext cx="810953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1C70F-C508-9971-3FD4-600CF57D2F43}"/>
              </a:ext>
            </a:extLst>
          </p:cNvPr>
          <p:cNvSpPr/>
          <p:nvPr/>
        </p:nvSpPr>
        <p:spPr>
          <a:xfrm>
            <a:off x="4035367" y="3127248"/>
            <a:ext cx="810953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786BB-73E4-78E9-487C-5329A1164D39}"/>
              </a:ext>
            </a:extLst>
          </p:cNvPr>
          <p:cNvSpPr txBox="1"/>
          <p:nvPr/>
        </p:nvSpPr>
        <p:spPr>
          <a:xfrm>
            <a:off x="1182438" y="1677020"/>
            <a:ext cx="427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13C11-CEC8-4041-8A30-342491BD0318}"/>
              </a:ext>
            </a:extLst>
          </p:cNvPr>
          <p:cNvSpPr/>
          <p:nvPr/>
        </p:nvSpPr>
        <p:spPr>
          <a:xfrm>
            <a:off x="1847088" y="3621024"/>
            <a:ext cx="2880360" cy="1559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/>
              <a:t>More info </a:t>
            </a:r>
            <a:r>
              <a:rPr lang="en-SG" dirty="0"/>
              <a:t>about </a:t>
            </a:r>
            <a:r>
              <a:rPr lang="en-SG" dirty="0" err="1"/>
              <a:t>JavaJam</a:t>
            </a:r>
            <a:r>
              <a:rPr lang="en-SG" dirty="0"/>
              <a:t> Coffee House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0776F-73DC-4BA2-D289-C749C7D8E868}"/>
              </a:ext>
            </a:extLst>
          </p:cNvPr>
          <p:cNvSpPr/>
          <p:nvPr/>
        </p:nvSpPr>
        <p:spPr>
          <a:xfrm>
            <a:off x="1069848" y="5349240"/>
            <a:ext cx="2965519" cy="466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5C330-5349-1BC3-C527-2700CA8DD70B}"/>
              </a:ext>
            </a:extLst>
          </p:cNvPr>
          <p:cNvSpPr/>
          <p:nvPr/>
        </p:nvSpPr>
        <p:spPr>
          <a:xfrm>
            <a:off x="1069848" y="5844920"/>
            <a:ext cx="3657600" cy="466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Copyright &amp; Contact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4E0524-FD7C-4DBE-B05C-0CB54B05F9BE}"/>
              </a:ext>
            </a:extLst>
          </p:cNvPr>
          <p:cNvCxnSpPr/>
          <p:nvPr/>
        </p:nvCxnSpPr>
        <p:spPr>
          <a:xfrm>
            <a:off x="5178219" y="2231783"/>
            <a:ext cx="0" cy="62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324FB-70DA-4FC3-8B3D-C3B6175D0378}"/>
              </a:ext>
            </a:extLst>
          </p:cNvPr>
          <p:cNvCxnSpPr/>
          <p:nvPr/>
        </p:nvCxnSpPr>
        <p:spPr>
          <a:xfrm>
            <a:off x="5178219" y="3127248"/>
            <a:ext cx="0" cy="301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7998E-4151-44AF-ADC0-FA7136BF3D86}"/>
              </a:ext>
            </a:extLst>
          </p:cNvPr>
          <p:cNvCxnSpPr>
            <a:cxnSpLocks/>
          </p:cNvCxnSpPr>
          <p:nvPr/>
        </p:nvCxnSpPr>
        <p:spPr>
          <a:xfrm>
            <a:off x="5178219" y="3621024"/>
            <a:ext cx="0" cy="211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78C23F-8AF2-4467-81B5-972B0A7B49BF}"/>
              </a:ext>
            </a:extLst>
          </p:cNvPr>
          <p:cNvCxnSpPr/>
          <p:nvPr/>
        </p:nvCxnSpPr>
        <p:spPr>
          <a:xfrm>
            <a:off x="5178219" y="5844920"/>
            <a:ext cx="0" cy="466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1EF25D-5C8D-478C-8A4F-A570BDC84AB5}"/>
              </a:ext>
            </a:extLst>
          </p:cNvPr>
          <p:cNvSpPr txBox="1"/>
          <p:nvPr/>
        </p:nvSpPr>
        <p:spPr>
          <a:xfrm>
            <a:off x="5280853" y="2415014"/>
            <a:ext cx="71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Header</a:t>
            </a:r>
            <a:endParaRPr lang="en-SG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3B6C9C-A589-4F4C-AFA3-394AE64EB9BF}"/>
              </a:ext>
            </a:extLst>
          </p:cNvPr>
          <p:cNvSpPr txBox="1"/>
          <p:nvPr/>
        </p:nvSpPr>
        <p:spPr>
          <a:xfrm>
            <a:off x="5352334" y="3142073"/>
            <a:ext cx="88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Navigation</a:t>
            </a:r>
            <a:endParaRPr lang="en-SG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A0C4-840D-4DB8-AE86-7AFD577ACD0B}"/>
              </a:ext>
            </a:extLst>
          </p:cNvPr>
          <p:cNvSpPr txBox="1"/>
          <p:nvPr/>
        </p:nvSpPr>
        <p:spPr>
          <a:xfrm>
            <a:off x="5352333" y="4417608"/>
            <a:ext cx="88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Content</a:t>
            </a:r>
            <a:endParaRPr lang="en-SG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2C3F1-64D1-46F2-B3BE-B2071D2A5D39}"/>
              </a:ext>
            </a:extLst>
          </p:cNvPr>
          <p:cNvSpPr txBox="1"/>
          <p:nvPr/>
        </p:nvSpPr>
        <p:spPr>
          <a:xfrm>
            <a:off x="5364355" y="5947287"/>
            <a:ext cx="88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Footer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335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136</Words>
  <Application>Microsoft Office PowerPoint</Application>
  <PresentationFormat>Widescreen</PresentationFormat>
  <Paragraphs>38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Sitemap, Storyboard and Wireframe</vt:lpstr>
      <vt:lpstr>Site Map: Hierarchical</vt:lpstr>
      <vt:lpstr>Storyboard</vt:lpstr>
      <vt:lpstr>Wireframe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Sitemap, Storyboard and Wireframe</dc:title>
  <dc:creator>#ABIGAIL SARAH LIM SHUYI#</dc:creator>
  <cp:lastModifiedBy>#ABIGAIL SARAH LIM SHUYI#</cp:lastModifiedBy>
  <cp:revision>3</cp:revision>
  <dcterms:created xsi:type="dcterms:W3CDTF">2024-08-19T00:33:47Z</dcterms:created>
  <dcterms:modified xsi:type="dcterms:W3CDTF">2024-08-19T07:20:07Z</dcterms:modified>
</cp:coreProperties>
</file>