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60" r:id="rId5"/>
    <p:sldId id="272" r:id="rId6"/>
    <p:sldId id="273" r:id="rId7"/>
    <p:sldId id="274" r:id="rId8"/>
    <p:sldId id="275" r:id="rId9"/>
    <p:sldId id="265" r:id="rId10"/>
    <p:sldId id="263" r:id="rId11"/>
    <p:sldId id="264" r:id="rId12"/>
    <p:sldId id="261" r:id="rId13"/>
    <p:sldId id="276" r:id="rId14"/>
    <p:sldId id="279" r:id="rId15"/>
    <p:sldId id="259" r:id="rId16"/>
    <p:sldId id="278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DC0"/>
    <a:srgbClr val="ADB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7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58810-C50C-4515-83AE-3B111BDBC00C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D56C7-1177-41BB-BBA0-5AE79DBFD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9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12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95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056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30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67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95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66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12094"/>
            <a:ext cx="36004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Projet</a:t>
            </a:r>
            <a:r>
              <a:rPr kumimoji="0" lang="en-US" altLang="ko-KR" sz="1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de fin </a:t>
            </a:r>
            <a:r>
              <a:rPr kumimoji="0" lang="en-US" altLang="ko-KR" sz="1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d’études</a:t>
            </a:r>
            <a:endParaRPr kumimoji="0" lang="en-US" altLang="ko-KR" sz="1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Septembre</a:t>
            </a:r>
            <a:r>
              <a:rPr lang="en-US" altLang="ko-KR" sz="10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2017 – Mars 2018</a:t>
            </a:r>
            <a:endParaRPr kumimoji="0" lang="en-US" altLang="ko-KR" sz="10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97782" y="1834683"/>
            <a:ext cx="50963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맑은 고딕" pitchFamily="50" charset="-127"/>
                <a:cs typeface="Arial" pitchFamily="34" charset="0"/>
              </a:rPr>
              <a:t>     </a:t>
            </a:r>
            <a:r>
              <a:rPr lang="en-US" altLang="ko-KR" sz="2800" b="1" dirty="0" err="1" smtClean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맑은 고딕" pitchFamily="50" charset="-127"/>
                <a:cs typeface="Arial" pitchFamily="34" charset="0"/>
              </a:rPr>
              <a:t>YourJob</a:t>
            </a:r>
            <a:endParaRPr lang="en-US" altLang="ko-KR" sz="2800" b="1" dirty="0" smtClean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1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Création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d’un site </a:t>
            </a:r>
            <a:r>
              <a:rPr lang="en-US" altLang="ko-KR" sz="1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d’aide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à la </a:t>
            </a:r>
            <a:r>
              <a:rPr lang="en-US" altLang="ko-KR" sz="1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recherche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d’emploi</a:t>
            </a:r>
          </a:p>
        </p:txBody>
      </p:sp>
      <p:pic>
        <p:nvPicPr>
          <p:cNvPr id="6" name="Imag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7799203" y="61497"/>
            <a:ext cx="1318953" cy="9398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Sous-titre 2"/>
          <p:cNvSpPr txBox="1">
            <a:spLocks/>
          </p:cNvSpPr>
          <p:nvPr/>
        </p:nvSpPr>
        <p:spPr>
          <a:xfrm>
            <a:off x="120352" y="4011911"/>
            <a:ext cx="632385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Soutenu par:</a:t>
            </a: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Saly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KNAB  |  M’Hamed Amine SAIDI  |  Aïchatou </a:t>
            </a:r>
            <a:r>
              <a:rPr lang="fr-FR" sz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Touré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|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Lamyae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cap="al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Zeknoun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084" y="4869488"/>
            <a:ext cx="648072" cy="269882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116886" y="136462"/>
            <a:ext cx="639246" cy="424641"/>
            <a:chOff x="73168" y="5716603"/>
            <a:chExt cx="939044" cy="645073"/>
          </a:xfrm>
        </p:grpSpPr>
        <p:sp>
          <p:nvSpPr>
            <p:cNvPr id="11" name="Rectangle 10"/>
            <p:cNvSpPr/>
            <p:nvPr/>
          </p:nvSpPr>
          <p:spPr>
            <a:xfrm>
              <a:off x="73169" y="5716603"/>
              <a:ext cx="939043" cy="63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68" y="5722985"/>
              <a:ext cx="939043" cy="638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6" name="Pentagone 5"/>
          <p:cNvSpPr/>
          <p:nvPr/>
        </p:nvSpPr>
        <p:spPr>
          <a:xfrm>
            <a:off x="3300112" y="195486"/>
            <a:ext cx="2207992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technique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79712" y="1199716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Architecture du site</a:t>
            </a:r>
          </a:p>
        </p:txBody>
      </p:sp>
      <p:sp>
        <p:nvSpPr>
          <p:cNvPr id="7" name="Pentagone 6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</p:txBody>
      </p:sp>
      <p:pic>
        <p:nvPicPr>
          <p:cNvPr id="12" name="Image 11" descr="https://raw.githubusercontent.com/zeknoun/yourjob1/master/schema%20v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12" y="1633273"/>
            <a:ext cx="8424936" cy="325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974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6" name="Pentagone 5"/>
          <p:cNvSpPr/>
          <p:nvPr/>
        </p:nvSpPr>
        <p:spPr>
          <a:xfrm>
            <a:off x="5508104" y="195485"/>
            <a:ext cx="2019663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Gestion de projet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95536" y="1131590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Répartition des tâches </a:t>
            </a:r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11094"/>
              </p:ext>
            </p:extLst>
          </p:nvPr>
        </p:nvGraphicFramePr>
        <p:xfrm>
          <a:off x="287523" y="1851670"/>
          <a:ext cx="8136905" cy="2590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1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78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33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077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25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2229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17508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Tache/Nom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Programmation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Traitement des</a:t>
                      </a:r>
                      <a:r>
                        <a:rPr lang="fr-FR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données brutes</a:t>
                      </a:r>
                      <a:endParaRPr lang="fr-FR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Gestion et </a:t>
                      </a:r>
                    </a:p>
                    <a:p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importation des données sur WAMP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Rapport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Présentation</a:t>
                      </a:r>
                    </a:p>
                    <a:p>
                      <a:r>
                        <a:rPr lang="fr-FR" sz="1400" baseline="0" dirty="0" smtClean="0"/>
                        <a:t>PowerPoint 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1151"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KNAB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100%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40%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0819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SAIDI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30%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ZEKNOUN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60%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Pentagone 7"/>
          <p:cNvSpPr/>
          <p:nvPr/>
        </p:nvSpPr>
        <p:spPr>
          <a:xfrm>
            <a:off x="3300112" y="195486"/>
            <a:ext cx="2207992" cy="504055"/>
          </a:xfrm>
          <a:prstGeom prst="homePlat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Description technique</a:t>
            </a:r>
          </a:p>
        </p:txBody>
      </p:sp>
      <p:sp>
        <p:nvSpPr>
          <p:cNvPr id="9" name="Pentagone 8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2851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6" name="Pentagone 5"/>
          <p:cNvSpPr/>
          <p:nvPr/>
        </p:nvSpPr>
        <p:spPr>
          <a:xfrm>
            <a:off x="5508104" y="195485"/>
            <a:ext cx="2019663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Gestion de projet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95536" y="1131590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Difficultés rencontrées</a:t>
            </a:r>
          </a:p>
        </p:txBody>
      </p:sp>
      <p:sp>
        <p:nvSpPr>
          <p:cNvPr id="8" name="Pentagone 7"/>
          <p:cNvSpPr/>
          <p:nvPr/>
        </p:nvSpPr>
        <p:spPr>
          <a:xfrm>
            <a:off x="3300112" y="195486"/>
            <a:ext cx="2207992" cy="504055"/>
          </a:xfrm>
          <a:prstGeom prst="homePlat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Description technique</a:t>
            </a:r>
          </a:p>
        </p:txBody>
      </p:sp>
      <p:sp>
        <p:nvSpPr>
          <p:cNvPr id="9" name="Pentagone 8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51680" y="1851670"/>
            <a:ext cx="7704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Gestion des erreurs lors de l’inscription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Base de données insuffisante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Gestion du temps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Utilisation de </a:t>
            </a:r>
            <a:r>
              <a:rPr lang="fr-FR" dirty="0" err="1" smtClean="0"/>
              <a:t>javascript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55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6" name="Pentagone 5"/>
          <p:cNvSpPr/>
          <p:nvPr/>
        </p:nvSpPr>
        <p:spPr>
          <a:xfrm>
            <a:off x="5508104" y="195485"/>
            <a:ext cx="2019663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Gestion de projet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95536" y="1131590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Adaptation du planning</a:t>
            </a:r>
          </a:p>
        </p:txBody>
      </p:sp>
      <p:sp>
        <p:nvSpPr>
          <p:cNvPr id="8" name="Pentagone 7"/>
          <p:cNvSpPr/>
          <p:nvPr/>
        </p:nvSpPr>
        <p:spPr>
          <a:xfrm>
            <a:off x="3300112" y="195486"/>
            <a:ext cx="2207992" cy="504055"/>
          </a:xfrm>
          <a:prstGeom prst="homePlat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Description technique</a:t>
            </a:r>
          </a:p>
        </p:txBody>
      </p:sp>
      <p:sp>
        <p:nvSpPr>
          <p:cNvPr id="9" name="Pentagone 8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51680" y="1923678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Changement du planning par rapport à celui du cahier de charge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Cause principale : </a:t>
            </a:r>
            <a:r>
              <a:rPr lang="fr-FR" dirty="0" smtClean="0"/>
              <a:t>Grève étudiante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Adaptation : organisation du travail en dehors des cours</a:t>
            </a:r>
          </a:p>
        </p:txBody>
      </p:sp>
    </p:spTree>
    <p:extLst>
      <p:ext uri="{BB962C8B-B14F-4D97-AF65-F5344CB8AC3E}">
        <p14:creationId xmlns:p14="http://schemas.microsoft.com/office/powerpoint/2010/main" val="380011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806852" y="1260797"/>
            <a:ext cx="5149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 smtClean="0"/>
              <a:t>Mise en pratique et développement de nos </a:t>
            </a:r>
            <a:r>
              <a:rPr lang="fr-FR" dirty="0" smtClean="0"/>
              <a:t>compétences </a:t>
            </a:r>
            <a:r>
              <a:rPr lang="fr-FR" dirty="0" smtClean="0"/>
              <a:t>en programmation </a:t>
            </a:r>
            <a:r>
              <a:rPr lang="fr-FR" dirty="0" smtClean="0"/>
              <a:t>   web </a:t>
            </a:r>
            <a:r>
              <a:rPr lang="fr-FR" dirty="0" smtClean="0"/>
              <a:t>et base de </a:t>
            </a:r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915816" y="293179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Contraintes de temps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Grève étudiante</a:t>
            </a:r>
            <a:endParaRPr lang="fr-FR" dirty="0"/>
          </a:p>
        </p:txBody>
      </p:sp>
      <p:pic>
        <p:nvPicPr>
          <p:cNvPr id="1026" name="Picture 2" descr="RÃ©sultat de recherche d'images pour &quot;avantage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15" y="1172240"/>
            <a:ext cx="870832" cy="82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inconvÃ©ni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15" y="2684931"/>
            <a:ext cx="999801" cy="99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806852" y="1260797"/>
            <a:ext cx="631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 smtClean="0"/>
              <a:t>Quelles perspectives ?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139952" y="1923678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Corrections des erreurs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Notifications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Vérification des filières entrées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44" y="2847008"/>
            <a:ext cx="1851670" cy="18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u="sng" dirty="0" err="1" smtClean="0"/>
              <a:t>Sommaire</a:t>
            </a:r>
            <a:endParaRPr lang="en-US" u="sng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43608" y="1151323"/>
            <a:ext cx="6869333" cy="370094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fr-FR" sz="2400" dirty="0" smtClean="0"/>
              <a:t>Introduction</a:t>
            </a:r>
          </a:p>
          <a:p>
            <a:pPr>
              <a:spcBef>
                <a:spcPts val="1200"/>
              </a:spcBef>
            </a:pPr>
            <a:endParaRPr lang="fr-FR" sz="2400" dirty="0" smtClean="0"/>
          </a:p>
          <a:p>
            <a:pPr>
              <a:spcBef>
                <a:spcPts val="1200"/>
              </a:spcBef>
            </a:pPr>
            <a:r>
              <a:rPr lang="fr-FR" sz="2400" dirty="0" smtClean="0"/>
              <a:t>1. Démonstration</a:t>
            </a:r>
          </a:p>
          <a:p>
            <a:pPr>
              <a:spcBef>
                <a:spcPts val="1200"/>
              </a:spcBef>
            </a:pPr>
            <a:r>
              <a:rPr lang="fr-FR" sz="2400" dirty="0" smtClean="0"/>
              <a:t>2. Description technique </a:t>
            </a:r>
          </a:p>
          <a:p>
            <a:pPr>
              <a:spcBef>
                <a:spcPts val="1200"/>
              </a:spcBef>
            </a:pPr>
            <a:r>
              <a:rPr lang="fr-FR" sz="2400" dirty="0" smtClean="0"/>
              <a:t>3. Gestion de projet</a:t>
            </a:r>
          </a:p>
          <a:p>
            <a:pPr>
              <a:spcBef>
                <a:spcPts val="1200"/>
              </a:spcBef>
            </a:pPr>
            <a:r>
              <a:rPr lang="fr-FR" sz="2400" dirty="0" smtClean="0"/>
              <a:t> </a:t>
            </a:r>
          </a:p>
          <a:p>
            <a:pPr>
              <a:spcBef>
                <a:spcPts val="1200"/>
              </a:spcBef>
            </a:pPr>
            <a:r>
              <a:rPr lang="fr-FR" sz="2400" dirty="0" smtClean="0"/>
              <a:t>Conclusion</a:t>
            </a:r>
          </a:p>
        </p:txBody>
      </p:sp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Pentagone 7"/>
          <p:cNvSpPr/>
          <p:nvPr/>
        </p:nvSpPr>
        <p:spPr>
          <a:xfrm>
            <a:off x="0" y="214589"/>
            <a:ext cx="1475656" cy="41294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05930" y="1203598"/>
            <a:ext cx="6962414" cy="35180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600" dirty="0" smtClean="0"/>
              <a:t>Problème : </a:t>
            </a:r>
          </a:p>
          <a:p>
            <a:pPr lvl="1">
              <a:lnSpc>
                <a:spcPct val="100000"/>
              </a:lnSpc>
            </a:pPr>
            <a:r>
              <a:rPr lang="fr-FR" sz="2000" dirty="0" smtClean="0"/>
              <a:t>Recherche d’</a:t>
            </a:r>
            <a:r>
              <a:rPr lang="fr-FR" sz="2000" b="1" dirty="0" smtClean="0">
                <a:solidFill>
                  <a:schemeClr val="tx2">
                    <a:lumMod val="50000"/>
                  </a:schemeClr>
                </a:solidFill>
              </a:rPr>
              <a:t>emplois</a:t>
            </a:r>
            <a:r>
              <a:rPr lang="fr-FR" sz="2000" dirty="0" smtClean="0"/>
              <a:t> et de 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stages</a:t>
            </a:r>
            <a:r>
              <a:rPr lang="fr-FR" sz="2000" dirty="0" smtClean="0"/>
              <a:t> difficile</a:t>
            </a:r>
          </a:p>
          <a:p>
            <a:pPr lvl="1">
              <a:lnSpc>
                <a:spcPct val="100000"/>
              </a:lnSpc>
            </a:pPr>
            <a:endParaRPr lang="fr-FR" sz="2000" dirty="0" smtClean="0"/>
          </a:p>
          <a:p>
            <a:pPr>
              <a:lnSpc>
                <a:spcPct val="100000"/>
              </a:lnSpc>
            </a:pPr>
            <a:r>
              <a:rPr lang="fr-FR" sz="1600" dirty="0" smtClean="0"/>
              <a:t>Utilisateurs visés : </a:t>
            </a: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Diplômés</a:t>
            </a:r>
            <a:r>
              <a:rPr lang="fr-FR" sz="2000" dirty="0" smtClean="0"/>
              <a:t> et 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stagiaires</a:t>
            </a:r>
          </a:p>
          <a:p>
            <a:pPr marL="0" indent="0">
              <a:buNone/>
            </a:pPr>
            <a:endParaRPr lang="fr-FR" sz="1600" dirty="0" smtClean="0"/>
          </a:p>
          <a:p>
            <a:r>
              <a:rPr lang="fr-FR" sz="1600" dirty="0" smtClean="0"/>
              <a:t>Solution trouvée: </a:t>
            </a:r>
          </a:p>
          <a:p>
            <a:pPr lvl="1"/>
            <a:r>
              <a:rPr lang="fr-FR" sz="2000" dirty="0" smtClean="0"/>
              <a:t>Création du 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site web </a:t>
            </a:r>
            <a:r>
              <a:rPr lang="fr-FR" sz="2000" dirty="0" smtClean="0"/>
              <a:t>: « </a:t>
            </a:r>
            <a:r>
              <a:rPr lang="fr-FR" sz="2000" dirty="0" err="1" smtClean="0"/>
              <a:t>YourJob</a:t>
            </a:r>
            <a:r>
              <a:rPr lang="fr-FR" sz="2000" dirty="0" smtClean="0"/>
              <a:t> »</a:t>
            </a:r>
            <a:endParaRPr lang="fr-FR" sz="1600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136525" y="1059582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41488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7504" y="1059582"/>
            <a:ext cx="381642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/>
              <a:t>Résultat de l’enquête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5436096" y="1166839"/>
            <a:ext cx="2448272" cy="43355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1200"/>
              </a:spcBef>
            </a:pPr>
            <a:endParaRPr lang="fr-FR" sz="1600" i="1" u="sng" dirty="0" smtClean="0"/>
          </a:p>
        </p:txBody>
      </p:sp>
      <p:pic>
        <p:nvPicPr>
          <p:cNvPr id="12" name="Image 11"/>
          <p:cNvPicPr/>
          <p:nvPr/>
        </p:nvPicPr>
        <p:blipFill rotWithShape="1">
          <a:blip r:embed="rId3" cstate="print"/>
          <a:srcRect b="16127"/>
          <a:stretch/>
        </p:blipFill>
        <p:spPr bwMode="auto">
          <a:xfrm>
            <a:off x="467544" y="1707654"/>
            <a:ext cx="8280920" cy="31683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Pentagone 13"/>
          <p:cNvSpPr/>
          <p:nvPr/>
        </p:nvSpPr>
        <p:spPr>
          <a:xfrm>
            <a:off x="0" y="214589"/>
            <a:ext cx="1475656" cy="41294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5926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7504" y="1059582"/>
            <a:ext cx="381642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/>
              <a:t>Liens utiles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5364088" y="1163982"/>
            <a:ext cx="2376264" cy="2663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1200"/>
              </a:spcBef>
            </a:pPr>
            <a:endParaRPr lang="fr-FR" sz="1600" i="1" u="sng" dirty="0" smtClean="0"/>
          </a:p>
        </p:txBody>
      </p:sp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 13"/>
          <p:cNvPicPr/>
          <p:nvPr/>
        </p:nvPicPr>
        <p:blipFill rotWithShape="1">
          <a:blip r:embed="rId4" cstate="print"/>
          <a:srcRect b="34940"/>
          <a:stretch/>
        </p:blipFill>
        <p:spPr bwMode="auto">
          <a:xfrm>
            <a:off x="251521" y="1592879"/>
            <a:ext cx="8640960" cy="3211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Pentagone 11"/>
          <p:cNvSpPr/>
          <p:nvPr/>
        </p:nvSpPr>
        <p:spPr>
          <a:xfrm>
            <a:off x="0" y="214589"/>
            <a:ext cx="1475656" cy="41294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4166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7504" y="1059582"/>
            <a:ext cx="381642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/>
              <a:t>Statistiques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5364088" y="1163982"/>
            <a:ext cx="2376264" cy="2663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1200"/>
              </a:spcBef>
            </a:pPr>
            <a:endParaRPr lang="fr-FR" sz="1600" i="1" u="sng" dirty="0" smtClean="0"/>
          </a:p>
        </p:txBody>
      </p:sp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/>
          <p:cNvPicPr/>
          <p:nvPr/>
        </p:nvPicPr>
        <p:blipFill rotWithShape="1">
          <a:blip r:embed="rId4" cstate="print"/>
          <a:srcRect t="391" b="19655"/>
          <a:stretch/>
        </p:blipFill>
        <p:spPr bwMode="auto">
          <a:xfrm>
            <a:off x="327351" y="1707655"/>
            <a:ext cx="7989065" cy="30963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Pentagone 13"/>
          <p:cNvSpPr/>
          <p:nvPr/>
        </p:nvSpPr>
        <p:spPr>
          <a:xfrm>
            <a:off x="0" y="214589"/>
            <a:ext cx="1475656" cy="41294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7001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1653504" y="195486"/>
            <a:ext cx="2019663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Démonstration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95536" y="1131590"/>
            <a:ext cx="4248472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/>
              <a:t>Navigation sur le site en vidéo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r="1622"/>
          <a:stretch/>
        </p:blipFill>
        <p:spPr>
          <a:xfrm>
            <a:off x="3131840" y="2211710"/>
            <a:ext cx="3960440" cy="22644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6" t="15312" r="41562" b="12501"/>
          <a:stretch/>
        </p:blipFill>
        <p:spPr>
          <a:xfrm>
            <a:off x="2411760" y="3343951"/>
            <a:ext cx="120013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6" name="Pentagone 5"/>
          <p:cNvSpPr/>
          <p:nvPr/>
        </p:nvSpPr>
        <p:spPr>
          <a:xfrm>
            <a:off x="3300112" y="195486"/>
            <a:ext cx="2207992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technique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79512" y="1131590"/>
            <a:ext cx="577646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Architecture de la base de données</a:t>
            </a:r>
          </a:p>
        </p:txBody>
      </p:sp>
      <p:sp>
        <p:nvSpPr>
          <p:cNvPr id="7" name="Pentagone 6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</p:txBody>
      </p:sp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 descr="https://raw.githubusercontent.com/zeknoun/yourjob1/master/MCD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707654"/>
            <a:ext cx="5904655" cy="309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4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3300112" y="195486"/>
            <a:ext cx="2207992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technique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79712" y="1199716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Technologies utilisées</a:t>
            </a:r>
          </a:p>
        </p:txBody>
      </p:sp>
      <p:sp>
        <p:nvSpPr>
          <p:cNvPr id="7" name="Pentagone 6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Démonstration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067694"/>
            <a:ext cx="3888432" cy="23111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16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269</Words>
  <Application>Microsoft Office PowerPoint</Application>
  <PresentationFormat>Affichage à l'écran (16:9)</PresentationFormat>
  <Paragraphs>114</Paragraphs>
  <Slides>15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Book Antiqua</vt:lpstr>
      <vt:lpstr>Calibri</vt:lpstr>
      <vt:lpstr>Wingdings</vt:lpstr>
      <vt:lpstr>Office Theme</vt:lpstr>
      <vt:lpstr>Custom Design</vt:lpstr>
      <vt:lpstr>Présentation PowerPoint</vt:lpstr>
      <vt:lpstr> Sommaire</vt:lpstr>
      <vt:lpstr>Présentation PowerPoint</vt:lpstr>
      <vt:lpstr>Résultat de l’enquête</vt:lpstr>
      <vt:lpstr>Liens utiles</vt:lpstr>
      <vt:lpstr>Statistiques</vt:lpstr>
      <vt:lpstr>Navigation sur le site en vidéo</vt:lpstr>
      <vt:lpstr>Architecture de la base de données</vt:lpstr>
      <vt:lpstr>Technologies utilisées</vt:lpstr>
      <vt:lpstr>Architecture du site</vt:lpstr>
      <vt:lpstr>Répartition des tâches </vt:lpstr>
      <vt:lpstr>Difficultés rencontrées</vt:lpstr>
      <vt:lpstr>Adaptation du planning</vt:lpstr>
      <vt:lpstr>Conclusion</vt:lpstr>
      <vt:lpstr>Conclusion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Compte Microsoft</cp:lastModifiedBy>
  <cp:revision>70</cp:revision>
  <dcterms:created xsi:type="dcterms:W3CDTF">2014-04-01T16:27:38Z</dcterms:created>
  <dcterms:modified xsi:type="dcterms:W3CDTF">2018-03-25T21:42:24Z</dcterms:modified>
</cp:coreProperties>
</file>