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59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DC0"/>
    <a:srgbClr val="ADB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58810-C50C-4515-83AE-3B111BDBC00C}" type="datetimeFigureOut">
              <a:rPr lang="fr-FR" smtClean="0"/>
              <a:t>24/03/2018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D56C7-1177-41BB-BBA0-5AE79DBFDC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9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28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95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5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0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95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6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67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0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873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9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626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D56C7-1177-41BB-BBA0-5AE79DBFDCE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12094"/>
            <a:ext cx="3600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Projet</a:t>
            </a:r>
            <a:r>
              <a:rPr kumimoji="0" lang="en-US" altLang="ko-KR" sz="1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de fin </a:t>
            </a:r>
            <a:r>
              <a:rPr kumimoji="0" lang="en-US" altLang="ko-KR" sz="1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d’études</a:t>
            </a:r>
            <a:endParaRPr kumimoji="0" lang="en-US" altLang="ko-KR" sz="1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Septembre</a:t>
            </a:r>
            <a:r>
              <a:rPr lang="en-US" altLang="ko-KR" sz="1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2017 – Mars 2018</a:t>
            </a:r>
            <a:endParaRPr kumimoji="0" lang="en-US" altLang="ko-KR" sz="10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97782" y="1834683"/>
            <a:ext cx="50963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     </a:t>
            </a:r>
            <a:r>
              <a:rPr lang="en-US" altLang="ko-KR" sz="2800" b="1" dirty="0" err="1" smtClean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맑은 고딕" pitchFamily="50" charset="-127"/>
                <a:cs typeface="Arial" pitchFamily="34" charset="0"/>
              </a:rPr>
              <a:t>YourJob</a:t>
            </a:r>
            <a:endParaRPr lang="en-US" altLang="ko-KR" sz="2800" b="1" dirty="0" smtClean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Création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d’un site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d’aide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à la </a:t>
            </a:r>
            <a:r>
              <a:rPr lang="en-US" altLang="ko-KR" sz="1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recherche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d’emploi</a:t>
            </a:r>
          </a:p>
        </p:txBody>
      </p:sp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7799203" y="61497"/>
            <a:ext cx="1318953" cy="939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120352" y="4011911"/>
            <a:ext cx="632385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Soutenu par:</a:t>
            </a:r>
          </a:p>
          <a:p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Saly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KNAB  |  M’Hamed Amine SAIDI  |  Aïchatou </a:t>
            </a:r>
            <a:r>
              <a:rPr lang="fr-FR" sz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Touré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| 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Lamyae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cap="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Zeknoun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084" y="4869488"/>
            <a:ext cx="648072" cy="269882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116886" y="136462"/>
            <a:ext cx="639246" cy="424641"/>
            <a:chOff x="73168" y="5716603"/>
            <a:chExt cx="939044" cy="645073"/>
          </a:xfrm>
        </p:grpSpPr>
        <p:sp>
          <p:nvSpPr>
            <p:cNvPr id="11" name="Rectangle 10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252736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4499992" y="195486"/>
            <a:ext cx="2520280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fonctionnelle</a:t>
            </a:r>
            <a:endParaRPr lang="fr-FR" sz="1400" b="1" dirty="0" smtClean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 smtClean="0"/>
              <a:t>Pages principales du site:</a:t>
            </a:r>
            <a:endParaRPr lang="fr-FR" sz="1800" dirty="0" smtClean="0"/>
          </a:p>
        </p:txBody>
      </p:sp>
      <p:sp>
        <p:nvSpPr>
          <p:cNvPr id="7" name="Pentagone 6"/>
          <p:cNvSpPr/>
          <p:nvPr/>
        </p:nvSpPr>
        <p:spPr>
          <a:xfrm>
            <a:off x="1259633" y="195485"/>
            <a:ext cx="1512167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771800" y="195485"/>
            <a:ext cx="1728192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4355976" y="1232411"/>
            <a:ext cx="2664296" cy="4335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fr-FR" sz="1600" i="1" u="sng" dirty="0" smtClean="0"/>
              <a:t>Recherche par activité</a:t>
            </a:r>
            <a:endParaRPr lang="fr-FR" sz="1600" i="1" u="sng" dirty="0" smtClean="0"/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/>
          <p:cNvPicPr/>
          <p:nvPr/>
        </p:nvPicPr>
        <p:blipFill rotWithShape="1">
          <a:blip r:embed="rId4" cstate="print"/>
          <a:srcRect b="27590"/>
          <a:stretch/>
        </p:blipFill>
        <p:spPr bwMode="auto">
          <a:xfrm>
            <a:off x="827584" y="2026008"/>
            <a:ext cx="6945902" cy="27934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15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252736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4499992" y="195486"/>
            <a:ext cx="2520280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fonctionnelle</a:t>
            </a:r>
            <a:endParaRPr lang="fr-FR" sz="1400" b="1" dirty="0" smtClean="0"/>
          </a:p>
        </p:txBody>
      </p:sp>
      <p:sp>
        <p:nvSpPr>
          <p:cNvPr id="7" name="Pentagone 6"/>
          <p:cNvSpPr/>
          <p:nvPr/>
        </p:nvSpPr>
        <p:spPr>
          <a:xfrm>
            <a:off x="1259633" y="195485"/>
            <a:ext cx="1512167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771800" y="195485"/>
            <a:ext cx="1728192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/>
          <p:cNvPicPr/>
          <p:nvPr/>
        </p:nvPicPr>
        <p:blipFill rotWithShape="1">
          <a:blip r:embed="rId4" cstate="print"/>
          <a:srcRect b="27590"/>
          <a:stretch/>
        </p:blipFill>
        <p:spPr bwMode="auto">
          <a:xfrm>
            <a:off x="251520" y="1203598"/>
            <a:ext cx="7848872" cy="3615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789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252736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4499992" y="195486"/>
            <a:ext cx="2520280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fonctionnelle</a:t>
            </a:r>
            <a:endParaRPr lang="fr-FR" sz="1400" b="1" dirty="0" smtClean="0"/>
          </a:p>
        </p:txBody>
      </p:sp>
      <p:sp>
        <p:nvSpPr>
          <p:cNvPr id="7" name="Pentagone 6"/>
          <p:cNvSpPr/>
          <p:nvPr/>
        </p:nvSpPr>
        <p:spPr>
          <a:xfrm>
            <a:off x="1259633" y="195485"/>
            <a:ext cx="1512167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771800" y="195485"/>
            <a:ext cx="1728192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/>
          <p:cNvPicPr/>
          <p:nvPr/>
        </p:nvPicPr>
        <p:blipFill rotWithShape="1">
          <a:blip r:embed="rId4" cstate="print"/>
          <a:srcRect b="36375"/>
          <a:stretch/>
        </p:blipFill>
        <p:spPr bwMode="auto">
          <a:xfrm>
            <a:off x="179512" y="1746241"/>
            <a:ext cx="7857716" cy="3073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 smtClean="0"/>
              <a:t>Pages principales du site:</a:t>
            </a:r>
            <a:endParaRPr lang="fr-FR" sz="1800" dirty="0" smtClean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4676867" y="1186133"/>
            <a:ext cx="3384376" cy="4335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fr-FR" sz="1400" i="1" u="sng" dirty="0" smtClean="0"/>
              <a:t>Création d’un compte entrepreneur</a:t>
            </a:r>
            <a:endParaRPr lang="fr-FR" sz="1400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489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252736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4499992" y="195486"/>
            <a:ext cx="2520280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fonctionnelle</a:t>
            </a:r>
            <a:endParaRPr lang="fr-FR" sz="1400" b="1" dirty="0" smtClean="0"/>
          </a:p>
        </p:txBody>
      </p:sp>
      <p:sp>
        <p:nvSpPr>
          <p:cNvPr id="7" name="Pentagone 6"/>
          <p:cNvSpPr/>
          <p:nvPr/>
        </p:nvSpPr>
        <p:spPr>
          <a:xfrm>
            <a:off x="1259633" y="195485"/>
            <a:ext cx="1512167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771800" y="195485"/>
            <a:ext cx="1728192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 smtClean="0"/>
              <a:t>Pages principales du site:</a:t>
            </a:r>
            <a:endParaRPr lang="fr-FR" sz="1800" dirty="0" smtClean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436096" y="1166839"/>
            <a:ext cx="2448272" cy="4335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fr-FR" sz="1600" i="1" u="sng" dirty="0" smtClean="0"/>
              <a:t>Résultat de l’enquête</a:t>
            </a:r>
            <a:endParaRPr lang="fr-FR" sz="1600" i="1" u="sng" dirty="0" smtClean="0"/>
          </a:p>
        </p:txBody>
      </p:sp>
      <p:pic>
        <p:nvPicPr>
          <p:cNvPr id="12" name="Image 11"/>
          <p:cNvPicPr/>
          <p:nvPr/>
        </p:nvPicPr>
        <p:blipFill rotWithShape="1">
          <a:blip r:embed="rId3" cstate="print"/>
          <a:srcRect b="16127"/>
          <a:stretch/>
        </p:blipFill>
        <p:spPr bwMode="auto">
          <a:xfrm>
            <a:off x="467544" y="1707654"/>
            <a:ext cx="8280920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26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252736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4499992" y="195486"/>
            <a:ext cx="2520280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fonctionnelle</a:t>
            </a:r>
            <a:endParaRPr lang="fr-FR" sz="1400" b="1" dirty="0" smtClean="0"/>
          </a:p>
        </p:txBody>
      </p:sp>
      <p:sp>
        <p:nvSpPr>
          <p:cNvPr id="7" name="Pentagone 6"/>
          <p:cNvSpPr/>
          <p:nvPr/>
        </p:nvSpPr>
        <p:spPr>
          <a:xfrm>
            <a:off x="1259633" y="195485"/>
            <a:ext cx="1512167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771800" y="195485"/>
            <a:ext cx="1728192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 smtClean="0"/>
              <a:t>Pages principales du site:</a:t>
            </a:r>
            <a:endParaRPr lang="fr-FR" sz="1800" dirty="0" smtClean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fr-FR" sz="1600" i="1" u="sng" dirty="0" smtClean="0"/>
              <a:t>Liens utiles</a:t>
            </a:r>
            <a:endParaRPr lang="fr-FR" sz="1600" i="1" u="sng" dirty="0" smtClean="0"/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4" cstate="print"/>
          <a:srcRect b="34940"/>
          <a:stretch/>
        </p:blipFill>
        <p:spPr bwMode="auto">
          <a:xfrm>
            <a:off x="251521" y="1592879"/>
            <a:ext cx="8640960" cy="3211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66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252736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4499992" y="195486"/>
            <a:ext cx="2520280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fonctionnelle</a:t>
            </a:r>
            <a:endParaRPr lang="fr-FR" sz="1400" b="1" dirty="0" smtClean="0"/>
          </a:p>
        </p:txBody>
      </p:sp>
      <p:sp>
        <p:nvSpPr>
          <p:cNvPr id="7" name="Pentagone 6"/>
          <p:cNvSpPr/>
          <p:nvPr/>
        </p:nvSpPr>
        <p:spPr>
          <a:xfrm>
            <a:off x="1259633" y="195485"/>
            <a:ext cx="1512167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771800" y="195485"/>
            <a:ext cx="1728192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dirty="0" smtClean="0"/>
              <a:t>Pages principales du site:</a:t>
            </a:r>
            <a:endParaRPr lang="fr-FR" sz="1800" dirty="0" smtClean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364088" y="1163982"/>
            <a:ext cx="2376264" cy="2663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fr-FR" sz="1600" i="1" u="sng" dirty="0"/>
              <a:t>S</a:t>
            </a:r>
            <a:r>
              <a:rPr lang="fr-FR" sz="1600" i="1" u="sng" dirty="0" smtClean="0"/>
              <a:t>tatistiques</a:t>
            </a:r>
            <a:endParaRPr lang="fr-FR" sz="1600" i="1" u="sng" dirty="0" smtClean="0"/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/>
          <p:cNvPicPr/>
          <p:nvPr/>
        </p:nvPicPr>
        <p:blipFill rotWithShape="1">
          <a:blip r:embed="rId4" cstate="print"/>
          <a:srcRect t="391" b="19655"/>
          <a:stretch/>
        </p:blipFill>
        <p:spPr bwMode="auto">
          <a:xfrm>
            <a:off x="327351" y="1707655"/>
            <a:ext cx="7989065" cy="3096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01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806852" y="1260797"/>
            <a:ext cx="6317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dirty="0" smtClean="0"/>
              <a:t>Mise en pratique et développement de nos compétences en programmation web et base de données.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915816" y="293179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Contraintes de temps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Grève étudiante</a:t>
            </a:r>
            <a:endParaRPr lang="fr-FR" dirty="0"/>
          </a:p>
        </p:txBody>
      </p:sp>
      <p:pic>
        <p:nvPicPr>
          <p:cNvPr id="1026" name="Picture 2" descr="RÃ©sultat de recherche d'images pour &quot;avantage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1172240"/>
            <a:ext cx="870832" cy="82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inconvÃ©ni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15" y="2684931"/>
            <a:ext cx="999801" cy="99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err="1" smtClean="0"/>
              <a:t>Sommaire</a:t>
            </a:r>
            <a:endParaRPr lang="en-US" u="sng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043608" y="1151323"/>
            <a:ext cx="6869333" cy="37009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fr-FR" sz="2400" dirty="0" smtClean="0"/>
              <a:t>Introduction</a:t>
            </a:r>
          </a:p>
          <a:p>
            <a:pPr>
              <a:spcBef>
                <a:spcPts val="1200"/>
              </a:spcBef>
            </a:pPr>
            <a:endParaRPr lang="fr-FR" sz="2400" dirty="0" smtClean="0"/>
          </a:p>
          <a:p>
            <a:pPr>
              <a:spcBef>
                <a:spcPts val="1200"/>
              </a:spcBef>
            </a:pPr>
            <a:r>
              <a:rPr lang="fr-FR" sz="2400" dirty="0" smtClean="0"/>
              <a:t>1. Gestion de projet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2. Description technique 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3. Description fonctionnelle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 </a:t>
            </a:r>
          </a:p>
          <a:p>
            <a:pPr>
              <a:spcBef>
                <a:spcPts val="1200"/>
              </a:spcBef>
            </a:pPr>
            <a:r>
              <a:rPr lang="fr-FR" sz="2400" dirty="0" smtClean="0"/>
              <a:t>Conclusion</a:t>
            </a:r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Pentagone 7"/>
          <p:cNvSpPr/>
          <p:nvPr/>
        </p:nvSpPr>
        <p:spPr>
          <a:xfrm>
            <a:off x="0" y="214589"/>
            <a:ext cx="1475656" cy="41294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Contexte</a:t>
            </a:r>
            <a:endParaRPr lang="fr-FR" sz="1400" b="1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5930" y="1203598"/>
            <a:ext cx="6962414" cy="351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600" dirty="0" smtClean="0"/>
              <a:t>Problème : </a:t>
            </a:r>
          </a:p>
          <a:p>
            <a:pPr lvl="1">
              <a:lnSpc>
                <a:spcPct val="100000"/>
              </a:lnSpc>
            </a:pPr>
            <a:r>
              <a:rPr lang="fr-FR" sz="2000" dirty="0" smtClean="0"/>
              <a:t>Recherche </a:t>
            </a:r>
            <a:r>
              <a:rPr lang="fr-FR" sz="2000" dirty="0" smtClean="0"/>
              <a:t>d’</a:t>
            </a:r>
            <a:r>
              <a:rPr lang="fr-FR" sz="2000" b="1" dirty="0" smtClean="0">
                <a:solidFill>
                  <a:schemeClr val="tx2">
                    <a:lumMod val="50000"/>
                  </a:schemeClr>
                </a:solidFill>
              </a:rPr>
              <a:t>emplois</a:t>
            </a:r>
            <a:r>
              <a:rPr lang="fr-FR" sz="2000" dirty="0" smtClean="0"/>
              <a:t> </a:t>
            </a:r>
            <a:r>
              <a:rPr lang="fr-FR" sz="2000" dirty="0" smtClean="0"/>
              <a:t>et de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stages</a:t>
            </a:r>
            <a:r>
              <a:rPr lang="fr-FR" sz="2000" dirty="0" smtClean="0"/>
              <a:t> difficile</a:t>
            </a:r>
            <a:endParaRPr lang="fr-FR" sz="2000" dirty="0" smtClean="0"/>
          </a:p>
          <a:p>
            <a:pPr lvl="1">
              <a:lnSpc>
                <a:spcPct val="100000"/>
              </a:lnSpc>
            </a:pPr>
            <a:endParaRPr lang="fr-FR" sz="2000" dirty="0" smtClean="0"/>
          </a:p>
          <a:p>
            <a:pPr>
              <a:lnSpc>
                <a:spcPct val="100000"/>
              </a:lnSpc>
            </a:pPr>
            <a:r>
              <a:rPr lang="fr-FR" sz="1600" dirty="0" smtClean="0"/>
              <a:t>Utilisateurs visés : 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Diplômés</a:t>
            </a:r>
            <a:r>
              <a:rPr lang="fr-FR" sz="2000" dirty="0" smtClean="0"/>
              <a:t> et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stagiaires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dirty="0" smtClean="0"/>
              <a:t>Solution trouvée: </a:t>
            </a:r>
            <a:endParaRPr lang="fr-FR" sz="1600" dirty="0" smtClean="0"/>
          </a:p>
          <a:p>
            <a:pPr lvl="1"/>
            <a:r>
              <a:rPr lang="fr-FR" sz="2000" dirty="0" smtClean="0"/>
              <a:t>Création du 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site web </a:t>
            </a:r>
            <a:r>
              <a:rPr lang="fr-FR" sz="2000" dirty="0" smtClean="0"/>
              <a:t>: « </a:t>
            </a:r>
            <a:r>
              <a:rPr lang="fr-FR" sz="2000" dirty="0" err="1" smtClean="0"/>
              <a:t>YourJob</a:t>
            </a:r>
            <a:r>
              <a:rPr lang="fr-FR" sz="2000" dirty="0" smtClean="0"/>
              <a:t> </a:t>
            </a:r>
            <a:r>
              <a:rPr lang="fr-FR" sz="2000" dirty="0" smtClean="0"/>
              <a:t>»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41488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1653504" y="195486"/>
            <a:ext cx="2019663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Gestion de projet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Répartition des tâches </a:t>
            </a:r>
            <a:endParaRPr lang="fr-FR" sz="2000" dirty="0" smtClean="0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11094"/>
              </p:ext>
            </p:extLst>
          </p:nvPr>
        </p:nvGraphicFramePr>
        <p:xfrm>
          <a:off x="287523" y="1851670"/>
          <a:ext cx="8136905" cy="2590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122"/>
                <a:gridCol w="1757866"/>
                <a:gridCol w="1493370"/>
                <a:gridCol w="1307717"/>
                <a:gridCol w="1002537"/>
                <a:gridCol w="1322293"/>
              </a:tblGrid>
              <a:tr h="117508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Tache/Nom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Programmation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Traitement des</a:t>
                      </a:r>
                      <a:r>
                        <a:rPr lang="fr-FR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données brutes</a:t>
                      </a:r>
                      <a:endParaRPr lang="fr-FR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Gestion </a:t>
                      </a: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 </a:t>
                      </a:r>
                    </a:p>
                    <a:p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importation des données sur WAMP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Rapport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Présentation</a:t>
                      </a:r>
                    </a:p>
                    <a:p>
                      <a:r>
                        <a:rPr lang="fr-FR" sz="1400" baseline="0" dirty="0" smtClean="0"/>
                        <a:t>PowerPoint </a:t>
                      </a:r>
                      <a:endParaRPr lang="fr-FR" sz="1400" dirty="0"/>
                    </a:p>
                  </a:txBody>
                  <a:tcPr/>
                </a:tc>
              </a:tr>
              <a:tr h="301151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KNAB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100%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40%</a:t>
                      </a:r>
                      <a:endParaRPr lang="fr-FR" sz="1400" dirty="0"/>
                    </a:p>
                  </a:txBody>
                  <a:tcPr/>
                </a:tc>
              </a:tr>
              <a:tr h="39081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SAIDI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30%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TOURE</a:t>
                      </a:r>
                      <a:endParaRPr lang="fr-F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ZEKNOUN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35%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60%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1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2799" y="4582898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  <a:endParaRPr lang="fr-FR" sz="1400" b="1" dirty="0" smtClean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Technologies utilisées</a:t>
            </a:r>
            <a:endParaRPr lang="fr-FR" sz="2000" dirty="0" smtClean="0"/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067694"/>
            <a:ext cx="3888432" cy="2311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16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  <a:endParaRPr lang="fr-FR" sz="1400" b="1" dirty="0" smtClean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79712" y="1199716"/>
            <a:ext cx="3960440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du site</a:t>
            </a:r>
            <a:endParaRPr lang="fr-FR" sz="2000" dirty="0" smtClean="0"/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Image 8" descr="schema(vfinal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712" y="1633273"/>
            <a:ext cx="8280920" cy="3032897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508104" y="1621825"/>
            <a:ext cx="771907" cy="192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50" dirty="0" smtClean="0">
                <a:solidFill>
                  <a:srgbClr val="0070C0"/>
                </a:solidFill>
              </a:rPr>
              <a:t>Page d’accueil</a:t>
            </a:r>
            <a:endParaRPr lang="fr-FR" sz="6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3300112" y="195486"/>
            <a:ext cx="2207992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technique</a:t>
            </a:r>
            <a:endParaRPr lang="fr-FR" sz="1400" b="1" dirty="0" smtClean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79512" y="1131590"/>
            <a:ext cx="577646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Architecture de la base de données</a:t>
            </a:r>
            <a:endParaRPr lang="fr-FR" sz="2000" dirty="0" smtClean="0"/>
          </a:p>
        </p:txBody>
      </p:sp>
      <p:sp>
        <p:nvSpPr>
          <p:cNvPr id="7" name="Pentagone 6"/>
          <p:cNvSpPr/>
          <p:nvPr/>
        </p:nvSpPr>
        <p:spPr>
          <a:xfrm>
            <a:off x="1653504" y="195485"/>
            <a:ext cx="1646608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e 11" descr="https://raw.githubusercontent.com/zeknoun/yourjob1/master/MCD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707654"/>
            <a:ext cx="5904655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4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252736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4499992" y="195486"/>
            <a:ext cx="2520280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fonctionnelle</a:t>
            </a:r>
            <a:endParaRPr lang="fr-FR" sz="1400" b="1" dirty="0" smtClean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07504" y="1059582"/>
            <a:ext cx="3816424" cy="43355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000" dirty="0" smtClean="0"/>
              <a:t>Pages principales du site:</a:t>
            </a:r>
            <a:endParaRPr lang="fr-FR" sz="2000" dirty="0" smtClean="0"/>
          </a:p>
        </p:txBody>
      </p:sp>
      <p:sp>
        <p:nvSpPr>
          <p:cNvPr id="7" name="Pentagone 6"/>
          <p:cNvSpPr/>
          <p:nvPr/>
        </p:nvSpPr>
        <p:spPr>
          <a:xfrm>
            <a:off x="1259633" y="195485"/>
            <a:ext cx="1512167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771800" y="195485"/>
            <a:ext cx="1728192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4211960" y="1146745"/>
            <a:ext cx="2664296" cy="43355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fr-FR" sz="1800" u="sng" dirty="0" smtClean="0"/>
              <a:t>Recherche par région</a:t>
            </a:r>
            <a:endParaRPr lang="fr-FR" sz="1800" u="sng" dirty="0" smtClean="0"/>
          </a:p>
        </p:txBody>
      </p:sp>
      <p:pic>
        <p:nvPicPr>
          <p:cNvPr id="14" name="Image 13"/>
          <p:cNvPicPr/>
          <p:nvPr/>
        </p:nvPicPr>
        <p:blipFill rotWithShape="1">
          <a:blip r:embed="rId3" cstate="print"/>
          <a:srcRect r="1014" b="6722"/>
          <a:stretch/>
        </p:blipFill>
        <p:spPr bwMode="auto">
          <a:xfrm>
            <a:off x="615297" y="1838798"/>
            <a:ext cx="7846954" cy="25584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19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6896" y="195485"/>
            <a:ext cx="1252736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4499992" y="195486"/>
            <a:ext cx="2520280" cy="504055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Description fonctionnelle</a:t>
            </a:r>
            <a:endParaRPr lang="fr-FR" sz="1400" b="1" dirty="0" smtClean="0"/>
          </a:p>
        </p:txBody>
      </p:sp>
      <p:sp>
        <p:nvSpPr>
          <p:cNvPr id="7" name="Pentagone 6"/>
          <p:cNvSpPr/>
          <p:nvPr/>
        </p:nvSpPr>
        <p:spPr>
          <a:xfrm>
            <a:off x="1259633" y="195485"/>
            <a:ext cx="1512167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2771800" y="195485"/>
            <a:ext cx="1728192" cy="504056"/>
          </a:xfrm>
          <a:prstGeom prst="homePlate">
            <a:avLst>
              <a:gd name="adj" fmla="val 0"/>
            </a:avLst>
          </a:prstGeom>
          <a:solidFill>
            <a:srgbClr val="C3BDC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Description technique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 13"/>
          <p:cNvPicPr/>
          <p:nvPr/>
        </p:nvPicPr>
        <p:blipFill rotWithShape="1">
          <a:blip r:embed="rId3" cstate="print"/>
          <a:srcRect r="1014" b="6722"/>
          <a:stretch/>
        </p:blipFill>
        <p:spPr bwMode="auto">
          <a:xfrm>
            <a:off x="143508" y="1117130"/>
            <a:ext cx="8712968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3" t="5982" r="20520" b="6530"/>
          <a:stretch/>
        </p:blipFill>
        <p:spPr bwMode="auto">
          <a:xfrm>
            <a:off x="8210836" y="4539125"/>
            <a:ext cx="899592" cy="5606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23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302</Words>
  <Application>Microsoft Office PowerPoint</Application>
  <PresentationFormat>Affichage à l'écran (16:9)</PresentationFormat>
  <Paragraphs>125</Paragraphs>
  <Slides>16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Book Antiqua</vt:lpstr>
      <vt:lpstr>Calibri</vt:lpstr>
      <vt:lpstr>Wingdings</vt:lpstr>
      <vt:lpstr>Office Theme</vt:lpstr>
      <vt:lpstr>Custom Design</vt:lpstr>
      <vt:lpstr>Présentation PowerPoint</vt:lpstr>
      <vt:lpstr> Sommaire</vt:lpstr>
      <vt:lpstr>Présentation PowerPoint</vt:lpstr>
      <vt:lpstr>Répartition des tâches </vt:lpstr>
      <vt:lpstr>Technologies utilisées</vt:lpstr>
      <vt:lpstr>Architecture du site</vt:lpstr>
      <vt:lpstr>Architecture de la base de données</vt:lpstr>
      <vt:lpstr>Pages principales du site:</vt:lpstr>
      <vt:lpstr>Présentation PowerPoint</vt:lpstr>
      <vt:lpstr>Pages principales du site:</vt:lpstr>
      <vt:lpstr>Présentation PowerPoint</vt:lpstr>
      <vt:lpstr>Pages principales du site:</vt:lpstr>
      <vt:lpstr>Pages principales du site:</vt:lpstr>
      <vt:lpstr>Pages principales du site:</vt:lpstr>
      <vt:lpstr>Pages principales du site:</vt:lpstr>
      <vt:lpstr>Conclusion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Compte Microsoft</cp:lastModifiedBy>
  <cp:revision>46</cp:revision>
  <dcterms:created xsi:type="dcterms:W3CDTF">2014-04-01T16:27:38Z</dcterms:created>
  <dcterms:modified xsi:type="dcterms:W3CDTF">2018-03-24T16:18:21Z</dcterms:modified>
</cp:coreProperties>
</file>