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67" r:id="rId6"/>
    <p:sldId id="275" r:id="rId7"/>
    <p:sldId id="262" r:id="rId8"/>
    <p:sldId id="268" r:id="rId9"/>
    <p:sldId id="269" r:id="rId10"/>
    <p:sldId id="263" r:id="rId11"/>
    <p:sldId id="271" r:id="rId12"/>
    <p:sldId id="270" r:id="rId13"/>
    <p:sldId id="272" r:id="rId14"/>
    <p:sldId id="264" r:id="rId15"/>
    <p:sldId id="265" r:id="rId16"/>
    <p:sldId id="273" r:id="rId17"/>
    <p:sldId id="266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86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351EA-984D-4F6F-9D23-5E39212DCFFF}" type="datetimeFigureOut">
              <a:rPr lang="fr-FR" smtClean="0"/>
              <a:pPr/>
              <a:t>24/03/2018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11782-A23F-4E23-9F5D-16125C0B5B8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96820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F1AA9-DE6B-4386-A5A2-DC9F1D979A2A}" type="datetimeFigureOut">
              <a:rPr lang="fr-FR" smtClean="0"/>
              <a:pPr/>
              <a:t>24/03/2018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273A-2AEE-4E2A-A7A8-4495BAF10F9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798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riangle rectangle 6"/>
          <p:cNvSpPr/>
          <p:nvPr userDrawn="1"/>
        </p:nvSpPr>
        <p:spPr>
          <a:xfrm rot="10800000" flipH="1">
            <a:off x="0" y="0"/>
            <a:ext cx="9135761" cy="1122363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rectangle 7"/>
          <p:cNvSpPr/>
          <p:nvPr userDrawn="1"/>
        </p:nvSpPr>
        <p:spPr>
          <a:xfrm rot="10800000">
            <a:off x="65902" y="1"/>
            <a:ext cx="12117860" cy="123426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771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1410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77141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36823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78581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8170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2497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799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6434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81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4320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rectangle 7"/>
          <p:cNvSpPr/>
          <p:nvPr userDrawn="1"/>
        </p:nvSpPr>
        <p:spPr>
          <a:xfrm flipH="1">
            <a:off x="3048000" y="5623740"/>
            <a:ext cx="9135761" cy="1234260"/>
          </a:xfrm>
          <a:prstGeom prst="rt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rectangle 8"/>
          <p:cNvSpPr/>
          <p:nvPr userDrawn="1"/>
        </p:nvSpPr>
        <p:spPr>
          <a:xfrm>
            <a:off x="8237" y="5633051"/>
            <a:ext cx="12117860" cy="1234260"/>
          </a:xfrm>
          <a:prstGeom prst="rt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14/12/2017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87032" y="230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7C588D-97A7-4B52-B27A-D5FA370A527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8991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pole-emploi.fr/candidat/mon-projet-ma-recherche-@/index.jspz?id=76779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848043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 smtClean="0"/>
              <a:t>« </a:t>
            </a:r>
            <a:r>
              <a:rPr lang="fr-FR" cap="small" dirty="0" err="1" smtClean="0"/>
              <a:t>YourJob</a:t>
            </a:r>
            <a:r>
              <a:rPr lang="fr-FR" dirty="0" smtClean="0"/>
              <a:t> »</a:t>
            </a:r>
            <a:br>
              <a:rPr lang="fr-FR" dirty="0" smtClean="0"/>
            </a:br>
            <a:r>
              <a:rPr lang="fr-FR" sz="4800" dirty="0" smtClean="0"/>
              <a:t>Site d’aide de recherche à l’emploi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884671"/>
            <a:ext cx="9144000" cy="165576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 de L3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MIASHS</a:t>
            </a:r>
          </a:p>
          <a:p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Saly KNAB  |  M’Hamed Amine SAIDI  |  </a:t>
            </a:r>
            <a:r>
              <a:rPr lang="fr-F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Aïchatou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Touré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|  </a:t>
            </a:r>
            <a:r>
              <a:rPr lang="fr-F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Lamyae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cap="all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Zeknoun</a:t>
            </a:r>
            <a:endParaRPr lang="fr-FR" sz="1800" cap="all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lundi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26 Mars 2018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9556" y="5211481"/>
            <a:ext cx="1152700" cy="480028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0668000" y="4600576"/>
            <a:ext cx="1318953" cy="9398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146859" y="4889583"/>
            <a:ext cx="942109" cy="650850"/>
            <a:chOff x="73168" y="5716603"/>
            <a:chExt cx="939044" cy="645073"/>
          </a:xfrm>
        </p:grpSpPr>
        <p:sp>
          <p:nvSpPr>
            <p:cNvPr id="7" name="Rectangle 6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8286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1994" y="652508"/>
            <a:ext cx="10515600" cy="758282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Description </a:t>
            </a:r>
            <a:r>
              <a:rPr lang="fr-FR" b="1" dirty="0" smtClean="0"/>
              <a:t>fonctionnelle :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Touré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Zeknoun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10</a:t>
            </a:fld>
            <a:endParaRPr lang="fr-FR" sz="1050" b="1" dirty="0"/>
          </a:p>
        </p:txBody>
      </p:sp>
      <p:grpSp>
        <p:nvGrpSpPr>
          <p:cNvPr id="29" name="Groupe 28"/>
          <p:cNvGrpSpPr/>
          <p:nvPr/>
        </p:nvGrpSpPr>
        <p:grpSpPr>
          <a:xfrm>
            <a:off x="0" y="122440"/>
            <a:ext cx="7354390" cy="314954"/>
            <a:chOff x="0" y="122440"/>
            <a:chExt cx="7354390" cy="314954"/>
          </a:xfrm>
        </p:grpSpPr>
        <p:sp>
          <p:nvSpPr>
            <p:cNvPr id="9" name="Pentagone 8"/>
            <p:cNvSpPr/>
            <p:nvPr/>
          </p:nvSpPr>
          <p:spPr>
            <a:xfrm>
              <a:off x="0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Contexte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Pentagone 11"/>
            <p:cNvSpPr/>
            <p:nvPr/>
          </p:nvSpPr>
          <p:spPr>
            <a:xfrm>
              <a:off x="5003076" y="122443"/>
              <a:ext cx="2351314" cy="308632"/>
            </a:xfrm>
            <a:prstGeom prst="homePlat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 smtClean="0"/>
            </a:p>
            <a:p>
              <a:pPr algn="ctr"/>
              <a:r>
                <a:rPr lang="fr-FR" sz="1400" b="1" dirty="0" smtClean="0"/>
                <a:t>fonctionnelle </a:t>
              </a:r>
              <a:r>
                <a:rPr lang="fr-FR" sz="1400" b="1" dirty="0" smtClean="0"/>
                <a:t>:</a:t>
              </a:r>
              <a:endParaRPr lang="fr-FR" sz="1400" dirty="0" smtClean="0"/>
            </a:p>
            <a:p>
              <a:pPr algn="ctr"/>
              <a:endParaRPr lang="fr-FR" sz="1400" dirty="0"/>
            </a:p>
          </p:txBody>
        </p:sp>
        <p:sp>
          <p:nvSpPr>
            <p:cNvPr id="13" name="Pentagone 12"/>
            <p:cNvSpPr/>
            <p:nvPr/>
          </p:nvSpPr>
          <p:spPr>
            <a:xfrm>
              <a:off x="1548942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Gestion de projet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Pentagone 15"/>
            <p:cNvSpPr/>
            <p:nvPr/>
          </p:nvSpPr>
          <p:spPr>
            <a:xfrm>
              <a:off x="3095898" y="122440"/>
              <a:ext cx="1907176" cy="308633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Description technique</a:t>
              </a:r>
            </a:p>
          </p:txBody>
        </p:sp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20" name="Rectangle 19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sp>
        <p:nvSpPr>
          <p:cNvPr id="26" name="ZoneTexte 25"/>
          <p:cNvSpPr txBox="1"/>
          <p:nvPr/>
        </p:nvSpPr>
        <p:spPr>
          <a:xfrm>
            <a:off x="326572" y="1188720"/>
            <a:ext cx="22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page principale: 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52697" y="1580606"/>
            <a:ext cx="2246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Recherche par </a:t>
            </a:r>
            <a:r>
              <a:rPr lang="fr-FR" dirty="0" smtClean="0"/>
              <a:t>région: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8" name="Image 27"/>
          <p:cNvPicPr/>
          <p:nvPr/>
        </p:nvPicPr>
        <p:blipFill rotWithShape="1">
          <a:blip r:embed="rId5" cstate="print"/>
          <a:srcRect r="1014" b="6722"/>
          <a:stretch/>
        </p:blipFill>
        <p:spPr bwMode="auto">
          <a:xfrm>
            <a:off x="1110343" y="1946366"/>
            <a:ext cx="9470572" cy="36053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  <p:extLst>
      <p:ext uri="{BB962C8B-B14F-4D97-AF65-F5344CB8AC3E}">
        <p14:creationId xmlns:p14="http://schemas.microsoft.com/office/powerpoint/2010/main" xmlns="" val="3014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50808"/>
            <a:ext cx="10515600" cy="435133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0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11</a:t>
            </a:fld>
            <a:endParaRPr lang="fr-FR" sz="1050" b="1" dirty="0"/>
          </a:p>
        </p:txBody>
      </p:sp>
      <p:sp>
        <p:nvSpPr>
          <p:cNvPr id="13" name="Pentagone 12"/>
          <p:cNvSpPr/>
          <p:nvPr/>
        </p:nvSpPr>
        <p:spPr>
          <a:xfrm>
            <a:off x="1548942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Originalité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3097882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Données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Pentagone 15"/>
          <p:cNvSpPr/>
          <p:nvPr/>
        </p:nvSpPr>
        <p:spPr>
          <a:xfrm>
            <a:off x="4649604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Cas d’utilisation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20" name="Groupe 19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21" name="Rectangle 20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sp>
        <p:nvSpPr>
          <p:cNvPr id="23" name="ZoneTexte 22"/>
          <p:cNvSpPr txBox="1"/>
          <p:nvPr/>
        </p:nvSpPr>
        <p:spPr>
          <a:xfrm>
            <a:off x="0" y="1018903"/>
            <a:ext cx="2386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</a:t>
            </a:r>
            <a:r>
              <a:rPr lang="fr-FR" dirty="0" smtClean="0"/>
              <a:t>Recherche par </a:t>
            </a:r>
            <a:r>
              <a:rPr lang="fr-FR" dirty="0" smtClean="0"/>
              <a:t>activité: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25" name="Image 24"/>
          <p:cNvPicPr/>
          <p:nvPr/>
        </p:nvPicPr>
        <p:blipFill rotWithShape="1">
          <a:blip r:embed="rId5" cstate="print"/>
          <a:srcRect b="27590"/>
          <a:stretch/>
        </p:blipFill>
        <p:spPr bwMode="auto">
          <a:xfrm>
            <a:off x="391885" y="1541418"/>
            <a:ext cx="10868297" cy="3853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grpSp>
        <p:nvGrpSpPr>
          <p:cNvPr id="26" name="Groupe 25"/>
          <p:cNvGrpSpPr/>
          <p:nvPr/>
        </p:nvGrpSpPr>
        <p:grpSpPr>
          <a:xfrm>
            <a:off x="0" y="122440"/>
            <a:ext cx="7354390" cy="314954"/>
            <a:chOff x="0" y="122440"/>
            <a:chExt cx="7354390" cy="314954"/>
          </a:xfrm>
        </p:grpSpPr>
        <p:sp>
          <p:nvSpPr>
            <p:cNvPr id="27" name="Pentagone 26"/>
            <p:cNvSpPr/>
            <p:nvPr/>
          </p:nvSpPr>
          <p:spPr>
            <a:xfrm>
              <a:off x="0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Contexte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Pentagone 27"/>
            <p:cNvSpPr/>
            <p:nvPr/>
          </p:nvSpPr>
          <p:spPr>
            <a:xfrm>
              <a:off x="5003076" y="122443"/>
              <a:ext cx="2351314" cy="308632"/>
            </a:xfrm>
            <a:prstGeom prst="homePlat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 smtClean="0"/>
            </a:p>
            <a:p>
              <a:pPr algn="ctr"/>
              <a:r>
                <a:rPr lang="fr-FR" sz="1400" b="1" dirty="0" smtClean="0"/>
                <a:t>fonctionnelle </a:t>
              </a:r>
              <a:r>
                <a:rPr lang="fr-FR" sz="1400" b="1" dirty="0" smtClean="0"/>
                <a:t>:</a:t>
              </a:r>
              <a:endParaRPr lang="fr-FR" sz="1400" dirty="0" smtClean="0"/>
            </a:p>
            <a:p>
              <a:pPr algn="ctr"/>
              <a:endParaRPr lang="fr-FR" sz="1400" dirty="0"/>
            </a:p>
          </p:txBody>
        </p:sp>
        <p:sp>
          <p:nvSpPr>
            <p:cNvPr id="29" name="Pentagone 28"/>
            <p:cNvSpPr/>
            <p:nvPr/>
          </p:nvSpPr>
          <p:spPr>
            <a:xfrm>
              <a:off x="1548942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Gestion de projet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Pentagone 29"/>
            <p:cNvSpPr/>
            <p:nvPr/>
          </p:nvSpPr>
          <p:spPr>
            <a:xfrm>
              <a:off x="3095898" y="122440"/>
              <a:ext cx="1907176" cy="308633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Description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072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50808"/>
            <a:ext cx="10515600" cy="435133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Touré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Zeknoun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0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12</a:t>
            </a:fld>
            <a:endParaRPr lang="fr-FR" sz="1050" b="1" dirty="0"/>
          </a:p>
        </p:txBody>
      </p:sp>
      <p:sp>
        <p:nvSpPr>
          <p:cNvPr id="13" name="Pentagone 12"/>
          <p:cNvSpPr/>
          <p:nvPr/>
        </p:nvSpPr>
        <p:spPr>
          <a:xfrm>
            <a:off x="1548942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Originalité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Pentagone 13"/>
          <p:cNvSpPr/>
          <p:nvPr/>
        </p:nvSpPr>
        <p:spPr>
          <a:xfrm>
            <a:off x="3097882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Données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Pentagone 15"/>
          <p:cNvSpPr/>
          <p:nvPr/>
        </p:nvSpPr>
        <p:spPr>
          <a:xfrm>
            <a:off x="4649604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Cas d’utilisation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20" name="Groupe 19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21" name="Rectangle 20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sp>
        <p:nvSpPr>
          <p:cNvPr id="26" name="ZoneTexte 25"/>
          <p:cNvSpPr txBox="1"/>
          <p:nvPr/>
        </p:nvSpPr>
        <p:spPr>
          <a:xfrm>
            <a:off x="222069" y="836023"/>
            <a:ext cx="22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Page modifiée :</a:t>
            </a:r>
            <a:endParaRPr lang="fr-FR" b="1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248194" y="1306286"/>
            <a:ext cx="2703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Inscription d’un utilisateur 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8" name="Image 27"/>
          <p:cNvPicPr/>
          <p:nvPr/>
        </p:nvPicPr>
        <p:blipFill rotWithShape="1">
          <a:blip r:embed="rId5" cstate="print"/>
          <a:srcRect b="36375"/>
          <a:stretch/>
        </p:blipFill>
        <p:spPr bwMode="auto">
          <a:xfrm>
            <a:off x="888273" y="1907177"/>
            <a:ext cx="9849395" cy="3448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grpSp>
        <p:nvGrpSpPr>
          <p:cNvPr id="29" name="Groupe 28"/>
          <p:cNvGrpSpPr/>
          <p:nvPr/>
        </p:nvGrpSpPr>
        <p:grpSpPr>
          <a:xfrm>
            <a:off x="0" y="122440"/>
            <a:ext cx="7354390" cy="314954"/>
            <a:chOff x="0" y="122440"/>
            <a:chExt cx="7354390" cy="314954"/>
          </a:xfrm>
        </p:grpSpPr>
        <p:sp>
          <p:nvSpPr>
            <p:cNvPr id="30" name="Pentagone 29"/>
            <p:cNvSpPr/>
            <p:nvPr/>
          </p:nvSpPr>
          <p:spPr>
            <a:xfrm>
              <a:off x="0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Contexte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Pentagone 30"/>
            <p:cNvSpPr/>
            <p:nvPr/>
          </p:nvSpPr>
          <p:spPr>
            <a:xfrm>
              <a:off x="5003076" y="122443"/>
              <a:ext cx="2351314" cy="308632"/>
            </a:xfrm>
            <a:prstGeom prst="homePlat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 smtClean="0"/>
            </a:p>
            <a:p>
              <a:pPr algn="ctr"/>
              <a:r>
                <a:rPr lang="fr-FR" sz="1400" b="1" dirty="0" smtClean="0"/>
                <a:t>fonctionnelle </a:t>
              </a:r>
              <a:r>
                <a:rPr lang="fr-FR" sz="1400" b="1" dirty="0" smtClean="0"/>
                <a:t>:</a:t>
              </a:r>
              <a:endParaRPr lang="fr-FR" sz="1400" dirty="0" smtClean="0"/>
            </a:p>
            <a:p>
              <a:pPr algn="ctr"/>
              <a:endParaRPr lang="fr-FR" sz="1400" dirty="0"/>
            </a:p>
          </p:txBody>
        </p:sp>
        <p:sp>
          <p:nvSpPr>
            <p:cNvPr id="32" name="Pentagone 31"/>
            <p:cNvSpPr/>
            <p:nvPr/>
          </p:nvSpPr>
          <p:spPr>
            <a:xfrm>
              <a:off x="1548942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Gestion de projet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Pentagone 32"/>
            <p:cNvSpPr/>
            <p:nvPr/>
          </p:nvSpPr>
          <p:spPr>
            <a:xfrm>
              <a:off x="3095898" y="122440"/>
              <a:ext cx="1907176" cy="308633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Description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433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13</a:t>
            </a:fld>
            <a:endParaRPr lang="fr-FR" sz="1050" b="1" dirty="0"/>
          </a:p>
        </p:txBody>
      </p:sp>
      <p:sp>
        <p:nvSpPr>
          <p:cNvPr id="18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20" name="Groupe 19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21" name="Rectangle 20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sp>
        <p:nvSpPr>
          <p:cNvPr id="24" name="ZoneTexte 23"/>
          <p:cNvSpPr txBox="1"/>
          <p:nvPr/>
        </p:nvSpPr>
        <p:spPr>
          <a:xfrm>
            <a:off x="222069" y="836023"/>
            <a:ext cx="229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Page ajoute :</a:t>
            </a:r>
            <a:endParaRPr lang="fr-FR" b="1" dirty="0" smtClean="0"/>
          </a:p>
        </p:txBody>
      </p:sp>
      <p:sp>
        <p:nvSpPr>
          <p:cNvPr id="26" name="ZoneTexte 25"/>
          <p:cNvSpPr txBox="1"/>
          <p:nvPr/>
        </p:nvSpPr>
        <p:spPr>
          <a:xfrm>
            <a:off x="235131" y="1201783"/>
            <a:ext cx="209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Résultats </a:t>
            </a:r>
            <a:r>
              <a:rPr lang="fr-FR" dirty="0" smtClean="0"/>
              <a:t>d’enquête: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28" name="Image 27"/>
          <p:cNvPicPr/>
          <p:nvPr/>
        </p:nvPicPr>
        <p:blipFill rotWithShape="1">
          <a:blip r:embed="rId5" cstate="print"/>
          <a:srcRect b="16127"/>
          <a:stretch/>
        </p:blipFill>
        <p:spPr bwMode="auto">
          <a:xfrm>
            <a:off x="744583" y="1672046"/>
            <a:ext cx="9405257" cy="36053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grpSp>
        <p:nvGrpSpPr>
          <p:cNvPr id="29" name="Groupe 28"/>
          <p:cNvGrpSpPr/>
          <p:nvPr/>
        </p:nvGrpSpPr>
        <p:grpSpPr>
          <a:xfrm>
            <a:off x="0" y="122440"/>
            <a:ext cx="7354390" cy="314954"/>
            <a:chOff x="0" y="122440"/>
            <a:chExt cx="7354390" cy="314954"/>
          </a:xfrm>
        </p:grpSpPr>
        <p:sp>
          <p:nvSpPr>
            <p:cNvPr id="30" name="Pentagone 29"/>
            <p:cNvSpPr/>
            <p:nvPr/>
          </p:nvSpPr>
          <p:spPr>
            <a:xfrm>
              <a:off x="0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Contexte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Pentagone 30"/>
            <p:cNvSpPr/>
            <p:nvPr/>
          </p:nvSpPr>
          <p:spPr>
            <a:xfrm>
              <a:off x="5003076" y="122443"/>
              <a:ext cx="2351314" cy="308632"/>
            </a:xfrm>
            <a:prstGeom prst="homePlat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 smtClean="0"/>
            </a:p>
            <a:p>
              <a:pPr algn="ctr"/>
              <a:r>
                <a:rPr lang="fr-FR" sz="1400" b="1" dirty="0" smtClean="0"/>
                <a:t>fonctionnelle </a:t>
              </a:r>
              <a:r>
                <a:rPr lang="fr-FR" sz="1400" b="1" dirty="0" smtClean="0"/>
                <a:t>:</a:t>
              </a:r>
              <a:endParaRPr lang="fr-FR" sz="1400" dirty="0" smtClean="0"/>
            </a:p>
            <a:p>
              <a:pPr algn="ctr"/>
              <a:endParaRPr lang="fr-FR" sz="1400" dirty="0"/>
            </a:p>
          </p:txBody>
        </p:sp>
        <p:sp>
          <p:nvSpPr>
            <p:cNvPr id="32" name="Pentagone 31"/>
            <p:cNvSpPr/>
            <p:nvPr/>
          </p:nvSpPr>
          <p:spPr>
            <a:xfrm>
              <a:off x="1548942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Gestion de projet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Pentagone 32"/>
            <p:cNvSpPr/>
            <p:nvPr/>
          </p:nvSpPr>
          <p:spPr>
            <a:xfrm>
              <a:off x="3095898" y="122440"/>
              <a:ext cx="1907176" cy="308633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Description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441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14</a:t>
            </a:fld>
            <a:endParaRPr lang="fr-FR" sz="1050" b="1" dirty="0"/>
          </a:p>
        </p:txBody>
      </p:sp>
      <p:sp>
        <p:nvSpPr>
          <p:cNvPr id="19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21" name="Groupe 20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22" name="Rectangle 21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sp>
        <p:nvSpPr>
          <p:cNvPr id="25" name="ZoneTexte 24"/>
          <p:cNvSpPr txBox="1"/>
          <p:nvPr/>
        </p:nvSpPr>
        <p:spPr>
          <a:xfrm>
            <a:off x="169817" y="627017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Liens </a:t>
            </a:r>
            <a:r>
              <a:rPr lang="fr-FR" dirty="0" smtClean="0"/>
              <a:t>utiles: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27" name="Image 26"/>
          <p:cNvPicPr/>
          <p:nvPr/>
        </p:nvPicPr>
        <p:blipFill rotWithShape="1">
          <a:blip r:embed="rId5" cstate="print"/>
          <a:srcRect b="34940"/>
          <a:stretch/>
        </p:blipFill>
        <p:spPr bwMode="auto">
          <a:xfrm>
            <a:off x="1332411" y="1541417"/>
            <a:ext cx="9666515" cy="3396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grpSp>
        <p:nvGrpSpPr>
          <p:cNvPr id="28" name="Groupe 27"/>
          <p:cNvGrpSpPr/>
          <p:nvPr/>
        </p:nvGrpSpPr>
        <p:grpSpPr>
          <a:xfrm>
            <a:off x="0" y="122440"/>
            <a:ext cx="7354390" cy="314954"/>
            <a:chOff x="0" y="122440"/>
            <a:chExt cx="7354390" cy="314954"/>
          </a:xfrm>
        </p:grpSpPr>
        <p:sp>
          <p:nvSpPr>
            <p:cNvPr id="29" name="Pentagone 28"/>
            <p:cNvSpPr/>
            <p:nvPr/>
          </p:nvSpPr>
          <p:spPr>
            <a:xfrm>
              <a:off x="0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Contexte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Pentagone 29"/>
            <p:cNvSpPr/>
            <p:nvPr/>
          </p:nvSpPr>
          <p:spPr>
            <a:xfrm>
              <a:off x="5003076" y="122443"/>
              <a:ext cx="2351314" cy="308632"/>
            </a:xfrm>
            <a:prstGeom prst="homePlat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 smtClean="0"/>
            </a:p>
            <a:p>
              <a:pPr algn="ctr"/>
              <a:r>
                <a:rPr lang="fr-FR" sz="1400" b="1" dirty="0" smtClean="0"/>
                <a:t>fonctionnelle </a:t>
              </a:r>
              <a:r>
                <a:rPr lang="fr-FR" sz="1400" b="1" dirty="0" smtClean="0"/>
                <a:t>:</a:t>
              </a:r>
              <a:endParaRPr lang="fr-FR" sz="1400" dirty="0" smtClean="0"/>
            </a:p>
            <a:p>
              <a:pPr algn="ctr"/>
              <a:endParaRPr lang="fr-FR" sz="1400" dirty="0"/>
            </a:p>
          </p:txBody>
        </p:sp>
        <p:sp>
          <p:nvSpPr>
            <p:cNvPr id="31" name="Pentagone 30"/>
            <p:cNvSpPr/>
            <p:nvPr/>
          </p:nvSpPr>
          <p:spPr>
            <a:xfrm>
              <a:off x="1548942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Gestion de projet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Pentagone 31"/>
            <p:cNvSpPr/>
            <p:nvPr/>
          </p:nvSpPr>
          <p:spPr>
            <a:xfrm>
              <a:off x="3095898" y="122440"/>
              <a:ext cx="1907176" cy="308633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Description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475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15</a:t>
            </a:fld>
            <a:endParaRPr lang="fr-FR" sz="1050" b="1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23" name="Groupe 22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24" name="Rectangle 23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sp>
        <p:nvSpPr>
          <p:cNvPr id="28" name="ZoneTexte 27"/>
          <p:cNvSpPr txBox="1"/>
          <p:nvPr/>
        </p:nvSpPr>
        <p:spPr>
          <a:xfrm>
            <a:off x="169817" y="627017"/>
            <a:ext cx="188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Statistiques: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29" name="Image 28"/>
          <p:cNvPicPr/>
          <p:nvPr/>
        </p:nvPicPr>
        <p:blipFill rotWithShape="1">
          <a:blip r:embed="rId5" cstate="print"/>
          <a:srcRect t="391" b="19655"/>
          <a:stretch/>
        </p:blipFill>
        <p:spPr bwMode="auto">
          <a:xfrm>
            <a:off x="705395" y="1541417"/>
            <a:ext cx="10476412" cy="35530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grpSp>
        <p:nvGrpSpPr>
          <p:cNvPr id="30" name="Groupe 29"/>
          <p:cNvGrpSpPr/>
          <p:nvPr/>
        </p:nvGrpSpPr>
        <p:grpSpPr>
          <a:xfrm>
            <a:off x="0" y="122440"/>
            <a:ext cx="7354390" cy="314954"/>
            <a:chOff x="0" y="122440"/>
            <a:chExt cx="7354390" cy="314954"/>
          </a:xfrm>
        </p:grpSpPr>
        <p:sp>
          <p:nvSpPr>
            <p:cNvPr id="31" name="Pentagone 30"/>
            <p:cNvSpPr/>
            <p:nvPr/>
          </p:nvSpPr>
          <p:spPr>
            <a:xfrm>
              <a:off x="0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Contexte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Pentagone 31"/>
            <p:cNvSpPr/>
            <p:nvPr/>
          </p:nvSpPr>
          <p:spPr>
            <a:xfrm>
              <a:off x="5003076" y="122443"/>
              <a:ext cx="2351314" cy="308632"/>
            </a:xfrm>
            <a:prstGeom prst="homePlat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 smtClean="0"/>
            </a:p>
            <a:p>
              <a:pPr algn="ctr"/>
              <a:r>
                <a:rPr lang="fr-FR" sz="1400" b="1" dirty="0" smtClean="0"/>
                <a:t>fonctionnelle </a:t>
              </a:r>
              <a:r>
                <a:rPr lang="fr-FR" sz="1400" b="1" dirty="0" smtClean="0"/>
                <a:t>:</a:t>
              </a:r>
              <a:endParaRPr lang="fr-FR" sz="1400" dirty="0" smtClean="0"/>
            </a:p>
            <a:p>
              <a:pPr algn="ctr"/>
              <a:endParaRPr lang="fr-FR" sz="1400" dirty="0"/>
            </a:p>
          </p:txBody>
        </p:sp>
        <p:sp>
          <p:nvSpPr>
            <p:cNvPr id="33" name="Pentagone 32"/>
            <p:cNvSpPr/>
            <p:nvPr/>
          </p:nvSpPr>
          <p:spPr>
            <a:xfrm>
              <a:off x="1548942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Gestion de projet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Pentagone 33"/>
            <p:cNvSpPr/>
            <p:nvPr/>
          </p:nvSpPr>
          <p:spPr>
            <a:xfrm>
              <a:off x="3095898" y="122440"/>
              <a:ext cx="1907176" cy="308633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Description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371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434" y="874576"/>
            <a:ext cx="10515600" cy="1325563"/>
          </a:xfrm>
        </p:spPr>
        <p:txBody>
          <a:bodyPr/>
          <a:lstStyle/>
          <a:p>
            <a:r>
              <a:rPr lang="fr-FR" dirty="0" smtClean="0"/>
              <a:t>Gestion </a:t>
            </a:r>
            <a:r>
              <a:rPr lang="fr-FR" dirty="0" smtClean="0"/>
              <a:t>des </a:t>
            </a:r>
            <a:r>
              <a:rPr lang="fr-FR" dirty="0" smtClean="0"/>
              <a:t>erreurs:</a:t>
            </a:r>
            <a:endParaRPr lang="fr-FR" dirty="0"/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16</a:t>
            </a:fld>
            <a:endParaRPr lang="fr-FR" sz="1050" b="1" dirty="0"/>
          </a:p>
        </p:txBody>
      </p:sp>
      <p:sp>
        <p:nvSpPr>
          <p:cNvPr id="21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23" name="Rectangle 22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98215" y="1913029"/>
            <a:ext cx="3209925" cy="3267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7" name="Groupe 26"/>
          <p:cNvGrpSpPr/>
          <p:nvPr/>
        </p:nvGrpSpPr>
        <p:grpSpPr>
          <a:xfrm>
            <a:off x="0" y="122440"/>
            <a:ext cx="7354390" cy="314954"/>
            <a:chOff x="0" y="122440"/>
            <a:chExt cx="7354390" cy="314954"/>
          </a:xfrm>
        </p:grpSpPr>
        <p:sp>
          <p:nvSpPr>
            <p:cNvPr id="28" name="Pentagone 27"/>
            <p:cNvSpPr/>
            <p:nvPr/>
          </p:nvSpPr>
          <p:spPr>
            <a:xfrm>
              <a:off x="0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Contexte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Pentagone 28"/>
            <p:cNvSpPr/>
            <p:nvPr/>
          </p:nvSpPr>
          <p:spPr>
            <a:xfrm>
              <a:off x="5003076" y="122443"/>
              <a:ext cx="2351314" cy="308632"/>
            </a:xfrm>
            <a:prstGeom prst="homePlat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b="1" dirty="0" smtClean="0"/>
            </a:p>
            <a:p>
              <a:pPr algn="ctr"/>
              <a:r>
                <a:rPr lang="fr-FR" sz="1400" b="1" dirty="0" smtClean="0"/>
                <a:t>fonctionnelle </a:t>
              </a:r>
              <a:r>
                <a:rPr lang="fr-FR" sz="1400" b="1" dirty="0" smtClean="0"/>
                <a:t>:</a:t>
              </a:r>
              <a:endParaRPr lang="fr-FR" sz="1400" dirty="0" smtClean="0"/>
            </a:p>
            <a:p>
              <a:pPr algn="ctr"/>
              <a:endParaRPr lang="fr-FR" sz="1400" dirty="0"/>
            </a:p>
          </p:txBody>
        </p:sp>
        <p:sp>
          <p:nvSpPr>
            <p:cNvPr id="30" name="Pentagone 29"/>
            <p:cNvSpPr/>
            <p:nvPr/>
          </p:nvSpPr>
          <p:spPr>
            <a:xfrm>
              <a:off x="1548942" y="122442"/>
              <a:ext cx="1533600" cy="314952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Gestion de projet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Pentagone 30"/>
            <p:cNvSpPr/>
            <p:nvPr/>
          </p:nvSpPr>
          <p:spPr>
            <a:xfrm>
              <a:off x="3095898" y="122440"/>
              <a:ext cx="1907176" cy="308633"/>
            </a:xfrm>
            <a:prstGeom prst="homePlate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chemeClr val="bg1">
                      <a:lumMod val="50000"/>
                    </a:schemeClr>
                  </a:solidFill>
                </a:rPr>
                <a:t>Description technique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11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732" y="5303524"/>
            <a:ext cx="12192000" cy="1562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 rot="21076019">
            <a:off x="345901" y="1299230"/>
            <a:ext cx="11525662" cy="4353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 rot="523981" flipV="1">
            <a:off x="349386" y="1299229"/>
            <a:ext cx="11525662" cy="43532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-1" y="1270101"/>
            <a:ext cx="12192001" cy="44114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cap="small" dirty="0" smtClean="0"/>
              <a:t>Merci pour votre attention</a:t>
            </a:r>
            <a:endParaRPr lang="fr-FR" sz="5400" cap="small" dirty="0"/>
          </a:p>
        </p:txBody>
      </p:sp>
      <p:pic>
        <p:nvPicPr>
          <p:cNvPr id="12" name="Image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5527518" y="169795"/>
            <a:ext cx="1162427" cy="7501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9568" y="6115443"/>
            <a:ext cx="1072861" cy="446780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588D-97A7-4B52-B27A-D5FA370A527C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Saly KNAB  |  M’Hamed Amine SAIDI  |  Aïchatou Touré  |  Lamyae Zeknoun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149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9011" y="2090439"/>
            <a:ext cx="10515600" cy="24946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fr-FR" dirty="0" smtClean="0"/>
              <a:t>Contexte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fr-FR" dirty="0" smtClean="0"/>
              <a:t>Gestion </a:t>
            </a:r>
            <a:r>
              <a:rPr lang="fr-FR" dirty="0" smtClean="0"/>
              <a:t>de projet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fr-FR" dirty="0" smtClean="0"/>
              <a:t>Description technique 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fr-FR" dirty="0" smtClean="0"/>
              <a:t>Description fonctionnelle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fr-FR" dirty="0" smtClean="0"/>
              <a:t>Conclusions</a:t>
            </a:r>
          </a:p>
          <a:p>
            <a:pPr>
              <a:lnSpc>
                <a:spcPct val="100000"/>
              </a:lnSpc>
              <a:spcBef>
                <a:spcPts val="1200"/>
              </a:spcBef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2</a:t>
            </a:fld>
            <a:endParaRPr lang="fr-FR" sz="1050" b="1" dirty="0"/>
          </a:p>
        </p:txBody>
      </p:sp>
      <p:sp>
        <p:nvSpPr>
          <p:cNvPr id="12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16" name="Rectangle 15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507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5080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Problème : 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Recherches d’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emplois</a:t>
            </a:r>
            <a:r>
              <a:rPr lang="fr-FR" dirty="0" smtClean="0"/>
              <a:t> difficile</a:t>
            </a:r>
          </a:p>
          <a:p>
            <a:pPr lvl="1">
              <a:lnSpc>
                <a:spcPct val="100000"/>
              </a:lnSpc>
            </a:pPr>
            <a:endParaRPr lang="fr-FR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Utilisateurs visés : </a:t>
            </a:r>
          </a:p>
          <a:p>
            <a:pPr lvl="1">
              <a:lnSpc>
                <a:spcPct val="100000"/>
              </a:lnSpc>
            </a:pP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Diplômés</a:t>
            </a:r>
            <a:r>
              <a:rPr lang="fr-FR" dirty="0" smtClean="0"/>
              <a:t> et 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stagiaires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Notre </a:t>
            </a:r>
            <a:r>
              <a:rPr lang="fr-FR" i="1" dirty="0" smtClean="0"/>
              <a:t>solution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Création du </a:t>
            </a:r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site web </a:t>
            </a:r>
            <a:r>
              <a:rPr lang="fr-FR" dirty="0" smtClean="0"/>
              <a:t>: « </a:t>
            </a:r>
            <a:r>
              <a:rPr lang="fr-FR" dirty="0" err="1" smtClean="0"/>
              <a:t>YourJob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pic>
        <p:nvPicPr>
          <p:cNvPr id="10" name="Imag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0" y="122442"/>
            <a:ext cx="1533600" cy="316837"/>
          </a:xfrm>
          <a:prstGeom prst="homePlat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Contexte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3</a:t>
            </a:fld>
            <a:endParaRPr lang="fr-FR" sz="1050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833" b="18743"/>
          <a:stretch/>
        </p:blipFill>
        <p:spPr>
          <a:xfrm>
            <a:off x="8048329" y="2257683"/>
            <a:ext cx="3305471" cy="168247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0814325" y="3732383"/>
            <a:ext cx="1353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 smtClean="0"/>
              <a:t>Source : </a:t>
            </a:r>
            <a:r>
              <a:rPr lang="fr-FR" sz="1100" dirty="0" smtClean="0">
                <a:hlinkClick r:id="rId5"/>
              </a:rPr>
              <a:t>Pôle emploi</a:t>
            </a:r>
            <a:endParaRPr lang="fr-FR" sz="1100" dirty="0"/>
          </a:p>
        </p:txBody>
      </p:sp>
      <p:sp>
        <p:nvSpPr>
          <p:cNvPr id="1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12" name="Rectangle 11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6002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fr-FR" dirty="0" smtClean="0"/>
              <a:t>Gestion de </a:t>
            </a:r>
            <a:r>
              <a:rPr lang="fr-FR" dirty="0" smtClean="0"/>
              <a:t>projet: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5080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6000" dirty="0" smtClean="0"/>
              <a:t>Qui </a:t>
            </a:r>
            <a:r>
              <a:rPr lang="fr-FR" sz="6000" dirty="0" smtClean="0"/>
              <a:t>fait </a:t>
            </a:r>
            <a:r>
              <a:rPr lang="fr-FR" sz="6000" dirty="0" smtClean="0"/>
              <a:t>quoi ?</a:t>
            </a:r>
            <a:endParaRPr lang="fr-FR" sz="6000" dirty="0"/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0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4</a:t>
            </a:fld>
            <a:endParaRPr lang="fr-FR" sz="1050" b="1" dirty="0"/>
          </a:p>
        </p:txBody>
      </p:sp>
      <p:sp>
        <p:nvSpPr>
          <p:cNvPr id="1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19" name="Rectangle 18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75147" y="1342889"/>
            <a:ext cx="32956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Pentagone 20"/>
          <p:cNvSpPr/>
          <p:nvPr/>
        </p:nvSpPr>
        <p:spPr>
          <a:xfrm>
            <a:off x="1541418" y="122443"/>
            <a:ext cx="1881052" cy="308631"/>
          </a:xfrm>
          <a:prstGeom prst="homePlat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Gestion de projet</a:t>
            </a:r>
          </a:p>
        </p:txBody>
      </p:sp>
    </p:spTree>
    <p:extLst>
      <p:ext uri="{BB962C8B-B14F-4D97-AF65-F5344CB8AC3E}">
        <p14:creationId xmlns:p14="http://schemas.microsoft.com/office/powerpoint/2010/main" xmlns="" val="37111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0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5</a:t>
            </a:fld>
            <a:endParaRPr lang="fr-FR" sz="1050" b="1" dirty="0"/>
          </a:p>
        </p:txBody>
      </p:sp>
      <p:sp>
        <p:nvSpPr>
          <p:cNvPr id="12" name="Pentagone 11"/>
          <p:cNvSpPr/>
          <p:nvPr/>
        </p:nvSpPr>
        <p:spPr>
          <a:xfrm>
            <a:off x="1541418" y="122442"/>
            <a:ext cx="1998616" cy="308632"/>
          </a:xfrm>
          <a:prstGeom prst="homePlat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Gestion de projet</a:t>
            </a:r>
          </a:p>
        </p:txBody>
      </p:sp>
      <p:sp>
        <p:nvSpPr>
          <p:cNvPr id="14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18" name="Rectangle 17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1254036" y="1020112"/>
          <a:ext cx="872598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46"/>
                <a:gridCol w="1720351"/>
                <a:gridCol w="1449978"/>
                <a:gridCol w="1462916"/>
                <a:gridCol w="1129999"/>
                <a:gridCol w="1482696"/>
              </a:tblGrid>
              <a:tr h="1109134">
                <a:tc>
                  <a:txBody>
                    <a:bodyPr/>
                    <a:lstStyle/>
                    <a:p>
                      <a:r>
                        <a:rPr lang="fr-FR" dirty="0" smtClean="0"/>
                        <a:t>Tache/Nom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Programmation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Traitement des</a:t>
                      </a:r>
                      <a:r>
                        <a:rPr lang="fr-FR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données brutes</a:t>
                      </a:r>
                      <a:endParaRPr lang="fr-FR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Gestion et importation des données sur WAMP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Rapport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Présentation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Saly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KNAB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40%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Amine M’</a:t>
                      </a:r>
                      <a:r>
                        <a:rPr lang="fr-FR" dirty="0" err="1" smtClean="0"/>
                        <a:t>hamed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saidi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Aichatou</a:t>
                      </a:r>
                      <a:r>
                        <a:rPr lang="fr-FR" baseline="0" dirty="0" smtClean="0"/>
                        <a:t> 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Diana  TOURE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Zeknoun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lamyae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60%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8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0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6</a:t>
            </a:fld>
            <a:endParaRPr lang="fr-FR" sz="1050" b="1" dirty="0"/>
          </a:p>
        </p:txBody>
      </p:sp>
      <p:sp>
        <p:nvSpPr>
          <p:cNvPr id="12" name="Pentagone 11"/>
          <p:cNvSpPr/>
          <p:nvPr/>
        </p:nvSpPr>
        <p:spPr>
          <a:xfrm>
            <a:off x="1541417" y="122443"/>
            <a:ext cx="1750423" cy="321694"/>
          </a:xfrm>
          <a:prstGeom prst="homePlat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Gestion de projet</a:t>
            </a:r>
          </a:p>
        </p:txBody>
      </p:sp>
      <p:sp>
        <p:nvSpPr>
          <p:cNvPr id="19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23" name="Rectangle 22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sp>
        <p:nvSpPr>
          <p:cNvPr id="29" name="ZoneTexte 28"/>
          <p:cNvSpPr txBox="1"/>
          <p:nvPr/>
        </p:nvSpPr>
        <p:spPr>
          <a:xfrm>
            <a:off x="0" y="2704013"/>
            <a:ext cx="9313817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3200" dirty="0" smtClean="0"/>
              <a:t>Comment vous vous êtes adapté à l’inattendu du blocage ?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fr-FR" sz="32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65167" y="2534194"/>
            <a:ext cx="2066925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6703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Description </a:t>
            </a:r>
            <a:r>
              <a:rPr lang="fr-FR" b="1" dirty="0" smtClean="0"/>
              <a:t>technique: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64377"/>
            <a:ext cx="10515600" cy="796834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fr-FR" sz="4400" dirty="0" smtClean="0"/>
          </a:p>
          <a:p>
            <a:pPr>
              <a:buNone/>
            </a:pPr>
            <a:r>
              <a:rPr lang="fr-FR" sz="8700" dirty="0" smtClean="0"/>
              <a:t>Les Technologies </a:t>
            </a:r>
            <a:r>
              <a:rPr lang="fr-FR" sz="8700" dirty="0" smtClean="0"/>
              <a:t>utilisées</a:t>
            </a:r>
            <a:r>
              <a:rPr lang="fr-FR" sz="4400" dirty="0" smtClean="0"/>
              <a:t> 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7</a:t>
            </a:fld>
            <a:endParaRPr lang="fr-FR" sz="1050" b="1" dirty="0"/>
          </a:p>
        </p:txBody>
      </p:sp>
      <p:sp>
        <p:nvSpPr>
          <p:cNvPr id="17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20" name="Rectangle 19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1963" y="2006102"/>
            <a:ext cx="4360988" cy="2592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Pentagone 24"/>
          <p:cNvSpPr/>
          <p:nvPr/>
        </p:nvSpPr>
        <p:spPr>
          <a:xfrm>
            <a:off x="0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Pentagone 25"/>
          <p:cNvSpPr/>
          <p:nvPr/>
        </p:nvSpPr>
        <p:spPr>
          <a:xfrm>
            <a:off x="3095897" y="122444"/>
            <a:ext cx="2050869" cy="308630"/>
          </a:xfrm>
          <a:prstGeom prst="homePlat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Description technique</a:t>
            </a:r>
            <a:endParaRPr lang="fr-FR" sz="1200" dirty="0"/>
          </a:p>
        </p:txBody>
      </p:sp>
      <p:sp>
        <p:nvSpPr>
          <p:cNvPr id="27" name="Pentagone 26"/>
          <p:cNvSpPr/>
          <p:nvPr/>
        </p:nvSpPr>
        <p:spPr>
          <a:xfrm>
            <a:off x="1548941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38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50808"/>
            <a:ext cx="10515600" cy="4351338"/>
          </a:xfrm>
        </p:spPr>
        <p:txBody>
          <a:bodyPr/>
          <a:lstStyle/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0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8</a:t>
            </a:fld>
            <a:endParaRPr lang="fr-FR" sz="1050" b="1" dirty="0"/>
          </a:p>
        </p:txBody>
      </p:sp>
      <p:sp>
        <p:nvSpPr>
          <p:cNvPr id="12" name="Pentagone 11"/>
          <p:cNvSpPr/>
          <p:nvPr/>
        </p:nvSpPr>
        <p:spPr>
          <a:xfrm>
            <a:off x="3095897" y="122444"/>
            <a:ext cx="2168434" cy="308630"/>
          </a:xfrm>
          <a:prstGeom prst="homePlat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Description technique</a:t>
            </a:r>
            <a:endParaRPr lang="fr-FR" sz="1200" dirty="0"/>
          </a:p>
        </p:txBody>
      </p:sp>
      <p:sp>
        <p:nvSpPr>
          <p:cNvPr id="13" name="Pentagone 12"/>
          <p:cNvSpPr/>
          <p:nvPr/>
        </p:nvSpPr>
        <p:spPr>
          <a:xfrm>
            <a:off x="1548941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20" name="Rectangle 19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sp>
        <p:nvSpPr>
          <p:cNvPr id="22" name="ZoneTexte 21"/>
          <p:cNvSpPr txBox="1"/>
          <p:nvPr/>
        </p:nvSpPr>
        <p:spPr>
          <a:xfrm>
            <a:off x="0" y="640080"/>
            <a:ext cx="6846618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sz="3500" dirty="0" smtClean="0"/>
              <a:t>Schéma </a:t>
            </a:r>
            <a:r>
              <a:rPr lang="fr-FR" sz="3500" dirty="0" smtClean="0"/>
              <a:t>de l’architecture de </a:t>
            </a:r>
            <a:r>
              <a:rPr lang="fr-FR" sz="3500" dirty="0" err="1" smtClean="0"/>
              <a:t>YourJob</a:t>
            </a:r>
            <a:r>
              <a:rPr lang="fr-FR" sz="3500" dirty="0" smtClean="0"/>
              <a:t>:</a:t>
            </a:r>
            <a:endParaRPr lang="fr-FR" sz="3500" dirty="0" smtClean="0"/>
          </a:p>
          <a:p>
            <a:endParaRPr lang="fr-FR" dirty="0"/>
          </a:p>
        </p:txBody>
      </p:sp>
      <p:pic>
        <p:nvPicPr>
          <p:cNvPr id="23" name="Image 22" descr="schema(vfinal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196332"/>
            <a:ext cx="12192000" cy="44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68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50808"/>
            <a:ext cx="10515600" cy="4351338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10" name="Image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83" t="5982" r="20520" b="6530"/>
          <a:stretch/>
        </p:blipFill>
        <p:spPr bwMode="auto">
          <a:xfrm>
            <a:off x="11122430" y="6380"/>
            <a:ext cx="1045151" cy="7523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122442"/>
            <a:ext cx="10740909" cy="319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entagone 8"/>
          <p:cNvSpPr/>
          <p:nvPr/>
        </p:nvSpPr>
        <p:spPr>
          <a:xfrm>
            <a:off x="0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Contexte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39524" y="-4"/>
            <a:ext cx="374593" cy="7555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8337665" y="182562"/>
            <a:ext cx="2743200" cy="365125"/>
          </a:xfrm>
        </p:spPr>
        <p:txBody>
          <a:bodyPr/>
          <a:lstStyle/>
          <a:p>
            <a:fld id="{9A7C588D-97A7-4B52-B27A-D5FA370A527C}" type="slidenum">
              <a:rPr lang="fr-FR" sz="1400" b="1" smtClean="0"/>
              <a:pPr/>
              <a:t>9</a:t>
            </a:fld>
            <a:endParaRPr lang="fr-FR" sz="1050" b="1" dirty="0"/>
          </a:p>
        </p:txBody>
      </p:sp>
      <p:sp>
        <p:nvSpPr>
          <p:cNvPr id="12" name="Pentagone 11"/>
          <p:cNvSpPr/>
          <p:nvPr/>
        </p:nvSpPr>
        <p:spPr>
          <a:xfrm>
            <a:off x="3095898" y="122441"/>
            <a:ext cx="2129245" cy="321696"/>
          </a:xfrm>
          <a:prstGeom prst="homePlat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Description technique</a:t>
            </a:r>
            <a:endParaRPr lang="fr-FR" sz="1200" dirty="0"/>
          </a:p>
        </p:txBody>
      </p:sp>
      <p:sp>
        <p:nvSpPr>
          <p:cNvPr id="13" name="Pentagone 12"/>
          <p:cNvSpPr/>
          <p:nvPr/>
        </p:nvSpPr>
        <p:spPr>
          <a:xfrm>
            <a:off x="1548941" y="122442"/>
            <a:ext cx="1533600" cy="314952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Gestion de projet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7501" y="602471"/>
            <a:ext cx="5857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500" dirty="0" smtClean="0"/>
              <a:t>schéma de la base de données:</a:t>
            </a:r>
          </a:p>
          <a:p>
            <a:endParaRPr lang="fr-FR" sz="3500" dirty="0"/>
          </a:p>
        </p:txBody>
      </p:sp>
      <p:sp>
        <p:nvSpPr>
          <p:cNvPr id="17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97915"/>
            <a:ext cx="4114800" cy="3651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Saly KNAB  |  M’Hamed Amine SAIDI  |  </a:t>
            </a:r>
            <a:r>
              <a:rPr lang="fr-FR" dirty="0" err="1" smtClean="0">
                <a:solidFill>
                  <a:schemeClr val="bg1"/>
                </a:solidFill>
              </a:rPr>
              <a:t>Aïchatou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>
                <a:solidFill>
                  <a:schemeClr val="bg1"/>
                </a:solidFill>
              </a:rPr>
              <a:t>Touré</a:t>
            </a:r>
            <a:r>
              <a:rPr lang="fr-FR" dirty="0" smtClean="0">
                <a:solidFill>
                  <a:schemeClr val="bg1"/>
                </a:solidFill>
              </a:rPr>
              <a:t>  |  </a:t>
            </a:r>
            <a:r>
              <a:rPr lang="fr-FR" dirty="0" err="1" smtClean="0">
                <a:solidFill>
                  <a:schemeClr val="bg1"/>
                </a:solidFill>
              </a:rPr>
              <a:t>Lamyae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cap="all" dirty="0" err="1">
                <a:solidFill>
                  <a:schemeClr val="bg1"/>
                </a:solidFill>
              </a:rPr>
              <a:t>Zeknoun</a:t>
            </a:r>
            <a:endParaRPr lang="fr-FR" cap="all" dirty="0">
              <a:solidFill>
                <a:schemeClr val="bg1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7829" y="5675228"/>
            <a:ext cx="1072861" cy="446780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431310" y="5517193"/>
            <a:ext cx="1061755" cy="645073"/>
            <a:chOff x="73168" y="5716603"/>
            <a:chExt cx="939044" cy="645073"/>
          </a:xfrm>
        </p:grpSpPr>
        <p:sp>
          <p:nvSpPr>
            <p:cNvPr id="20" name="Rectangle 19"/>
            <p:cNvSpPr/>
            <p:nvPr/>
          </p:nvSpPr>
          <p:spPr>
            <a:xfrm>
              <a:off x="73169" y="5716603"/>
              <a:ext cx="939043" cy="6380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68" y="5722985"/>
              <a:ext cx="939043" cy="638691"/>
            </a:xfrm>
            <a:prstGeom prst="rect">
              <a:avLst/>
            </a:prstGeom>
          </p:spPr>
        </p:pic>
      </p:grpSp>
      <p:pic>
        <p:nvPicPr>
          <p:cNvPr id="22" name="Image 21" descr="https://raw.githubusercontent.com/zeknoun/yourjob1/master/MCD.png"/>
          <p:cNvPicPr/>
          <p:nvPr/>
        </p:nvPicPr>
        <p:blipFill>
          <a:blip r:embed="rId5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93223" y="1208124"/>
            <a:ext cx="9392194" cy="4441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816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489</Words>
  <Application>Microsoft Office PowerPoint</Application>
  <PresentationFormat>Personnalisé</PresentationFormat>
  <Paragraphs>161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« YourJob » Site d’aide de recherche à l’emploi</vt:lpstr>
      <vt:lpstr>Sommaire</vt:lpstr>
      <vt:lpstr>Contexte</vt:lpstr>
      <vt:lpstr>Gestion de projet:</vt:lpstr>
      <vt:lpstr>Diapositive 5</vt:lpstr>
      <vt:lpstr>Diapositive 6</vt:lpstr>
      <vt:lpstr>Description technique:</vt:lpstr>
      <vt:lpstr>Diapositive 8</vt:lpstr>
      <vt:lpstr>Diapositive 9</vt:lpstr>
      <vt:lpstr>Description fonctionnelle : </vt:lpstr>
      <vt:lpstr>Diapositive 11</vt:lpstr>
      <vt:lpstr>Diapositive 12</vt:lpstr>
      <vt:lpstr>Diapositive 13</vt:lpstr>
      <vt:lpstr>Diapositive 14</vt:lpstr>
      <vt:lpstr>Diapositive 15</vt:lpstr>
      <vt:lpstr>Gestion des erreurs:</vt:lpstr>
      <vt:lpstr>Diapositive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Saly Knab</dc:creator>
  <cp:lastModifiedBy>Lamyae</cp:lastModifiedBy>
  <cp:revision>66</cp:revision>
  <dcterms:created xsi:type="dcterms:W3CDTF">2017-12-11T15:55:03Z</dcterms:created>
  <dcterms:modified xsi:type="dcterms:W3CDTF">2018-03-24T13:52:29Z</dcterms:modified>
</cp:coreProperties>
</file>