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72" r:id="rId6"/>
    <p:sldId id="273" r:id="rId7"/>
    <p:sldId id="274" r:id="rId8"/>
    <p:sldId id="275" r:id="rId9"/>
    <p:sldId id="263" r:id="rId10"/>
    <p:sldId id="264" r:id="rId11"/>
    <p:sldId id="265" r:id="rId12"/>
    <p:sldId id="261" r:id="rId13"/>
    <p:sldId id="276" r:id="rId14"/>
    <p:sldId id="259" r:id="rId15"/>
    <p:sldId id="27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DC0"/>
    <a:srgbClr val="A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810-C50C-4515-83AE-3B111BDBC00C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D56C7-1177-41BB-BBA0-5AE79DBF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5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2094"/>
            <a:ext cx="36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fin </a:t>
            </a: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d’études</a:t>
            </a:r>
            <a:endParaRPr kumimoji="0" lang="en-US" altLang="ko-KR" sz="1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Septembre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2017 – Mars 2018</a:t>
            </a:r>
            <a:endParaRPr kumimoji="0" lang="en-US" altLang="ko-KR" sz="1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97782" y="1834683"/>
            <a:ext cx="50963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YourJob</a:t>
            </a:r>
            <a:endParaRPr lang="en-US" altLang="ko-KR" sz="28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Création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d’un site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d’aide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à la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recherche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d’emploi</a:t>
            </a:r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7799203" y="61497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120352" y="4011911"/>
            <a:ext cx="632385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Soutenu par: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KNAB  |  M’Hamed Amine SAIDI  |  Aïchatou </a:t>
            </a:r>
            <a:r>
              <a:rPr lang="fr-FR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84" y="4869488"/>
            <a:ext cx="648072" cy="26988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16886" y="136462"/>
            <a:ext cx="639246" cy="424641"/>
            <a:chOff x="73168" y="5716603"/>
            <a:chExt cx="939044" cy="645073"/>
          </a:xfrm>
        </p:grpSpPr>
        <p:sp>
          <p:nvSpPr>
            <p:cNvPr id="11" name="Rectangle 1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577646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de la base de données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https://raw.githubusercontent.com/zeknoun/yourjob1/master/MC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7654"/>
            <a:ext cx="5904655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Répartition des tâches 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1094"/>
              </p:ext>
            </p:extLst>
          </p:nvPr>
        </p:nvGraphicFramePr>
        <p:xfrm>
          <a:off x="287523" y="1851670"/>
          <a:ext cx="8136905" cy="25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508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Tache/Nom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et </a:t>
                      </a:r>
                    </a:p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importation des données sur WAMP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Présentation</a:t>
                      </a:r>
                    </a:p>
                    <a:p>
                      <a:r>
                        <a:rPr lang="fr-FR" sz="1400" baseline="0" dirty="0" smtClean="0"/>
                        <a:t>PowerPoint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51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SAIDI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ZEKNOUN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rencontrés</a:t>
            </a:r>
            <a:endParaRPr lang="fr-FR" sz="2000" dirty="0" smtClean="0"/>
          </a:p>
        </p:txBody>
      </p:sp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Mise en pratique et développement de nos compétences en programmation web et base de données.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15816" y="29317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  <p:pic>
        <p:nvPicPr>
          <p:cNvPr id="1026" name="Picture 2" descr="RÃ©sultat de recherche d'images pour &quot;avantage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1172240"/>
            <a:ext cx="870832" cy="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inconvÃ©ni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2684931"/>
            <a:ext cx="999801" cy="9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Quelles perspectives 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39952" y="192367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8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err="1" smtClean="0"/>
              <a:t>Sommaire</a:t>
            </a:r>
            <a:endParaRPr lang="en-US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43608" y="1151323"/>
            <a:ext cx="6869333" cy="37009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1200"/>
              </a:spcBef>
            </a:pP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1. Gestion de projet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2. Description technique 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3. Description fonctionnelle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Conclusion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entagone 7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5930" y="1203598"/>
            <a:ext cx="6962414" cy="351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/>
              <a:t>Recherche d’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sz="2000" dirty="0" smtClean="0"/>
              <a:t> et de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stages</a:t>
            </a:r>
            <a:r>
              <a:rPr lang="fr-FR" sz="2000" dirty="0" smtClean="0"/>
              <a:t> difficile</a:t>
            </a:r>
          </a:p>
          <a:p>
            <a:pPr lvl="1"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sz="2000" dirty="0" smtClean="0"/>
              <a:t> et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Solution trouvée: </a:t>
            </a:r>
          </a:p>
          <a:p>
            <a:pPr lvl="1"/>
            <a:r>
              <a:rPr lang="fr-FR" sz="2000" dirty="0" smtClean="0"/>
              <a:t>Création du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sz="2000" dirty="0" smtClean="0"/>
              <a:t>: « </a:t>
            </a:r>
            <a:r>
              <a:rPr lang="fr-FR" sz="2000" dirty="0" err="1" smtClean="0"/>
              <a:t>YourJob</a:t>
            </a:r>
            <a:r>
              <a:rPr lang="fr-FR" sz="2000" dirty="0" smtClean="0"/>
              <a:t> »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4148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436096" y="1166839"/>
            <a:ext cx="2448272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 smtClean="0"/>
              <a:t>Résultat de l’enquête</a:t>
            </a:r>
          </a:p>
        </p:txBody>
      </p:sp>
      <p:pic>
        <p:nvPicPr>
          <p:cNvPr id="12" name="Image 11"/>
          <p:cNvPicPr/>
          <p:nvPr/>
        </p:nvPicPr>
        <p:blipFill rotWithShape="1">
          <a:blip r:embed="rId3" cstate="print"/>
          <a:srcRect b="16127"/>
          <a:stretch/>
        </p:blipFill>
        <p:spPr bwMode="auto">
          <a:xfrm>
            <a:off x="467544" y="1707654"/>
            <a:ext cx="828092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592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 smtClean="0"/>
              <a:t>Liens utiles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 cstate="print"/>
          <a:srcRect b="34940"/>
          <a:stretch/>
        </p:blipFill>
        <p:spPr bwMode="auto">
          <a:xfrm>
            <a:off x="251521" y="1592879"/>
            <a:ext cx="8640960" cy="3211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Pentagone 11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16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/>
              <a:t>S</a:t>
            </a:r>
            <a:r>
              <a:rPr lang="fr-FR" sz="1600" i="1" u="sng" dirty="0" smtClean="0"/>
              <a:t>tatistiques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t="391" b="19655"/>
          <a:stretch/>
        </p:blipFill>
        <p:spPr bwMode="auto">
          <a:xfrm>
            <a:off x="327351" y="1707655"/>
            <a:ext cx="7989065" cy="30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653504" y="195486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Démonstration</a:t>
            </a:r>
            <a:endParaRPr lang="fr-FR" sz="1400" b="1" dirty="0" smtClean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4248472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Navigation sur le site en vidéo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2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Technologies utilisées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7694"/>
            <a:ext cx="3888432" cy="231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du site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 descr="schema(vfina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712" y="1633273"/>
            <a:ext cx="8280920" cy="303289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1621825"/>
            <a:ext cx="771907" cy="192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50" dirty="0" smtClean="0">
                <a:solidFill>
                  <a:srgbClr val="0070C0"/>
                </a:solidFill>
              </a:rPr>
              <a:t>Page d’accueil</a:t>
            </a:r>
            <a:endParaRPr lang="fr-FR" sz="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244</Words>
  <Application>Microsoft Office PowerPoint</Application>
  <PresentationFormat>Affichage à l'écran (16:9)</PresentationFormat>
  <Paragraphs>99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PowerPoint</vt:lpstr>
      <vt:lpstr>Pages principales du site:</vt:lpstr>
      <vt:lpstr>Pages principales du site:</vt:lpstr>
      <vt:lpstr>Pages principales du site:</vt:lpstr>
      <vt:lpstr>Navigation sur le site en vidéo</vt:lpstr>
      <vt:lpstr>Technologies utilisées</vt:lpstr>
      <vt:lpstr>Architecture du site</vt:lpstr>
      <vt:lpstr>Architecture de la base de données</vt:lpstr>
      <vt:lpstr>Répartition des tâches </vt:lpstr>
      <vt:lpstr>Difficultés rencontrés</vt:lpstr>
      <vt:lpstr>Conclusion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Saly Knab</cp:lastModifiedBy>
  <cp:revision>49</cp:revision>
  <dcterms:created xsi:type="dcterms:W3CDTF">2014-04-01T16:27:38Z</dcterms:created>
  <dcterms:modified xsi:type="dcterms:W3CDTF">2018-03-25T16:12:39Z</dcterms:modified>
</cp:coreProperties>
</file>