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0058400" cy="10058400"/>
  <p:notesSz cx="10058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60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rgbClr val="BC66A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5454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rgbClr val="BC66A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rgbClr val="BC66A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8964" y="1528116"/>
            <a:ext cx="8520470" cy="447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rgbClr val="BC66A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4154" y="2592423"/>
            <a:ext cx="8550090" cy="1802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5454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65226" y="5855110"/>
            <a:ext cx="678425" cy="3097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2671" y="2293374"/>
            <a:ext cx="5022215" cy="118110"/>
          </a:xfrm>
          <a:custGeom>
            <a:avLst/>
            <a:gdLst/>
            <a:ahLst/>
            <a:cxnLst/>
            <a:rect l="l" t="t" r="r" b="b"/>
            <a:pathLst>
              <a:path w="5022215" h="118110">
                <a:moveTo>
                  <a:pt x="0" y="0"/>
                </a:moveTo>
                <a:lnTo>
                  <a:pt x="5021825" y="0"/>
                </a:lnTo>
                <a:lnTo>
                  <a:pt x="5021825" y="117987"/>
                </a:lnTo>
                <a:lnTo>
                  <a:pt x="0" y="117987"/>
                </a:lnTo>
                <a:lnTo>
                  <a:pt x="0" y="0"/>
                </a:lnTo>
                <a:close/>
              </a:path>
            </a:pathLst>
          </a:custGeom>
          <a:solidFill>
            <a:srgbClr val="9C70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3712" y="1548698"/>
            <a:ext cx="431546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b="1" spc="20" dirty="0">
                <a:solidFill>
                  <a:srgbClr val="3B82C1"/>
                </a:solidFill>
                <a:latin typeface="Arial"/>
                <a:cs typeface="Arial"/>
              </a:rPr>
              <a:t>D</a:t>
            </a:r>
            <a:r>
              <a:rPr sz="3100" b="1" spc="-170" dirty="0">
                <a:solidFill>
                  <a:srgbClr val="3B82C1"/>
                </a:solidFill>
                <a:latin typeface="Arial"/>
                <a:cs typeface="Arial"/>
              </a:rPr>
              <a:t>i</a:t>
            </a:r>
            <a:r>
              <a:rPr sz="3100" b="1" spc="-70" dirty="0">
                <a:solidFill>
                  <a:srgbClr val="3B82C1"/>
                </a:solidFill>
                <a:latin typeface="Arial"/>
                <a:cs typeface="Arial"/>
              </a:rPr>
              <a:t>sc</a:t>
            </a:r>
            <a:r>
              <a:rPr sz="3100" b="1" spc="125" dirty="0">
                <a:solidFill>
                  <a:srgbClr val="3B82C1"/>
                </a:solidFill>
                <a:latin typeface="Arial"/>
                <a:cs typeface="Arial"/>
              </a:rPr>
              <a:t>r</a:t>
            </a:r>
            <a:r>
              <a:rPr sz="3100" b="1" spc="55" dirty="0">
                <a:solidFill>
                  <a:srgbClr val="6482BF"/>
                </a:solidFill>
                <a:latin typeface="Arial"/>
                <a:cs typeface="Arial"/>
              </a:rPr>
              <a:t>i</a:t>
            </a:r>
            <a:r>
              <a:rPr sz="3100" b="1" spc="200" dirty="0">
                <a:solidFill>
                  <a:srgbClr val="6482BF"/>
                </a:solidFill>
                <a:latin typeface="Arial"/>
                <a:cs typeface="Arial"/>
              </a:rPr>
              <a:t>m</a:t>
            </a:r>
            <a:r>
              <a:rPr sz="3100" b="1" spc="5" dirty="0">
                <a:solidFill>
                  <a:srgbClr val="877CB8"/>
                </a:solidFill>
                <a:latin typeface="Arial"/>
                <a:cs typeface="Arial"/>
              </a:rPr>
              <a:t>i</a:t>
            </a:r>
            <a:r>
              <a:rPr sz="3100" b="1" spc="110" dirty="0">
                <a:solidFill>
                  <a:srgbClr val="877CB8"/>
                </a:solidFill>
                <a:latin typeface="Arial"/>
                <a:cs typeface="Arial"/>
              </a:rPr>
              <a:t>nant</a:t>
            </a:r>
            <a:r>
              <a:rPr sz="3100" b="1" spc="30" dirty="0">
                <a:solidFill>
                  <a:srgbClr val="877CB8"/>
                </a:solidFill>
                <a:latin typeface="Arial"/>
                <a:cs typeface="Arial"/>
              </a:rPr>
              <a:t> </a:t>
            </a:r>
            <a:r>
              <a:rPr sz="3100" b="1" spc="310" dirty="0">
                <a:solidFill>
                  <a:srgbClr val="BC669E"/>
                </a:solidFill>
                <a:latin typeface="Arial"/>
                <a:cs typeface="Arial"/>
              </a:rPr>
              <a:t>C</a:t>
            </a:r>
            <a:r>
              <a:rPr sz="3100" b="1" spc="-165" dirty="0">
                <a:solidFill>
                  <a:srgbClr val="BC669E"/>
                </a:solidFill>
                <a:latin typeface="Arial"/>
                <a:cs typeface="Arial"/>
              </a:rPr>
              <a:t>r</a:t>
            </a:r>
            <a:r>
              <a:rPr sz="3100" b="1" spc="-114" dirty="0">
                <a:solidFill>
                  <a:srgbClr val="BC669E"/>
                </a:solidFill>
                <a:latin typeface="Arial"/>
                <a:cs typeface="Arial"/>
              </a:rPr>
              <a:t>i</a:t>
            </a:r>
            <a:r>
              <a:rPr sz="3100" b="1" spc="120" dirty="0">
                <a:solidFill>
                  <a:srgbClr val="BC669E"/>
                </a:solidFill>
                <a:latin typeface="Arial"/>
                <a:cs typeface="Arial"/>
              </a:rPr>
              <a:t>t</a:t>
            </a:r>
            <a:r>
              <a:rPr sz="3100" b="1" spc="250" dirty="0">
                <a:solidFill>
                  <a:srgbClr val="BC669E"/>
                </a:solidFill>
                <a:latin typeface="Arial"/>
                <a:cs typeface="Arial"/>
              </a:rPr>
              <a:t>e</a:t>
            </a:r>
            <a:r>
              <a:rPr sz="3100" b="1" dirty="0">
                <a:solidFill>
                  <a:srgbClr val="BC669E"/>
                </a:solidFill>
                <a:latin typeface="Arial"/>
                <a:cs typeface="Arial"/>
              </a:rPr>
              <a:t>r</a:t>
            </a:r>
            <a:r>
              <a:rPr sz="3100" b="1" spc="-160" dirty="0">
                <a:solidFill>
                  <a:srgbClr val="BC669E"/>
                </a:solidFill>
                <a:latin typeface="Arial"/>
                <a:cs typeface="Arial"/>
              </a:rPr>
              <a:t>i</a:t>
            </a:r>
            <a:r>
              <a:rPr sz="3100" b="1" spc="110" dirty="0">
                <a:solidFill>
                  <a:srgbClr val="DA3870"/>
                </a:solidFill>
                <a:latin typeface="Arial"/>
                <a:cs typeface="Arial"/>
              </a:rPr>
              <a:t>on</a:t>
            </a:r>
            <a:endParaRPr sz="3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69068" y="5617651"/>
            <a:ext cx="476884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1030" dirty="0">
                <a:solidFill>
                  <a:srgbClr val="3B82C1"/>
                </a:solidFill>
                <a:latin typeface="Arial"/>
                <a:cs typeface="Arial"/>
              </a:rPr>
              <a:t>•</a:t>
            </a:r>
            <a:endParaRPr sz="7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66674" y="5818436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45" dirty="0">
                <a:solidFill>
                  <a:srgbClr val="696969"/>
                </a:solidFill>
                <a:latin typeface="Courier New"/>
                <a:cs typeface="Courier New"/>
              </a:rPr>
              <a:t>w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72254" y="5814480"/>
            <a:ext cx="126364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spc="45" dirty="0">
                <a:solidFill>
                  <a:srgbClr val="696969"/>
                </a:solidFill>
                <a:latin typeface="Times New Roman"/>
                <a:cs typeface="Times New Roman"/>
              </a:rPr>
              <a:t>b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5705" y="2750198"/>
            <a:ext cx="48177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060" indent="-213360">
              <a:lnSpc>
                <a:spcPct val="100000"/>
              </a:lnSpc>
              <a:buClr>
                <a:srgbClr val="C33A59"/>
              </a:buClr>
              <a:buFont typeface="Arial"/>
              <a:buChar char="•"/>
              <a:tabLst>
                <a:tab pos="226695" algn="l"/>
              </a:tabLst>
            </a:pPr>
            <a:r>
              <a:rPr sz="1600" spc="135" dirty="0">
                <a:solidFill>
                  <a:srgbClr val="444244"/>
                </a:solidFill>
                <a:latin typeface="Arial"/>
                <a:cs typeface="Arial"/>
              </a:rPr>
              <a:t>D</a:t>
            </a:r>
            <a:r>
              <a:rPr sz="1600" spc="-145" dirty="0">
                <a:solidFill>
                  <a:srgbClr val="444244"/>
                </a:solidFill>
                <a:latin typeface="Arial"/>
                <a:cs typeface="Arial"/>
              </a:rPr>
              <a:t>i</a:t>
            </a:r>
            <a:r>
              <a:rPr sz="1600" spc="15" dirty="0">
                <a:solidFill>
                  <a:srgbClr val="444244"/>
                </a:solidFill>
                <a:latin typeface="Arial"/>
                <a:cs typeface="Arial"/>
              </a:rPr>
              <a:t>scrim</a:t>
            </a:r>
            <a:r>
              <a:rPr sz="1600" spc="40" dirty="0">
                <a:solidFill>
                  <a:srgbClr val="444244"/>
                </a:solidFill>
                <a:latin typeface="Arial"/>
                <a:cs typeface="Arial"/>
              </a:rPr>
              <a:t>i</a:t>
            </a:r>
            <a:r>
              <a:rPr sz="1600" spc="30" dirty="0">
                <a:solidFill>
                  <a:srgbClr val="444244"/>
                </a:solidFill>
                <a:latin typeface="Arial"/>
                <a:cs typeface="Arial"/>
              </a:rPr>
              <a:t>nant</a:t>
            </a:r>
            <a:r>
              <a:rPr sz="1600" spc="-114" dirty="0">
                <a:solidFill>
                  <a:srgbClr val="444244"/>
                </a:solidFill>
                <a:latin typeface="Arial"/>
                <a:cs typeface="Arial"/>
              </a:rPr>
              <a:t> </a:t>
            </a:r>
            <a:r>
              <a:rPr sz="1600" spc="60" dirty="0">
                <a:solidFill>
                  <a:srgbClr val="545454"/>
                </a:solidFill>
                <a:latin typeface="Arial"/>
                <a:cs typeface="Arial"/>
              </a:rPr>
              <a:t>cr</a:t>
            </a:r>
            <a:r>
              <a:rPr sz="1600" spc="-10" dirty="0">
                <a:solidFill>
                  <a:srgbClr val="545454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545454"/>
                </a:solidFill>
                <a:latin typeface="Arial"/>
                <a:cs typeface="Arial"/>
              </a:rPr>
              <a:t>ter</a:t>
            </a:r>
            <a:r>
              <a:rPr sz="1600" spc="20" dirty="0">
                <a:solidFill>
                  <a:srgbClr val="545454"/>
                </a:solidFill>
                <a:latin typeface="Arial"/>
                <a:cs typeface="Arial"/>
              </a:rPr>
              <a:t>i</a:t>
            </a:r>
            <a:r>
              <a:rPr sz="1600" spc="50" dirty="0">
                <a:solidFill>
                  <a:srgbClr val="545454"/>
                </a:solidFill>
                <a:latin typeface="Arial"/>
                <a:cs typeface="Arial"/>
              </a:rPr>
              <a:t>on</a:t>
            </a:r>
            <a:r>
              <a:rPr sz="1600" spc="-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rgbClr val="444244"/>
                </a:solidFill>
                <a:latin typeface="Arial"/>
                <a:cs typeface="Arial"/>
              </a:rPr>
              <a:t>i</a:t>
            </a:r>
            <a:r>
              <a:rPr sz="1600" spc="85" dirty="0">
                <a:solidFill>
                  <a:srgbClr val="444244"/>
                </a:solidFill>
                <a:latin typeface="Arial"/>
                <a:cs typeface="Arial"/>
              </a:rPr>
              <a:t>n</a:t>
            </a:r>
            <a:r>
              <a:rPr sz="1600" spc="-30" dirty="0">
                <a:solidFill>
                  <a:srgbClr val="444244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444244"/>
                </a:solidFill>
                <a:latin typeface="Arial"/>
                <a:cs typeface="Arial"/>
              </a:rPr>
              <a:t>mathe</a:t>
            </a:r>
            <a:r>
              <a:rPr sz="1600" spc="-20" dirty="0">
                <a:solidFill>
                  <a:srgbClr val="444244"/>
                </a:solidFill>
                <a:latin typeface="Arial"/>
                <a:cs typeface="Arial"/>
              </a:rPr>
              <a:t>m</a:t>
            </a:r>
            <a:r>
              <a:rPr sz="1600" spc="25" dirty="0">
                <a:solidFill>
                  <a:srgbClr val="444244"/>
                </a:solidFill>
                <a:latin typeface="Arial"/>
                <a:cs typeface="Arial"/>
              </a:rPr>
              <a:t>a</a:t>
            </a:r>
            <a:r>
              <a:rPr sz="1600" spc="75" dirty="0">
                <a:solidFill>
                  <a:srgbClr val="444244"/>
                </a:solidFill>
                <a:latin typeface="Arial"/>
                <a:cs typeface="Arial"/>
              </a:rPr>
              <a:t>t</a:t>
            </a:r>
            <a:r>
              <a:rPr sz="1600" spc="-70" dirty="0">
                <a:solidFill>
                  <a:srgbClr val="696969"/>
                </a:solidFill>
                <a:latin typeface="Arial"/>
                <a:cs typeface="Arial"/>
              </a:rPr>
              <a:t>i</a:t>
            </a:r>
            <a:r>
              <a:rPr sz="1600" spc="45" dirty="0">
                <a:solidFill>
                  <a:srgbClr val="444244"/>
                </a:solidFill>
                <a:latin typeface="Arial"/>
                <a:cs typeface="Arial"/>
              </a:rPr>
              <a:t>cal</a:t>
            </a:r>
            <a:r>
              <a:rPr sz="1600" spc="-80" dirty="0">
                <a:solidFill>
                  <a:srgbClr val="444244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444244"/>
                </a:solidFill>
                <a:latin typeface="Arial"/>
                <a:cs typeface="Arial"/>
              </a:rPr>
              <a:t>formu</a:t>
            </a:r>
            <a:r>
              <a:rPr sz="1600" spc="70" dirty="0">
                <a:solidFill>
                  <a:srgbClr val="444244"/>
                </a:solidFill>
                <a:latin typeface="Arial"/>
                <a:cs typeface="Arial"/>
              </a:rPr>
              <a:t>l</a:t>
            </a:r>
            <a:r>
              <a:rPr sz="1600" spc="25" dirty="0">
                <a:solidFill>
                  <a:srgbClr val="444244"/>
                </a:solidFill>
                <a:latin typeface="Arial"/>
                <a:cs typeface="Arial"/>
              </a:rPr>
              <a:t>at</a:t>
            </a:r>
            <a:r>
              <a:rPr sz="1600" spc="-25" dirty="0">
                <a:solidFill>
                  <a:srgbClr val="444244"/>
                </a:solidFill>
                <a:latin typeface="Arial"/>
                <a:cs typeface="Arial"/>
              </a:rPr>
              <a:t>i</a:t>
            </a:r>
            <a:r>
              <a:rPr sz="1600" spc="35" dirty="0">
                <a:solidFill>
                  <a:srgbClr val="444244"/>
                </a:solidFill>
                <a:latin typeface="Arial"/>
                <a:cs typeface="Arial"/>
              </a:rPr>
              <a:t>o</a:t>
            </a:r>
            <a:r>
              <a:rPr sz="1600" spc="85" dirty="0">
                <a:solidFill>
                  <a:srgbClr val="444244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1094" y="3109719"/>
            <a:ext cx="2038350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ts val="3135"/>
              </a:lnSpc>
            </a:pPr>
            <a:r>
              <a:rPr sz="2750" spc="20" dirty="0">
                <a:solidFill>
                  <a:srgbClr val="444244"/>
                </a:solidFill>
                <a:latin typeface="Times New Roman"/>
                <a:cs typeface="Times New Roman"/>
              </a:rPr>
              <a:t>trace</a:t>
            </a:r>
            <a:r>
              <a:rPr sz="2750" spc="204" dirty="0">
                <a:solidFill>
                  <a:srgbClr val="444244"/>
                </a:solidFill>
                <a:latin typeface="Times New Roman"/>
                <a:cs typeface="Times New Roman"/>
              </a:rPr>
              <a:t>(</a:t>
            </a:r>
            <a:r>
              <a:rPr sz="3000" i="1" spc="35" dirty="0">
                <a:solidFill>
                  <a:srgbClr val="444244"/>
                </a:solidFill>
                <a:latin typeface="Times New Roman"/>
                <a:cs typeface="Times New Roman"/>
              </a:rPr>
              <a:t>G</a:t>
            </a:r>
            <a:r>
              <a:rPr sz="3000" i="1" spc="-10" dirty="0">
                <a:solidFill>
                  <a:srgbClr val="696969"/>
                </a:solidFill>
                <a:latin typeface="Times New Roman"/>
                <a:cs typeface="Times New Roman"/>
              </a:rPr>
              <a:t>r</a:t>
            </a:r>
            <a:r>
              <a:rPr sz="3000" i="1" spc="125" dirty="0">
                <a:solidFill>
                  <a:srgbClr val="444244"/>
                </a:solidFill>
                <a:latin typeface="Times New Roman"/>
                <a:cs typeface="Times New Roman"/>
              </a:rPr>
              <a:t>S</a:t>
            </a:r>
            <a:r>
              <a:rPr sz="3000" i="1" spc="-455" dirty="0">
                <a:solidFill>
                  <a:srgbClr val="696969"/>
                </a:solidFill>
                <a:latin typeface="Times New Roman"/>
                <a:cs typeface="Times New Roman"/>
              </a:rPr>
              <a:t>b</a:t>
            </a:r>
            <a:r>
              <a:rPr sz="2750" spc="55" dirty="0">
                <a:solidFill>
                  <a:srgbClr val="444244"/>
                </a:solidFill>
                <a:latin typeface="Times New Roman"/>
                <a:cs typeface="Times New Roman"/>
              </a:rPr>
              <a:t>G)</a:t>
            </a:r>
            <a:endParaRPr sz="2750">
              <a:latin typeface="Times New Roman"/>
              <a:cs typeface="Times New Roman"/>
            </a:endParaRPr>
          </a:p>
          <a:p>
            <a:pPr marL="374650" algn="ctr">
              <a:lnSpc>
                <a:spcPts val="1795"/>
              </a:lnSpc>
            </a:pPr>
            <a:r>
              <a:rPr sz="2300" spc="380" dirty="0">
                <a:solidFill>
                  <a:srgbClr val="696969"/>
                </a:solidFill>
                <a:latin typeface="Arial"/>
                <a:cs typeface="Arial"/>
              </a:rPr>
              <a:t>r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ts val="2800"/>
              </a:lnSpc>
              <a:tabLst>
                <a:tab pos="1287780" algn="l"/>
              </a:tabLst>
            </a:pPr>
            <a:r>
              <a:rPr sz="2750" spc="20" dirty="0">
                <a:solidFill>
                  <a:srgbClr val="444244"/>
                </a:solidFill>
                <a:latin typeface="Times New Roman"/>
                <a:cs typeface="Times New Roman"/>
              </a:rPr>
              <a:t>trace</a:t>
            </a:r>
            <a:r>
              <a:rPr sz="2750" spc="40" dirty="0">
                <a:solidFill>
                  <a:srgbClr val="444244"/>
                </a:solidFill>
                <a:latin typeface="Times New Roman"/>
                <a:cs typeface="Times New Roman"/>
              </a:rPr>
              <a:t>(G	</a:t>
            </a:r>
            <a:r>
              <a:rPr sz="2750" i="1" spc="-229" dirty="0">
                <a:solidFill>
                  <a:srgbClr val="444244"/>
                </a:solidFill>
                <a:latin typeface="Arial"/>
                <a:cs typeface="Arial"/>
              </a:rPr>
              <a:t>S</a:t>
            </a:r>
            <a:r>
              <a:rPr sz="2750" i="1" spc="-710" dirty="0">
                <a:solidFill>
                  <a:srgbClr val="696969"/>
                </a:solidFill>
                <a:latin typeface="Arial"/>
                <a:cs typeface="Arial"/>
              </a:rPr>
              <a:t>w</a:t>
            </a:r>
            <a:r>
              <a:rPr sz="2750" i="1" spc="-70" dirty="0">
                <a:solidFill>
                  <a:srgbClr val="444244"/>
                </a:solidFill>
                <a:latin typeface="Arial"/>
                <a:cs typeface="Arial"/>
              </a:rPr>
              <a:t>G</a:t>
            </a:r>
            <a:r>
              <a:rPr sz="2750" i="1" spc="-110" dirty="0">
                <a:solidFill>
                  <a:srgbClr val="444244"/>
                </a:solidFill>
                <a:latin typeface="Arial"/>
                <a:cs typeface="Arial"/>
              </a:rPr>
              <a:t>)</a:t>
            </a:r>
            <a:endParaRPr sz="2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9602" y="3385989"/>
            <a:ext cx="1154430" cy="63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229"/>
              </a:lnSpc>
            </a:pPr>
            <a:r>
              <a:rPr sz="2750" spc="20" dirty="0">
                <a:solidFill>
                  <a:srgbClr val="444244"/>
                </a:solidFill>
                <a:latin typeface="Times New Roman"/>
                <a:cs typeface="Times New Roman"/>
              </a:rPr>
              <a:t>arg</a:t>
            </a:r>
            <a:r>
              <a:rPr sz="2750" spc="-240" dirty="0">
                <a:solidFill>
                  <a:srgbClr val="444244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444244"/>
                </a:solidFill>
                <a:latin typeface="Times New Roman"/>
                <a:cs typeface="Times New Roman"/>
              </a:rPr>
              <a:t>max</a:t>
            </a:r>
            <a:endParaRPr sz="2750">
              <a:latin typeface="Times New Roman"/>
              <a:cs typeface="Times New Roman"/>
            </a:endParaRPr>
          </a:p>
          <a:p>
            <a:pPr marL="28575" algn="ctr">
              <a:lnSpc>
                <a:spcPts val="2090"/>
              </a:lnSpc>
            </a:pPr>
            <a:r>
              <a:rPr sz="1800" spc="-80" dirty="0">
                <a:solidFill>
                  <a:srgbClr val="696969"/>
                </a:solidFill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9054" y="4375109"/>
            <a:ext cx="95250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265" dirty="0">
                <a:solidFill>
                  <a:srgbClr val="B6AAB3"/>
                </a:solidFill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5532" y="4164229"/>
            <a:ext cx="289052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63495" algn="l"/>
              </a:tabLst>
            </a:pPr>
            <a:r>
              <a:rPr sz="1450" dirty="0">
                <a:solidFill>
                  <a:srgbClr val="8C5D82"/>
                </a:solidFill>
                <a:latin typeface="Arial"/>
                <a:cs typeface="Arial"/>
              </a:rPr>
              <a:t>Between-class</a:t>
            </a:r>
            <a:r>
              <a:rPr sz="1450" spc="120" dirty="0">
                <a:solidFill>
                  <a:srgbClr val="8C5D82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8C5D82"/>
                </a:solidFill>
                <a:latin typeface="Arial"/>
                <a:cs typeface="Arial"/>
              </a:rPr>
              <a:t>scatt</a:t>
            </a:r>
            <a:r>
              <a:rPr sz="1450" spc="40" dirty="0">
                <a:solidFill>
                  <a:srgbClr val="8C5D82"/>
                </a:solidFill>
                <a:latin typeface="Arial"/>
                <a:cs typeface="Arial"/>
              </a:rPr>
              <a:t>e</a:t>
            </a:r>
            <a:r>
              <a:rPr sz="1450" spc="55" dirty="0">
                <a:solidFill>
                  <a:srgbClr val="8C5D82"/>
                </a:solidFill>
                <a:latin typeface="Arial"/>
                <a:cs typeface="Arial"/>
              </a:rPr>
              <a:t>r</a:t>
            </a:r>
            <a:r>
              <a:rPr sz="1450" spc="-15" dirty="0">
                <a:solidFill>
                  <a:srgbClr val="8C5D82"/>
                </a:solidFill>
                <a:latin typeface="Arial"/>
                <a:cs typeface="Arial"/>
              </a:rPr>
              <a:t> </a:t>
            </a:r>
            <a:r>
              <a:rPr sz="1450" spc="20" dirty="0">
                <a:solidFill>
                  <a:srgbClr val="8C5D82"/>
                </a:solidFill>
                <a:latin typeface="Arial"/>
                <a:cs typeface="Arial"/>
              </a:rPr>
              <a:t>matr</a:t>
            </a:r>
            <a:r>
              <a:rPr sz="1450" spc="-95" dirty="0">
                <a:solidFill>
                  <a:srgbClr val="8C5D82"/>
                </a:solidFill>
                <a:latin typeface="Arial"/>
                <a:cs typeface="Arial"/>
              </a:rPr>
              <a:t>i</a:t>
            </a:r>
            <a:r>
              <a:rPr sz="1450" spc="-25" dirty="0">
                <a:solidFill>
                  <a:srgbClr val="8C5D82"/>
                </a:solidFill>
                <a:latin typeface="Arial"/>
                <a:cs typeface="Arial"/>
              </a:rPr>
              <a:t>x</a:t>
            </a:r>
            <a:r>
              <a:rPr sz="1450" dirty="0">
                <a:solidFill>
                  <a:srgbClr val="8C5D82"/>
                </a:solidFill>
                <a:latin typeface="Arial"/>
                <a:cs typeface="Arial"/>
              </a:rPr>
              <a:t>	</a:t>
            </a:r>
            <a:r>
              <a:rPr sz="3000" i="1" spc="125" dirty="0">
                <a:solidFill>
                  <a:srgbClr val="444244"/>
                </a:solidFill>
                <a:latin typeface="Times New Roman"/>
                <a:cs typeface="Times New Roman"/>
              </a:rPr>
              <a:t>S</a:t>
            </a:r>
            <a:r>
              <a:rPr sz="3000" i="1" spc="-660" dirty="0">
                <a:solidFill>
                  <a:srgbClr val="696969"/>
                </a:solidFill>
                <a:latin typeface="Times New Roman"/>
                <a:cs typeface="Times New Roman"/>
              </a:rPr>
              <a:t>b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0132" y="4819859"/>
            <a:ext cx="386080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i="1" spc="-330" dirty="0">
                <a:solidFill>
                  <a:srgbClr val="444244"/>
                </a:solidFill>
                <a:latin typeface="Courier New"/>
                <a:cs typeface="Courier New"/>
              </a:rPr>
              <a:t>S</a:t>
            </a:r>
            <a:r>
              <a:rPr sz="3450" i="1" spc="-975" dirty="0">
                <a:solidFill>
                  <a:srgbClr val="696969"/>
                </a:solidFill>
                <a:latin typeface="Courier New"/>
                <a:cs typeface="Courier New"/>
              </a:rPr>
              <a:t>W</a:t>
            </a:r>
            <a:endParaRPr sz="34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5705" y="5353289"/>
            <a:ext cx="57912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075" indent="-206375">
              <a:lnSpc>
                <a:spcPct val="100000"/>
              </a:lnSpc>
              <a:buClr>
                <a:srgbClr val="C33A59"/>
              </a:buClr>
              <a:buFont typeface="Arial"/>
              <a:buChar char="•"/>
              <a:tabLst>
                <a:tab pos="219710" algn="l"/>
              </a:tabLst>
            </a:pPr>
            <a:r>
              <a:rPr sz="1600" spc="45" dirty="0">
                <a:solidFill>
                  <a:srgbClr val="444244"/>
                </a:solidFill>
                <a:latin typeface="Arial"/>
                <a:cs typeface="Arial"/>
              </a:rPr>
              <a:t>T</a:t>
            </a:r>
            <a:r>
              <a:rPr sz="1600" spc="-25" dirty="0">
                <a:solidFill>
                  <a:srgbClr val="444244"/>
                </a:solidFill>
                <a:latin typeface="Arial"/>
                <a:cs typeface="Arial"/>
              </a:rPr>
              <a:t>h</a:t>
            </a:r>
            <a:r>
              <a:rPr sz="1600" spc="40" dirty="0">
                <a:solidFill>
                  <a:srgbClr val="444244"/>
                </a:solidFill>
                <a:latin typeface="Arial"/>
                <a:cs typeface="Arial"/>
              </a:rPr>
              <a:t>e</a:t>
            </a:r>
            <a:r>
              <a:rPr sz="1600" spc="-45" dirty="0">
                <a:solidFill>
                  <a:srgbClr val="444244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444244"/>
                </a:solidFill>
                <a:latin typeface="Arial"/>
                <a:cs typeface="Arial"/>
              </a:rPr>
              <a:t>opt</a:t>
            </a:r>
            <a:r>
              <a:rPr sz="1600" spc="50" dirty="0">
                <a:solidFill>
                  <a:srgbClr val="444244"/>
                </a:solidFill>
                <a:latin typeface="Arial"/>
                <a:cs typeface="Arial"/>
              </a:rPr>
              <a:t>i</a:t>
            </a:r>
            <a:r>
              <a:rPr sz="1600" spc="30" dirty="0">
                <a:solidFill>
                  <a:srgbClr val="444244"/>
                </a:solidFill>
                <a:latin typeface="Arial"/>
                <a:cs typeface="Arial"/>
              </a:rPr>
              <a:t>mal</a:t>
            </a:r>
            <a:r>
              <a:rPr sz="1600" spc="-110" dirty="0">
                <a:solidFill>
                  <a:srgbClr val="444244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444244"/>
                </a:solidFill>
                <a:latin typeface="Arial"/>
                <a:cs typeface="Arial"/>
              </a:rPr>
              <a:t>transformati</a:t>
            </a:r>
            <a:r>
              <a:rPr sz="1600" spc="180" dirty="0">
                <a:solidFill>
                  <a:srgbClr val="444244"/>
                </a:solidFill>
                <a:latin typeface="Arial"/>
                <a:cs typeface="Arial"/>
              </a:rPr>
              <a:t>o</a:t>
            </a:r>
            <a:r>
              <a:rPr sz="1600" spc="85" dirty="0">
                <a:solidFill>
                  <a:srgbClr val="444244"/>
                </a:solidFill>
                <a:latin typeface="Arial"/>
                <a:cs typeface="Arial"/>
              </a:rPr>
              <a:t>n</a:t>
            </a:r>
            <a:r>
              <a:rPr sz="1600" spc="-30" dirty="0">
                <a:solidFill>
                  <a:srgbClr val="444244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545454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545454"/>
                </a:solidFill>
                <a:latin typeface="Arial"/>
                <a:cs typeface="Arial"/>
              </a:rPr>
              <a:t>s</a:t>
            </a:r>
            <a:r>
              <a:rPr sz="1600" spc="-2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600" spc="95" dirty="0">
                <a:solidFill>
                  <a:srgbClr val="444244"/>
                </a:solidFill>
                <a:latin typeface="Arial"/>
                <a:cs typeface="Arial"/>
              </a:rPr>
              <a:t>g</a:t>
            </a:r>
            <a:r>
              <a:rPr sz="1600" spc="-70" dirty="0">
                <a:solidFill>
                  <a:srgbClr val="444244"/>
                </a:solidFill>
                <a:latin typeface="Arial"/>
                <a:cs typeface="Arial"/>
              </a:rPr>
              <a:t>i</a:t>
            </a:r>
            <a:r>
              <a:rPr sz="1600" spc="40" dirty="0">
                <a:solidFill>
                  <a:srgbClr val="444244"/>
                </a:solidFill>
                <a:latin typeface="Arial"/>
                <a:cs typeface="Arial"/>
              </a:rPr>
              <a:t>ven by</a:t>
            </a:r>
            <a:r>
              <a:rPr sz="1600" spc="-15" dirty="0">
                <a:solidFill>
                  <a:srgbClr val="444244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444244"/>
                </a:solidFill>
                <a:latin typeface="Arial"/>
                <a:cs typeface="Arial"/>
              </a:rPr>
              <a:t>so</a:t>
            </a:r>
            <a:r>
              <a:rPr sz="1600" spc="-10" dirty="0">
                <a:solidFill>
                  <a:srgbClr val="444244"/>
                </a:solidFill>
                <a:latin typeface="Arial"/>
                <a:cs typeface="Arial"/>
              </a:rPr>
              <a:t>l</a:t>
            </a:r>
            <a:r>
              <a:rPr sz="1600" spc="40" dirty="0">
                <a:solidFill>
                  <a:srgbClr val="444244"/>
                </a:solidFill>
                <a:latin typeface="Arial"/>
                <a:cs typeface="Arial"/>
              </a:rPr>
              <a:t>v</a:t>
            </a:r>
            <a:r>
              <a:rPr sz="1600" spc="20" dirty="0">
                <a:solidFill>
                  <a:srgbClr val="444244"/>
                </a:solidFill>
                <a:latin typeface="Arial"/>
                <a:cs typeface="Arial"/>
              </a:rPr>
              <a:t>i</a:t>
            </a:r>
            <a:r>
              <a:rPr sz="1600" spc="-25" dirty="0">
                <a:solidFill>
                  <a:srgbClr val="444244"/>
                </a:solidFill>
                <a:latin typeface="Arial"/>
                <a:cs typeface="Arial"/>
              </a:rPr>
              <a:t>n</a:t>
            </a:r>
            <a:r>
              <a:rPr sz="1600" spc="80" dirty="0">
                <a:solidFill>
                  <a:srgbClr val="444244"/>
                </a:solidFill>
                <a:latin typeface="Arial"/>
                <a:cs typeface="Arial"/>
              </a:rPr>
              <a:t>g</a:t>
            </a:r>
            <a:r>
              <a:rPr sz="1600" spc="-25" dirty="0">
                <a:solidFill>
                  <a:srgbClr val="444244"/>
                </a:solidFill>
                <a:latin typeface="Arial"/>
                <a:cs typeface="Arial"/>
              </a:rPr>
              <a:t> </a:t>
            </a:r>
            <a:r>
              <a:rPr sz="1600" spc="35" dirty="0">
                <a:solidFill>
                  <a:srgbClr val="444244"/>
                </a:solidFill>
                <a:latin typeface="Arial"/>
                <a:cs typeface="Arial"/>
              </a:rPr>
              <a:t>a</a:t>
            </a:r>
            <a:r>
              <a:rPr sz="1600" spc="-35" dirty="0">
                <a:solidFill>
                  <a:srgbClr val="444244"/>
                </a:solidFill>
                <a:latin typeface="Arial"/>
                <a:cs typeface="Arial"/>
              </a:rPr>
              <a:t> </a:t>
            </a:r>
            <a:r>
              <a:rPr sz="1600" spc="35" dirty="0">
                <a:solidFill>
                  <a:srgbClr val="444244"/>
                </a:solidFill>
                <a:latin typeface="Arial"/>
                <a:cs typeface="Arial"/>
              </a:rPr>
              <a:t>g</a:t>
            </a:r>
            <a:r>
              <a:rPr sz="1600" spc="20" dirty="0">
                <a:solidFill>
                  <a:srgbClr val="444244"/>
                </a:solidFill>
                <a:latin typeface="Arial"/>
                <a:cs typeface="Arial"/>
              </a:rPr>
              <a:t>eneral</a:t>
            </a:r>
            <a:r>
              <a:rPr sz="1600" spc="50" dirty="0">
                <a:solidFill>
                  <a:srgbClr val="444244"/>
                </a:solidFill>
                <a:latin typeface="Arial"/>
                <a:cs typeface="Arial"/>
              </a:rPr>
              <a:t>i</a:t>
            </a:r>
            <a:r>
              <a:rPr sz="1600" spc="5" dirty="0">
                <a:solidFill>
                  <a:srgbClr val="444244"/>
                </a:solidFill>
                <a:latin typeface="Arial"/>
                <a:cs typeface="Arial"/>
              </a:rPr>
              <a:t>zed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2183" y="5611386"/>
            <a:ext cx="18561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95" dirty="0">
                <a:solidFill>
                  <a:srgbClr val="444244"/>
                </a:solidFill>
                <a:latin typeface="Arial"/>
                <a:cs typeface="Arial"/>
              </a:rPr>
              <a:t>e</a:t>
            </a:r>
            <a:r>
              <a:rPr sz="1600" spc="-70" dirty="0">
                <a:solidFill>
                  <a:srgbClr val="444244"/>
                </a:solidFill>
                <a:latin typeface="Arial"/>
                <a:cs typeface="Arial"/>
              </a:rPr>
              <a:t>i</a:t>
            </a:r>
            <a:r>
              <a:rPr sz="1600" spc="5" dirty="0">
                <a:solidFill>
                  <a:srgbClr val="444244"/>
                </a:solidFill>
                <a:latin typeface="Arial"/>
                <a:cs typeface="Arial"/>
              </a:rPr>
              <a:t>genva</a:t>
            </a:r>
            <a:r>
              <a:rPr sz="1600" spc="114" dirty="0">
                <a:solidFill>
                  <a:srgbClr val="444244"/>
                </a:solidFill>
                <a:latin typeface="Arial"/>
                <a:cs typeface="Arial"/>
              </a:rPr>
              <a:t>l</a:t>
            </a:r>
            <a:r>
              <a:rPr sz="1600" spc="25" dirty="0">
                <a:solidFill>
                  <a:srgbClr val="444244"/>
                </a:solidFill>
                <a:latin typeface="Arial"/>
                <a:cs typeface="Arial"/>
              </a:rPr>
              <a:t>ue</a:t>
            </a:r>
            <a:r>
              <a:rPr sz="1600" spc="45" dirty="0">
                <a:solidFill>
                  <a:srgbClr val="444244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444244"/>
                </a:solidFill>
                <a:latin typeface="Arial"/>
                <a:cs typeface="Arial"/>
              </a:rPr>
              <a:t>pro</a:t>
            </a:r>
            <a:r>
              <a:rPr sz="1600" spc="-25" dirty="0">
                <a:solidFill>
                  <a:srgbClr val="444244"/>
                </a:solidFill>
                <a:latin typeface="Arial"/>
                <a:cs typeface="Arial"/>
              </a:rPr>
              <a:t>b</a:t>
            </a:r>
            <a:r>
              <a:rPr sz="1600" spc="-15" dirty="0">
                <a:solidFill>
                  <a:srgbClr val="444244"/>
                </a:solidFill>
                <a:latin typeface="Arial"/>
                <a:cs typeface="Arial"/>
              </a:rPr>
              <a:t>l</a:t>
            </a:r>
            <a:r>
              <a:rPr sz="1600" spc="55" dirty="0">
                <a:solidFill>
                  <a:srgbClr val="444244"/>
                </a:solidFill>
                <a:latin typeface="Arial"/>
                <a:cs typeface="Arial"/>
              </a:rPr>
              <a:t>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74945" y="5346829"/>
            <a:ext cx="63373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25" dirty="0">
                <a:solidFill>
                  <a:srgbClr val="444244"/>
                </a:solidFill>
                <a:latin typeface="Arial"/>
                <a:cs typeface="Arial"/>
              </a:rPr>
              <a:t>s</a:t>
            </a:r>
            <a:r>
              <a:rPr sz="3500" spc="-10" dirty="0">
                <a:solidFill>
                  <a:srgbClr val="696969"/>
                </a:solidFill>
                <a:latin typeface="Arial"/>
                <a:cs typeface="Arial"/>
              </a:rPr>
              <a:t>-</a:t>
            </a:r>
            <a:r>
              <a:rPr sz="3500" spc="-1485" dirty="0">
                <a:solidFill>
                  <a:srgbClr val="444244"/>
                </a:solidFill>
                <a:latin typeface="Arial"/>
                <a:cs typeface="Arial"/>
              </a:rPr>
              <a:t>1</a:t>
            </a:r>
            <a:r>
              <a:rPr sz="4200" i="1" spc="-100" dirty="0">
                <a:solidFill>
                  <a:srgbClr val="444244"/>
                </a:solidFill>
                <a:latin typeface="Times New Roman"/>
                <a:cs typeface="Times New Roman"/>
              </a:rPr>
              <a:t>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29054" y="4881441"/>
            <a:ext cx="9398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235" dirty="0">
                <a:solidFill>
                  <a:srgbClr val="B6AAB3"/>
                </a:solidFill>
                <a:latin typeface="Times New Roman"/>
                <a:cs typeface="Times New Roman"/>
              </a:rPr>
              <a:t>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35532" y="4830409"/>
            <a:ext cx="221678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45" dirty="0">
                <a:solidFill>
                  <a:srgbClr val="8C5D82"/>
                </a:solidFill>
                <a:latin typeface="Arial"/>
                <a:cs typeface="Arial"/>
              </a:rPr>
              <a:t>W</a:t>
            </a:r>
            <a:r>
              <a:rPr sz="1450" spc="15" dirty="0">
                <a:solidFill>
                  <a:srgbClr val="8C5D82"/>
                </a:solidFill>
                <a:latin typeface="Arial"/>
                <a:cs typeface="Arial"/>
              </a:rPr>
              <a:t>i</a:t>
            </a:r>
            <a:r>
              <a:rPr sz="1450" dirty="0">
                <a:solidFill>
                  <a:srgbClr val="8C5D82"/>
                </a:solidFill>
                <a:latin typeface="Arial"/>
                <a:cs typeface="Arial"/>
              </a:rPr>
              <a:t>th</a:t>
            </a:r>
            <a:r>
              <a:rPr sz="1450" spc="20" dirty="0">
                <a:solidFill>
                  <a:srgbClr val="8C5D82"/>
                </a:solidFill>
                <a:latin typeface="Arial"/>
                <a:cs typeface="Arial"/>
              </a:rPr>
              <a:t>i</a:t>
            </a:r>
            <a:r>
              <a:rPr sz="1450" spc="5" dirty="0">
                <a:solidFill>
                  <a:srgbClr val="8C5D82"/>
                </a:solidFill>
                <a:latin typeface="Arial"/>
                <a:cs typeface="Arial"/>
              </a:rPr>
              <a:t>n</a:t>
            </a:r>
            <a:r>
              <a:rPr sz="1450" spc="35" dirty="0">
                <a:solidFill>
                  <a:srgbClr val="9E72A5"/>
                </a:solidFill>
                <a:latin typeface="Arial"/>
                <a:cs typeface="Arial"/>
              </a:rPr>
              <a:t>-</a:t>
            </a:r>
            <a:r>
              <a:rPr sz="1450" spc="65" dirty="0">
                <a:solidFill>
                  <a:srgbClr val="8C5D82"/>
                </a:solidFill>
                <a:latin typeface="Arial"/>
                <a:cs typeface="Arial"/>
              </a:rPr>
              <a:t>c</a:t>
            </a:r>
            <a:r>
              <a:rPr sz="1450" spc="-75" dirty="0">
                <a:solidFill>
                  <a:srgbClr val="8C5D82"/>
                </a:solidFill>
                <a:latin typeface="Arial"/>
                <a:cs typeface="Arial"/>
              </a:rPr>
              <a:t>l</a:t>
            </a:r>
            <a:r>
              <a:rPr sz="1450" spc="20" dirty="0">
                <a:solidFill>
                  <a:srgbClr val="8C5D82"/>
                </a:solidFill>
                <a:latin typeface="Arial"/>
                <a:cs typeface="Arial"/>
              </a:rPr>
              <a:t>ass</a:t>
            </a:r>
            <a:r>
              <a:rPr sz="1450" dirty="0">
                <a:solidFill>
                  <a:srgbClr val="8C5D82"/>
                </a:solidFill>
                <a:latin typeface="Arial"/>
                <a:cs typeface="Arial"/>
              </a:rPr>
              <a:t> scatter</a:t>
            </a:r>
            <a:r>
              <a:rPr sz="1450" spc="80" dirty="0">
                <a:solidFill>
                  <a:srgbClr val="8C5D82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8C5D82"/>
                </a:solidFill>
                <a:latin typeface="Arial"/>
                <a:cs typeface="Arial"/>
              </a:rPr>
              <a:t>m</a:t>
            </a:r>
            <a:r>
              <a:rPr sz="1450" spc="5" dirty="0">
                <a:solidFill>
                  <a:srgbClr val="8C5D82"/>
                </a:solidFill>
                <a:latin typeface="Arial"/>
                <a:cs typeface="Arial"/>
              </a:rPr>
              <a:t>atrix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65226" y="5840361"/>
            <a:ext cx="678425" cy="324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5296" y="2352367"/>
            <a:ext cx="5036820" cy="0"/>
          </a:xfrm>
          <a:custGeom>
            <a:avLst/>
            <a:gdLst/>
            <a:ahLst/>
            <a:cxnLst/>
            <a:rect l="l" t="t" r="r" b="b"/>
            <a:pathLst>
              <a:path w="5036820">
                <a:moveTo>
                  <a:pt x="0" y="0"/>
                </a:moveTo>
                <a:lnTo>
                  <a:pt x="5036573" y="0"/>
                </a:lnTo>
              </a:path>
            </a:pathLst>
          </a:custGeom>
          <a:ln w="103238">
            <a:solidFill>
              <a:srgbClr val="936B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3712" y="1538407"/>
            <a:ext cx="36518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07744" algn="l"/>
              </a:tabLst>
            </a:pPr>
            <a:r>
              <a:rPr sz="3200" b="1" spc="-90" dirty="0">
                <a:solidFill>
                  <a:srgbClr val="3483C3"/>
                </a:solidFill>
                <a:latin typeface="Arial"/>
                <a:cs typeface="Arial"/>
              </a:rPr>
              <a:t>P</a:t>
            </a:r>
            <a:r>
              <a:rPr sz="3200" b="1" spc="-110" dirty="0">
                <a:solidFill>
                  <a:srgbClr val="3483C3"/>
                </a:solidFill>
                <a:latin typeface="Arial"/>
                <a:cs typeface="Arial"/>
              </a:rPr>
              <a:t>C</a:t>
            </a:r>
            <a:r>
              <a:rPr sz="3200" b="1" spc="-140" dirty="0">
                <a:solidFill>
                  <a:srgbClr val="4F89C3"/>
                </a:solidFill>
                <a:latin typeface="Arial"/>
                <a:cs typeface="Arial"/>
              </a:rPr>
              <a:t>A</a:t>
            </a:r>
            <a:r>
              <a:rPr sz="3200" b="1" dirty="0">
                <a:solidFill>
                  <a:srgbClr val="4F89C3"/>
                </a:solidFill>
                <a:latin typeface="Arial"/>
                <a:cs typeface="Arial"/>
              </a:rPr>
              <a:t>	</a:t>
            </a:r>
            <a:r>
              <a:rPr sz="3200" b="1" spc="145" dirty="0">
                <a:solidFill>
                  <a:srgbClr val="7B82BC"/>
                </a:solidFill>
                <a:latin typeface="Arial"/>
                <a:cs typeface="Arial"/>
              </a:rPr>
              <a:t>-</a:t>
            </a:r>
            <a:r>
              <a:rPr sz="3200" b="1" spc="185" dirty="0">
                <a:solidFill>
                  <a:srgbClr val="7B82BC"/>
                </a:solidFill>
                <a:latin typeface="Arial"/>
                <a:cs typeface="Arial"/>
              </a:rPr>
              <a:t>A</a:t>
            </a:r>
            <a:r>
              <a:rPr sz="3200" b="1" spc="15" dirty="0">
                <a:solidFill>
                  <a:srgbClr val="9775AF"/>
                </a:solidFill>
                <a:latin typeface="Arial"/>
                <a:cs typeface="Arial"/>
              </a:rPr>
              <a:t>d</a:t>
            </a:r>
            <a:r>
              <a:rPr sz="3200" b="1" spc="150" dirty="0">
                <a:solidFill>
                  <a:srgbClr val="9775AF"/>
                </a:solidFill>
                <a:latin typeface="Arial"/>
                <a:cs typeface="Arial"/>
              </a:rPr>
              <a:t>v</a:t>
            </a:r>
            <a:r>
              <a:rPr sz="3200" b="1" spc="125" dirty="0">
                <a:solidFill>
                  <a:srgbClr val="B86BA1"/>
                </a:solidFill>
                <a:latin typeface="Arial"/>
                <a:cs typeface="Arial"/>
              </a:rPr>
              <a:t>ant</a:t>
            </a:r>
            <a:r>
              <a:rPr sz="3200" b="1" spc="280" dirty="0">
                <a:solidFill>
                  <a:srgbClr val="B86BA1"/>
                </a:solidFill>
                <a:latin typeface="Arial"/>
                <a:cs typeface="Arial"/>
              </a:rPr>
              <a:t>a</a:t>
            </a:r>
            <a:r>
              <a:rPr sz="3200" b="1" spc="55" dirty="0">
                <a:solidFill>
                  <a:srgbClr val="D14475"/>
                </a:solidFill>
                <a:latin typeface="Arial"/>
                <a:cs typeface="Arial"/>
              </a:rPr>
              <a:t>ges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 marR="5080" indent="-184150">
              <a:lnSpc>
                <a:spcPct val="94400"/>
              </a:lnSpc>
              <a:buClr>
                <a:srgbClr val="3A3A3A"/>
              </a:buClr>
              <a:buFont typeface="Arial"/>
              <a:buChar char="•"/>
              <a:tabLst>
                <a:tab pos="212090" algn="l"/>
              </a:tabLst>
            </a:pPr>
            <a:r>
              <a:rPr sz="1700" spc="-780" dirty="0">
                <a:solidFill>
                  <a:srgbClr val="3A3A3A"/>
                </a:solidFill>
              </a:rPr>
              <a:t>1</a:t>
            </a:r>
            <a:r>
              <a:rPr sz="1700" spc="-395" dirty="0">
                <a:solidFill>
                  <a:srgbClr val="CFCFD1"/>
                </a:solidFill>
              </a:rPr>
              <a:t>·</a:t>
            </a:r>
            <a:r>
              <a:rPr sz="1700" spc="110" dirty="0"/>
              <a:t>n</a:t>
            </a:r>
            <a:r>
              <a:rPr sz="1700" spc="-200" dirty="0"/>
              <a:t> </a:t>
            </a:r>
            <a:r>
              <a:rPr spc="95" dirty="0"/>
              <a:t>s</a:t>
            </a:r>
            <a:r>
              <a:rPr spc="100" dirty="0"/>
              <a:t>i</a:t>
            </a:r>
            <a:r>
              <a:rPr spc="-10" dirty="0"/>
              <a:t>t</a:t>
            </a:r>
            <a:r>
              <a:rPr spc="5" dirty="0"/>
              <a:t>u</a:t>
            </a:r>
            <a:r>
              <a:rPr spc="50" dirty="0"/>
              <a:t>a</a:t>
            </a:r>
            <a:r>
              <a:rPr spc="-35" dirty="0"/>
              <a:t>t</a:t>
            </a:r>
            <a:r>
              <a:rPr spc="-70" dirty="0">
                <a:solidFill>
                  <a:srgbClr val="747274"/>
                </a:solidFill>
              </a:rPr>
              <a:t>i</a:t>
            </a:r>
            <a:r>
              <a:rPr spc="110" dirty="0"/>
              <a:t>o</a:t>
            </a:r>
            <a:r>
              <a:rPr spc="20" dirty="0"/>
              <a:t>n</a:t>
            </a:r>
            <a:r>
              <a:rPr spc="155" dirty="0"/>
              <a:t>s</a:t>
            </a:r>
            <a:r>
              <a:rPr spc="-145" dirty="0"/>
              <a:t> </a:t>
            </a:r>
            <a:r>
              <a:rPr spc="110" dirty="0"/>
              <a:t>w</a:t>
            </a:r>
            <a:r>
              <a:rPr spc="50" dirty="0"/>
              <a:t>h</a:t>
            </a:r>
            <a:r>
              <a:rPr spc="60" dirty="0"/>
              <a:t>e</a:t>
            </a:r>
            <a:r>
              <a:rPr spc="195" dirty="0"/>
              <a:t>n</a:t>
            </a:r>
            <a:r>
              <a:rPr spc="-160" dirty="0"/>
              <a:t> </a:t>
            </a:r>
            <a:r>
              <a:rPr sz="1700" spc="-15" dirty="0"/>
              <a:t>t</a:t>
            </a:r>
            <a:r>
              <a:rPr sz="1700" spc="-25" dirty="0"/>
              <a:t>h</a:t>
            </a:r>
            <a:r>
              <a:rPr sz="1700" spc="85" dirty="0"/>
              <a:t>e</a:t>
            </a:r>
            <a:r>
              <a:rPr spc="-245" dirty="0">
                <a:solidFill>
                  <a:srgbClr val="646464"/>
                </a:solidFill>
              </a:rPr>
              <a:t>i</a:t>
            </a:r>
            <a:r>
              <a:rPr spc="45" dirty="0">
                <a:solidFill>
                  <a:srgbClr val="646464"/>
                </a:solidFill>
              </a:rPr>
              <a:t>nfor</a:t>
            </a:r>
            <a:r>
              <a:rPr spc="-10" dirty="0">
                <a:solidFill>
                  <a:srgbClr val="646464"/>
                </a:solidFill>
              </a:rPr>
              <a:t>m</a:t>
            </a:r>
            <a:r>
              <a:rPr spc="70" dirty="0">
                <a:solidFill>
                  <a:srgbClr val="646464"/>
                </a:solidFill>
              </a:rPr>
              <a:t>at</a:t>
            </a:r>
            <a:r>
              <a:rPr spc="-55" dirty="0">
                <a:solidFill>
                  <a:srgbClr val="646464"/>
                </a:solidFill>
              </a:rPr>
              <a:t>i</a:t>
            </a:r>
            <a:r>
              <a:rPr spc="110" dirty="0">
                <a:solidFill>
                  <a:srgbClr val="646464"/>
                </a:solidFill>
              </a:rPr>
              <a:t>on</a:t>
            </a:r>
            <a:r>
              <a:rPr dirty="0">
                <a:solidFill>
                  <a:srgbClr val="646464"/>
                </a:solidFill>
              </a:rPr>
              <a:t> </a:t>
            </a:r>
            <a:r>
              <a:rPr sz="1700" spc="-20" dirty="0"/>
              <a:t>is</a:t>
            </a:r>
            <a:r>
              <a:rPr sz="1700" spc="-100" dirty="0"/>
              <a:t> </a:t>
            </a:r>
            <a:r>
              <a:rPr spc="-15" dirty="0"/>
              <a:t>l</a:t>
            </a:r>
            <a:r>
              <a:rPr spc="-70" dirty="0">
                <a:solidFill>
                  <a:srgbClr val="747274"/>
                </a:solidFill>
              </a:rPr>
              <a:t>i</a:t>
            </a:r>
            <a:r>
              <a:rPr spc="35" dirty="0"/>
              <a:t>berally</a:t>
            </a:r>
            <a:r>
              <a:rPr spc="70" dirty="0"/>
              <a:t> </a:t>
            </a:r>
            <a:r>
              <a:rPr dirty="0"/>
              <a:t>d</a:t>
            </a:r>
            <a:r>
              <a:rPr spc="60" dirty="0"/>
              <a:t>i</a:t>
            </a:r>
            <a:r>
              <a:rPr spc="35" dirty="0"/>
              <a:t>s</a:t>
            </a:r>
            <a:r>
              <a:rPr spc="120" dirty="0"/>
              <a:t>p</a:t>
            </a:r>
            <a:r>
              <a:rPr spc="10" dirty="0"/>
              <a:t>e</a:t>
            </a:r>
            <a:r>
              <a:rPr spc="60" dirty="0"/>
              <a:t>rsed</a:t>
            </a:r>
            <a:r>
              <a:rPr spc="-90" dirty="0"/>
              <a:t> </a:t>
            </a:r>
            <a:r>
              <a:rPr spc="120" dirty="0"/>
              <a:t>a</a:t>
            </a:r>
            <a:r>
              <a:rPr spc="95" dirty="0"/>
              <a:t>m</a:t>
            </a:r>
            <a:r>
              <a:rPr spc="5" dirty="0"/>
              <a:t>o</a:t>
            </a:r>
            <a:r>
              <a:rPr spc="145" dirty="0"/>
              <a:t>n</a:t>
            </a:r>
            <a:r>
              <a:rPr spc="-15" dirty="0"/>
              <a:t>g</a:t>
            </a:r>
            <a:r>
              <a:rPr spc="50" dirty="0"/>
              <a:t>st</a:t>
            </a:r>
            <a:r>
              <a:rPr spc="-15" dirty="0"/>
              <a:t> </a:t>
            </a:r>
            <a:r>
              <a:rPr spc="30" dirty="0"/>
              <a:t>t</a:t>
            </a:r>
            <a:r>
              <a:rPr dirty="0"/>
              <a:t>h</a:t>
            </a:r>
            <a:r>
              <a:rPr spc="204" dirty="0"/>
              <a:t>e</a:t>
            </a:r>
            <a:r>
              <a:rPr spc="-110" dirty="0"/>
              <a:t> </a:t>
            </a:r>
            <a:r>
              <a:rPr sz="1700" spc="-40" dirty="0"/>
              <a:t>ori</a:t>
            </a:r>
            <a:r>
              <a:rPr sz="1700" spc="55" dirty="0"/>
              <a:t>g</a:t>
            </a:r>
            <a:r>
              <a:rPr sz="1700" spc="-35" dirty="0">
                <a:solidFill>
                  <a:srgbClr val="3A3A3A"/>
                </a:solidFill>
              </a:rPr>
              <a:t>i</a:t>
            </a:r>
            <a:r>
              <a:rPr sz="1700" spc="-80" dirty="0"/>
              <a:t>na</a:t>
            </a:r>
            <a:r>
              <a:rPr sz="1700" spc="425" dirty="0"/>
              <a:t>l</a:t>
            </a:r>
            <a:r>
              <a:rPr spc="40" dirty="0"/>
              <a:t>fea</a:t>
            </a:r>
            <a:r>
              <a:rPr spc="45" dirty="0"/>
              <a:t>t</a:t>
            </a:r>
            <a:r>
              <a:rPr spc="70" dirty="0"/>
              <a:t>ure</a:t>
            </a:r>
            <a:r>
              <a:rPr spc="-50" dirty="0"/>
              <a:t> </a:t>
            </a:r>
            <a:r>
              <a:rPr sz="1700" spc="-40" dirty="0"/>
              <a:t>s</a:t>
            </a:r>
            <a:r>
              <a:rPr sz="1700" spc="-30" dirty="0"/>
              <a:t>e</a:t>
            </a:r>
            <a:r>
              <a:rPr sz="1700" spc="45" dirty="0"/>
              <a:t>t</a:t>
            </a:r>
            <a:r>
              <a:rPr sz="1700" spc="270" dirty="0">
                <a:solidFill>
                  <a:srgbClr val="878789"/>
                </a:solidFill>
              </a:rPr>
              <a:t>, </a:t>
            </a:r>
            <a:r>
              <a:rPr spc="95" dirty="0"/>
              <a:t>us</a:t>
            </a:r>
            <a:r>
              <a:rPr spc="25" dirty="0"/>
              <a:t>i</a:t>
            </a:r>
            <a:r>
              <a:rPr spc="5" dirty="0"/>
              <a:t>n</a:t>
            </a:r>
            <a:r>
              <a:rPr spc="110" dirty="0"/>
              <a:t>g</a:t>
            </a:r>
            <a:r>
              <a:rPr spc="-15" dirty="0"/>
              <a:t> </a:t>
            </a:r>
            <a:r>
              <a:rPr spc="-5" dirty="0"/>
              <a:t>P</a:t>
            </a:r>
            <a:r>
              <a:rPr spc="95" dirty="0"/>
              <a:t>CA</a:t>
            </a:r>
            <a:r>
              <a:rPr spc="-185" dirty="0"/>
              <a:t> </a:t>
            </a:r>
            <a:r>
              <a:rPr spc="45" dirty="0"/>
              <a:t>will</a:t>
            </a:r>
            <a:r>
              <a:rPr spc="65" dirty="0"/>
              <a:t> </a:t>
            </a:r>
            <a:r>
              <a:rPr spc="40" dirty="0"/>
              <a:t>co</a:t>
            </a:r>
            <a:r>
              <a:rPr spc="-30" dirty="0"/>
              <a:t>n</a:t>
            </a:r>
            <a:r>
              <a:rPr spc="60" dirty="0"/>
              <a:t>s</a:t>
            </a:r>
            <a:r>
              <a:rPr spc="35" dirty="0"/>
              <a:t>o</a:t>
            </a:r>
            <a:r>
              <a:rPr spc="140" dirty="0">
                <a:solidFill>
                  <a:srgbClr val="747274"/>
                </a:solidFill>
              </a:rPr>
              <a:t>l</a:t>
            </a:r>
            <a:r>
              <a:rPr spc="-85" dirty="0">
                <a:solidFill>
                  <a:srgbClr val="747274"/>
                </a:solidFill>
              </a:rPr>
              <a:t>i</a:t>
            </a:r>
            <a:r>
              <a:rPr spc="35" dirty="0"/>
              <a:t>date</a:t>
            </a:r>
            <a:r>
              <a:rPr spc="30" dirty="0"/>
              <a:t> </a:t>
            </a:r>
            <a:r>
              <a:rPr spc="50" dirty="0"/>
              <a:t>t</a:t>
            </a:r>
            <a:r>
              <a:rPr spc="20" dirty="0"/>
              <a:t>h</a:t>
            </a:r>
            <a:r>
              <a:rPr spc="-70" dirty="0">
                <a:solidFill>
                  <a:srgbClr val="747274"/>
                </a:solidFill>
              </a:rPr>
              <a:t>i</a:t>
            </a:r>
            <a:r>
              <a:rPr spc="85" dirty="0"/>
              <a:t>s</a:t>
            </a:r>
            <a:r>
              <a:rPr spc="-15" dirty="0"/>
              <a:t> </a:t>
            </a:r>
            <a:r>
              <a:rPr dirty="0">
                <a:solidFill>
                  <a:srgbClr val="747274"/>
                </a:solidFill>
              </a:rPr>
              <a:t>i</a:t>
            </a:r>
            <a:r>
              <a:rPr spc="5" dirty="0"/>
              <a:t>n</a:t>
            </a:r>
            <a:r>
              <a:rPr spc="45" dirty="0"/>
              <a:t>f</a:t>
            </a:r>
            <a:r>
              <a:rPr spc="95" dirty="0"/>
              <a:t>o</a:t>
            </a:r>
            <a:r>
              <a:rPr spc="50" dirty="0"/>
              <a:t>r</a:t>
            </a:r>
            <a:r>
              <a:rPr spc="-5" dirty="0"/>
              <a:t>m</a:t>
            </a:r>
            <a:r>
              <a:rPr spc="60" dirty="0"/>
              <a:t>a</a:t>
            </a:r>
            <a:r>
              <a:rPr spc="85" dirty="0"/>
              <a:t>t</a:t>
            </a:r>
            <a:r>
              <a:rPr spc="-60" dirty="0"/>
              <a:t>i</a:t>
            </a:r>
            <a:r>
              <a:rPr spc="120" dirty="0"/>
              <a:t>o</a:t>
            </a:r>
            <a:r>
              <a:rPr spc="195" dirty="0"/>
              <a:t>n</a:t>
            </a:r>
            <a:r>
              <a:rPr spc="-170" dirty="0"/>
              <a:t> </a:t>
            </a:r>
            <a:r>
              <a:rPr spc="-70" dirty="0">
                <a:solidFill>
                  <a:srgbClr val="747274"/>
                </a:solidFill>
              </a:rPr>
              <a:t>i</a:t>
            </a:r>
            <a:r>
              <a:rPr spc="195" dirty="0">
                <a:solidFill>
                  <a:srgbClr val="747274"/>
                </a:solidFill>
              </a:rPr>
              <a:t>n</a:t>
            </a:r>
            <a:r>
              <a:rPr spc="-160" dirty="0">
                <a:solidFill>
                  <a:srgbClr val="747274"/>
                </a:solidFill>
              </a:rPr>
              <a:t> </a:t>
            </a:r>
            <a:r>
              <a:rPr spc="110" dirty="0"/>
              <a:t>an</a:t>
            </a:r>
            <a:r>
              <a:rPr spc="-114" dirty="0"/>
              <a:t> </a:t>
            </a:r>
            <a:r>
              <a:rPr spc="5" dirty="0"/>
              <a:t>e</a:t>
            </a:r>
            <a:r>
              <a:rPr spc="30" dirty="0"/>
              <a:t>ffective</a:t>
            </a:r>
            <a:r>
              <a:rPr spc="175" dirty="0"/>
              <a:t> </a:t>
            </a:r>
            <a:r>
              <a:rPr spc="70" dirty="0"/>
              <a:t>man</a:t>
            </a:r>
            <a:r>
              <a:rPr spc="-25" dirty="0"/>
              <a:t>n</a:t>
            </a:r>
            <a:r>
              <a:rPr spc="40" dirty="0"/>
              <a:t>er</a:t>
            </a:r>
            <a:r>
              <a:rPr dirty="0"/>
              <a:t> </a:t>
            </a:r>
            <a:r>
              <a:rPr spc="55" dirty="0"/>
              <a:t> </a:t>
            </a:r>
            <a:r>
              <a:rPr spc="110" dirty="0"/>
              <a:t>a</a:t>
            </a:r>
            <a:r>
              <a:rPr spc="20" dirty="0"/>
              <a:t>n</a:t>
            </a:r>
            <a:r>
              <a:rPr spc="125" dirty="0"/>
              <a:t>d</a:t>
            </a:r>
            <a:r>
              <a:rPr spc="-90" dirty="0"/>
              <a:t> </a:t>
            </a:r>
            <a:r>
              <a:rPr spc="40" dirty="0"/>
              <a:t>al</a:t>
            </a:r>
            <a:r>
              <a:rPr spc="-75" dirty="0"/>
              <a:t>l</a:t>
            </a:r>
            <a:r>
              <a:rPr spc="5" dirty="0"/>
              <a:t>o</a:t>
            </a:r>
            <a:r>
              <a:rPr spc="155" dirty="0"/>
              <a:t>w</a:t>
            </a:r>
            <a:r>
              <a:rPr spc="35" dirty="0"/>
              <a:t> </a:t>
            </a:r>
            <a:r>
              <a:rPr spc="95" dirty="0"/>
              <a:t>us</a:t>
            </a:r>
            <a:r>
              <a:rPr spc="-60" dirty="0"/>
              <a:t> </a:t>
            </a:r>
            <a:r>
              <a:rPr spc="-35" dirty="0"/>
              <a:t>t</a:t>
            </a:r>
            <a:r>
              <a:rPr spc="180" dirty="0"/>
              <a:t>o</a:t>
            </a:r>
            <a:r>
              <a:rPr spc="-25" dirty="0"/>
              <a:t> </a:t>
            </a:r>
            <a:r>
              <a:rPr spc="55" dirty="0"/>
              <a:t>use</a:t>
            </a:r>
            <a:r>
              <a:rPr spc="-85" dirty="0"/>
              <a:t> </a:t>
            </a:r>
            <a:r>
              <a:rPr spc="50" dirty="0"/>
              <a:t>f</a:t>
            </a:r>
            <a:r>
              <a:rPr spc="-15" dirty="0"/>
              <a:t>e</a:t>
            </a:r>
            <a:r>
              <a:rPr spc="210" dirty="0"/>
              <a:t>w</a:t>
            </a:r>
            <a:r>
              <a:rPr spc="80" dirty="0"/>
              <a:t> </a:t>
            </a:r>
            <a:r>
              <a:rPr sz="1600" spc="40" dirty="0"/>
              <a:t>pr</a:t>
            </a:r>
            <a:r>
              <a:rPr sz="1600" spc="-65" dirty="0"/>
              <a:t>i</a:t>
            </a:r>
            <a:r>
              <a:rPr sz="1600" spc="75" dirty="0"/>
              <a:t>nc</a:t>
            </a:r>
            <a:r>
              <a:rPr sz="1600" spc="-110" dirty="0"/>
              <a:t>i</a:t>
            </a:r>
            <a:r>
              <a:rPr sz="1600" spc="95" dirty="0"/>
              <a:t>p</a:t>
            </a:r>
            <a:r>
              <a:rPr sz="1600" spc="-20" dirty="0"/>
              <a:t>a</a:t>
            </a:r>
            <a:r>
              <a:rPr sz="1600" spc="450" dirty="0"/>
              <a:t>l</a:t>
            </a:r>
            <a:r>
              <a:rPr sz="1600" spc="50" dirty="0"/>
              <a:t>co</a:t>
            </a:r>
            <a:r>
              <a:rPr sz="1600" spc="10" dirty="0"/>
              <a:t>m</a:t>
            </a:r>
            <a:r>
              <a:rPr sz="1600" spc="80" dirty="0"/>
              <a:t>p</a:t>
            </a:r>
            <a:r>
              <a:rPr sz="1600" spc="-5" dirty="0"/>
              <a:t>o</a:t>
            </a:r>
            <a:r>
              <a:rPr sz="1600" spc="-85" dirty="0"/>
              <a:t>n</a:t>
            </a:r>
            <a:r>
              <a:rPr sz="1600" spc="90" dirty="0"/>
              <a:t>e</a:t>
            </a:r>
            <a:r>
              <a:rPr sz="1600" spc="-25" dirty="0"/>
              <a:t>n</a:t>
            </a:r>
            <a:r>
              <a:rPr sz="1600" spc="10" dirty="0"/>
              <a:t>ts</a:t>
            </a:r>
            <a:r>
              <a:rPr sz="1600" spc="15" dirty="0"/>
              <a:t> </a:t>
            </a:r>
            <a:r>
              <a:rPr sz="1600" spc="80" dirty="0"/>
              <a:t>o</a:t>
            </a:r>
            <a:r>
              <a:rPr sz="1600" spc="-285" dirty="0"/>
              <a:t>n</a:t>
            </a:r>
            <a:r>
              <a:rPr sz="1600" spc="-409" dirty="0">
                <a:solidFill>
                  <a:srgbClr val="747274"/>
                </a:solidFill>
              </a:rPr>
              <a:t>l</a:t>
            </a:r>
            <a:r>
              <a:rPr sz="1600" spc="160" dirty="0"/>
              <a:t>y</a:t>
            </a:r>
            <a:r>
              <a:rPr sz="1600" spc="-15" dirty="0"/>
              <a:t> </a:t>
            </a:r>
            <a:r>
              <a:rPr sz="1600" spc="15" dirty="0">
                <a:solidFill>
                  <a:srgbClr val="3A3A3A"/>
                </a:solidFill>
              </a:rPr>
              <a:t>t</a:t>
            </a:r>
            <a:r>
              <a:rPr sz="1600" spc="25" dirty="0"/>
              <a:t>o</a:t>
            </a:r>
            <a:r>
              <a:rPr sz="1600" spc="30" dirty="0"/>
              <a:t> </a:t>
            </a:r>
            <a:r>
              <a:rPr sz="1600" spc="-75" dirty="0">
                <a:solidFill>
                  <a:srgbClr val="747274"/>
                </a:solidFill>
              </a:rPr>
              <a:t>r</a:t>
            </a:r>
            <a:r>
              <a:rPr sz="1600" spc="90" dirty="0"/>
              <a:t>e</a:t>
            </a:r>
            <a:r>
              <a:rPr sz="1600" spc="-25" dirty="0"/>
              <a:t>p</a:t>
            </a:r>
            <a:r>
              <a:rPr sz="1600" spc="75" dirty="0"/>
              <a:t>re</a:t>
            </a:r>
            <a:r>
              <a:rPr sz="1600" spc="-60" dirty="0"/>
              <a:t>s</a:t>
            </a:r>
            <a:r>
              <a:rPr sz="1600" spc="35" dirty="0"/>
              <a:t>e</a:t>
            </a:r>
            <a:r>
              <a:rPr sz="1600" spc="-25" dirty="0"/>
              <a:t>n</a:t>
            </a:r>
            <a:r>
              <a:rPr sz="1600" spc="-15" dirty="0"/>
              <a:t>t</a:t>
            </a:r>
            <a:r>
              <a:rPr sz="1600" spc="105" dirty="0"/>
              <a:t> </a:t>
            </a:r>
            <a:r>
              <a:rPr sz="1600" dirty="0">
                <a:solidFill>
                  <a:srgbClr val="646464"/>
                </a:solidFill>
              </a:rPr>
              <a:t>m</a:t>
            </a:r>
            <a:r>
              <a:rPr sz="1600" spc="-25" dirty="0">
                <a:solidFill>
                  <a:srgbClr val="646464"/>
                </a:solidFill>
              </a:rPr>
              <a:t>o</a:t>
            </a:r>
            <a:r>
              <a:rPr sz="1600" spc="60" dirty="0">
                <a:solidFill>
                  <a:srgbClr val="646464"/>
                </a:solidFill>
              </a:rPr>
              <a:t>st</a:t>
            </a:r>
            <a:r>
              <a:rPr sz="1600" spc="-85" dirty="0">
                <a:solidFill>
                  <a:srgbClr val="646464"/>
                </a:solidFill>
              </a:rPr>
              <a:t> </a:t>
            </a:r>
            <a:r>
              <a:rPr sz="1600" spc="40" dirty="0"/>
              <a:t>of</a:t>
            </a:r>
            <a:r>
              <a:rPr sz="1600" spc="-15" dirty="0"/>
              <a:t> </a:t>
            </a:r>
            <a:r>
              <a:rPr sz="1600" spc="20" dirty="0"/>
              <a:t>the</a:t>
            </a:r>
            <a:r>
              <a:rPr sz="1600" spc="-30" dirty="0"/>
              <a:t> </a:t>
            </a:r>
            <a:r>
              <a:rPr sz="1600" spc="45" dirty="0">
                <a:solidFill>
                  <a:srgbClr val="646464"/>
                </a:solidFill>
              </a:rPr>
              <a:t>i</a:t>
            </a:r>
            <a:r>
              <a:rPr sz="1600" spc="-20" dirty="0">
                <a:solidFill>
                  <a:srgbClr val="646464"/>
                </a:solidFill>
              </a:rPr>
              <a:t>n</a:t>
            </a:r>
            <a:r>
              <a:rPr sz="1600" spc="35" dirty="0">
                <a:solidFill>
                  <a:srgbClr val="646464"/>
                </a:solidFill>
              </a:rPr>
              <a:t>f</a:t>
            </a:r>
            <a:r>
              <a:rPr sz="1600" spc="65" dirty="0">
                <a:solidFill>
                  <a:srgbClr val="646464"/>
                </a:solidFill>
              </a:rPr>
              <a:t>o</a:t>
            </a:r>
            <a:r>
              <a:rPr sz="1600" spc="30" dirty="0">
                <a:solidFill>
                  <a:srgbClr val="646464"/>
                </a:solidFill>
              </a:rPr>
              <a:t>r</a:t>
            </a:r>
            <a:r>
              <a:rPr sz="1600" spc="-40" dirty="0">
                <a:solidFill>
                  <a:srgbClr val="646464"/>
                </a:solidFill>
              </a:rPr>
              <a:t>m</a:t>
            </a:r>
            <a:r>
              <a:rPr sz="1600" spc="105" dirty="0">
                <a:solidFill>
                  <a:srgbClr val="646464"/>
                </a:solidFill>
              </a:rPr>
              <a:t>a</a:t>
            </a:r>
            <a:r>
              <a:rPr sz="1600" spc="-5" dirty="0">
                <a:solidFill>
                  <a:srgbClr val="646464"/>
                </a:solidFill>
              </a:rPr>
              <a:t>t</a:t>
            </a:r>
            <a:r>
              <a:rPr sz="1600" spc="-70" dirty="0">
                <a:solidFill>
                  <a:srgbClr val="646464"/>
                </a:solidFill>
              </a:rPr>
              <a:t>i</a:t>
            </a:r>
            <a:r>
              <a:rPr sz="1600" spc="95" dirty="0">
                <a:solidFill>
                  <a:srgbClr val="646464"/>
                </a:solidFill>
              </a:rPr>
              <a:t>o</a:t>
            </a:r>
            <a:r>
              <a:rPr sz="1600" spc="165" dirty="0">
                <a:solidFill>
                  <a:srgbClr val="646464"/>
                </a:solidFill>
              </a:rPr>
              <a:t>n</a:t>
            </a:r>
            <a:r>
              <a:rPr sz="1600" spc="-170" dirty="0">
                <a:solidFill>
                  <a:srgbClr val="646464"/>
                </a:solidFill>
              </a:rPr>
              <a:t> </a:t>
            </a:r>
            <a:r>
              <a:rPr sz="1600" spc="20" dirty="0"/>
              <a:t>contai</a:t>
            </a:r>
            <a:r>
              <a:rPr sz="1600" dirty="0"/>
              <a:t>n</a:t>
            </a:r>
            <a:r>
              <a:rPr sz="1600" spc="-10" dirty="0"/>
              <a:t>ed</a:t>
            </a:r>
            <a:r>
              <a:rPr sz="1600" dirty="0"/>
              <a:t> </a:t>
            </a:r>
            <a:r>
              <a:rPr sz="1600" spc="20" dirty="0"/>
              <a:t>with</a:t>
            </a:r>
            <a:r>
              <a:rPr sz="1600" spc="45" dirty="0">
                <a:solidFill>
                  <a:srgbClr val="747274"/>
                </a:solidFill>
              </a:rPr>
              <a:t>i</a:t>
            </a:r>
            <a:r>
              <a:rPr sz="1600" spc="85" dirty="0"/>
              <a:t>n</a:t>
            </a:r>
            <a:r>
              <a:rPr sz="1600" spc="-90" dirty="0"/>
              <a:t> </a:t>
            </a:r>
            <a:r>
              <a:rPr sz="1600" spc="15" dirty="0"/>
              <a:t>t</a:t>
            </a:r>
            <a:r>
              <a:rPr sz="1600" spc="-30" dirty="0"/>
              <a:t>h</a:t>
            </a:r>
            <a:r>
              <a:rPr sz="1600" spc="175" dirty="0"/>
              <a:t>e</a:t>
            </a:r>
            <a:r>
              <a:rPr sz="1600" spc="85" dirty="0"/>
              <a:t> </a:t>
            </a:r>
            <a:r>
              <a:rPr spc="45" dirty="0"/>
              <a:t>origi</a:t>
            </a:r>
            <a:r>
              <a:rPr spc="35" dirty="0"/>
              <a:t>n</a:t>
            </a:r>
            <a:r>
              <a:rPr spc="50" dirty="0"/>
              <a:t>al</a:t>
            </a:r>
            <a:r>
              <a:rPr spc="-5" dirty="0"/>
              <a:t> </a:t>
            </a:r>
            <a:r>
              <a:rPr dirty="0"/>
              <a:t>d</a:t>
            </a:r>
            <a:r>
              <a:rPr spc="50" dirty="0"/>
              <a:t>at</a:t>
            </a:r>
            <a:r>
              <a:rPr spc="150" dirty="0"/>
              <a:t>a</a:t>
            </a:r>
            <a:r>
              <a:rPr spc="200" dirty="0">
                <a:solidFill>
                  <a:srgbClr val="747274"/>
                </a:solidFill>
              </a:rPr>
              <a:t>.</a:t>
            </a:r>
            <a:endParaRPr sz="1600"/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196850" indent="-184150">
              <a:lnSpc>
                <a:spcPts val="1805"/>
              </a:lnSpc>
              <a:buClr>
                <a:srgbClr val="3A3A3A"/>
              </a:buClr>
              <a:buFont typeface="Arial"/>
              <a:buChar char="•"/>
              <a:tabLst>
                <a:tab pos="197485" algn="l"/>
              </a:tabLst>
            </a:pPr>
            <a:r>
              <a:rPr spc="50" dirty="0">
                <a:solidFill>
                  <a:srgbClr val="646464"/>
                </a:solidFill>
              </a:rPr>
              <a:t>The</a:t>
            </a:r>
            <a:r>
              <a:rPr spc="20" dirty="0">
                <a:solidFill>
                  <a:srgbClr val="646464"/>
                </a:solidFill>
              </a:rPr>
              <a:t> </a:t>
            </a:r>
            <a:r>
              <a:rPr spc="30" dirty="0"/>
              <a:t>featu</a:t>
            </a:r>
            <a:r>
              <a:rPr spc="65" dirty="0"/>
              <a:t>r</a:t>
            </a:r>
            <a:r>
              <a:rPr spc="40" dirty="0"/>
              <a:t>es</a:t>
            </a:r>
            <a:r>
              <a:rPr spc="55" dirty="0"/>
              <a:t> </a:t>
            </a:r>
            <a:r>
              <a:rPr dirty="0"/>
              <a:t>p</a:t>
            </a:r>
            <a:r>
              <a:rPr spc="5" dirty="0"/>
              <a:t>r</a:t>
            </a:r>
            <a:r>
              <a:rPr spc="65" dirty="0"/>
              <a:t>od</a:t>
            </a:r>
            <a:r>
              <a:rPr spc="55" dirty="0"/>
              <a:t>u</a:t>
            </a:r>
            <a:r>
              <a:rPr spc="40" dirty="0"/>
              <a:t>ced</a:t>
            </a:r>
            <a:r>
              <a:rPr spc="20" dirty="0"/>
              <a:t> </a:t>
            </a:r>
            <a:r>
              <a:rPr spc="5" dirty="0"/>
              <a:t>b</a:t>
            </a:r>
            <a:r>
              <a:rPr spc="60" dirty="0"/>
              <a:t>y</a:t>
            </a:r>
            <a:r>
              <a:rPr spc="65" dirty="0"/>
              <a:t> </a:t>
            </a:r>
            <a:r>
              <a:rPr spc="55" dirty="0"/>
              <a:t>P</a:t>
            </a:r>
            <a:r>
              <a:rPr spc="95" dirty="0"/>
              <a:t>CA</a:t>
            </a:r>
            <a:r>
              <a:rPr spc="-130" dirty="0"/>
              <a:t> </a:t>
            </a:r>
            <a:r>
              <a:rPr spc="85" dirty="0"/>
              <a:t>a</a:t>
            </a:r>
            <a:r>
              <a:rPr spc="-15" dirty="0"/>
              <a:t>r</a:t>
            </a:r>
            <a:r>
              <a:rPr spc="65" dirty="0"/>
              <a:t>e</a:t>
            </a:r>
            <a:r>
              <a:rPr spc="30" dirty="0"/>
              <a:t> </a:t>
            </a:r>
            <a:r>
              <a:rPr spc="40" dirty="0"/>
              <a:t>m</a:t>
            </a:r>
            <a:r>
              <a:rPr spc="50" dirty="0"/>
              <a:t>utual</a:t>
            </a:r>
            <a:r>
              <a:rPr spc="-65" dirty="0"/>
              <a:t>l</a:t>
            </a:r>
            <a:r>
              <a:rPr spc="60" dirty="0"/>
              <a:t>y</a:t>
            </a:r>
            <a:r>
              <a:rPr spc="65" dirty="0"/>
              <a:t> </a:t>
            </a:r>
            <a:r>
              <a:rPr spc="60" dirty="0"/>
              <a:t>u</a:t>
            </a:r>
            <a:r>
              <a:rPr spc="80" dirty="0"/>
              <a:t>nc</a:t>
            </a:r>
            <a:r>
              <a:rPr spc="-110" dirty="0"/>
              <a:t>o</a:t>
            </a:r>
            <a:r>
              <a:rPr spc="130" dirty="0"/>
              <a:t>r</a:t>
            </a:r>
            <a:r>
              <a:rPr spc="-10" dirty="0"/>
              <a:t>r</a:t>
            </a:r>
            <a:r>
              <a:rPr spc="120" dirty="0"/>
              <a:t>e</a:t>
            </a:r>
            <a:r>
              <a:rPr spc="-5" dirty="0">
                <a:solidFill>
                  <a:srgbClr val="3A3A3A"/>
                </a:solidFill>
              </a:rPr>
              <a:t>l</a:t>
            </a:r>
            <a:r>
              <a:rPr spc="20" dirty="0"/>
              <a:t>ate</a:t>
            </a:r>
            <a:r>
              <a:rPr spc="140" dirty="0"/>
              <a:t>d</a:t>
            </a:r>
            <a:r>
              <a:rPr spc="375" dirty="0">
                <a:solidFill>
                  <a:srgbClr val="878789"/>
                </a:solidFill>
              </a:rPr>
              <a:t>,</a:t>
            </a:r>
            <a:r>
              <a:rPr spc="50" dirty="0"/>
              <a:t>t</a:t>
            </a:r>
            <a:r>
              <a:rPr spc="30" dirty="0"/>
              <a:t>h</a:t>
            </a:r>
            <a:r>
              <a:rPr spc="5" dirty="0"/>
              <a:t>u</a:t>
            </a:r>
            <a:r>
              <a:rPr spc="155" dirty="0"/>
              <a:t>s</a:t>
            </a:r>
            <a:r>
              <a:rPr spc="30" dirty="0"/>
              <a:t> </a:t>
            </a:r>
            <a:r>
              <a:rPr spc="40" dirty="0"/>
              <a:t>m</a:t>
            </a:r>
            <a:r>
              <a:rPr spc="60" dirty="0">
                <a:solidFill>
                  <a:srgbClr val="747274"/>
                </a:solidFill>
              </a:rPr>
              <a:t>i</a:t>
            </a:r>
            <a:r>
              <a:rPr spc="-65" dirty="0"/>
              <a:t>n</a:t>
            </a:r>
            <a:r>
              <a:rPr spc="-70" dirty="0">
                <a:solidFill>
                  <a:srgbClr val="747274"/>
                </a:solidFill>
              </a:rPr>
              <a:t>i</a:t>
            </a:r>
            <a:r>
              <a:rPr spc="95" dirty="0"/>
              <a:t>m</a:t>
            </a:r>
            <a:r>
              <a:rPr dirty="0">
                <a:solidFill>
                  <a:srgbClr val="747274"/>
                </a:solidFill>
              </a:rPr>
              <a:t>i</a:t>
            </a:r>
            <a:r>
              <a:rPr spc="-100" dirty="0"/>
              <a:t>z</a:t>
            </a:r>
            <a:r>
              <a:rPr spc="-250" dirty="0">
                <a:solidFill>
                  <a:srgbClr val="747274"/>
                </a:solidFill>
              </a:rPr>
              <a:t>i</a:t>
            </a:r>
            <a:r>
              <a:rPr spc="5" dirty="0"/>
              <a:t>n</a:t>
            </a:r>
            <a:r>
              <a:rPr spc="-55" dirty="0"/>
              <a:t>g</a:t>
            </a:r>
            <a:r>
              <a:rPr spc="-140" dirty="0">
                <a:solidFill>
                  <a:srgbClr val="CFCFD1"/>
                </a:solidFill>
              </a:rPr>
              <a:t>,</a:t>
            </a:r>
            <a:r>
              <a:rPr spc="-150" dirty="0">
                <a:solidFill>
                  <a:srgbClr val="CFCFD1"/>
                </a:solidFill>
              </a:rPr>
              <a:t> </a:t>
            </a:r>
            <a:r>
              <a:rPr spc="50" dirty="0"/>
              <a:t>the</a:t>
            </a:r>
            <a:r>
              <a:rPr spc="85" dirty="0"/>
              <a:t> </a:t>
            </a:r>
            <a:r>
              <a:rPr spc="25" dirty="0"/>
              <a:t>information</a:t>
            </a:r>
          </a:p>
          <a:p>
            <a:pPr marL="196850">
              <a:lnSpc>
                <a:spcPts val="1864"/>
              </a:lnSpc>
            </a:pPr>
            <a:r>
              <a:rPr sz="1600" spc="50" dirty="0">
                <a:solidFill>
                  <a:srgbClr val="646464"/>
                </a:solidFill>
              </a:rPr>
              <a:t>red</a:t>
            </a:r>
            <a:r>
              <a:rPr sz="1600" spc="-60" dirty="0">
                <a:solidFill>
                  <a:srgbClr val="646464"/>
                </a:solidFill>
              </a:rPr>
              <a:t>u</a:t>
            </a:r>
            <a:r>
              <a:rPr sz="1600" spc="-25" dirty="0">
                <a:solidFill>
                  <a:srgbClr val="646464"/>
                </a:solidFill>
              </a:rPr>
              <a:t>n</a:t>
            </a:r>
            <a:r>
              <a:rPr sz="1600" spc="95" dirty="0">
                <a:solidFill>
                  <a:srgbClr val="646464"/>
                </a:solidFill>
              </a:rPr>
              <a:t>d</a:t>
            </a:r>
            <a:r>
              <a:rPr sz="1600" spc="40" dirty="0">
                <a:solidFill>
                  <a:srgbClr val="646464"/>
                </a:solidFill>
              </a:rPr>
              <a:t>an</a:t>
            </a:r>
            <a:r>
              <a:rPr sz="1600" spc="-60" dirty="0">
                <a:solidFill>
                  <a:srgbClr val="646464"/>
                </a:solidFill>
              </a:rPr>
              <a:t>c</a:t>
            </a:r>
            <a:r>
              <a:rPr sz="1600" spc="-40" dirty="0">
                <a:solidFill>
                  <a:srgbClr val="646464"/>
                </a:solidFill>
              </a:rPr>
              <a:t>y.</a:t>
            </a:r>
            <a:endParaRPr sz="1600"/>
          </a:p>
        </p:txBody>
      </p:sp>
      <p:sp>
        <p:nvSpPr>
          <p:cNvPr id="6" name="object 6"/>
          <p:cNvSpPr/>
          <p:nvPr/>
        </p:nvSpPr>
        <p:spPr>
          <a:xfrm>
            <a:off x="3613923" y="5619431"/>
            <a:ext cx="2228850" cy="221615"/>
          </a:xfrm>
          <a:custGeom>
            <a:avLst/>
            <a:gdLst/>
            <a:ahLst/>
            <a:cxnLst/>
            <a:rect l="l" t="t" r="r" b="b"/>
            <a:pathLst>
              <a:path w="2228850" h="221614">
                <a:moveTo>
                  <a:pt x="0" y="0"/>
                </a:moveTo>
                <a:lnTo>
                  <a:pt x="2228517" y="0"/>
                </a:lnTo>
                <a:lnTo>
                  <a:pt x="2228517" y="221226"/>
                </a:lnTo>
                <a:lnTo>
                  <a:pt x="0" y="221226"/>
                </a:lnTo>
                <a:lnTo>
                  <a:pt x="0" y="0"/>
                </a:lnTo>
                <a:close/>
              </a:path>
            </a:pathLst>
          </a:custGeom>
          <a:solidFill>
            <a:srgbClr val="8C3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1346" y="5619431"/>
            <a:ext cx="454659" cy="221615"/>
          </a:xfrm>
          <a:custGeom>
            <a:avLst/>
            <a:gdLst/>
            <a:ahLst/>
            <a:cxnLst/>
            <a:rect l="l" t="t" r="r" b="b"/>
            <a:pathLst>
              <a:path w="454659" h="221614">
                <a:moveTo>
                  <a:pt x="0" y="0"/>
                </a:moveTo>
                <a:lnTo>
                  <a:pt x="454138" y="0"/>
                </a:lnTo>
                <a:lnTo>
                  <a:pt x="454138" y="221226"/>
                </a:lnTo>
                <a:lnTo>
                  <a:pt x="0" y="221226"/>
                </a:lnTo>
                <a:lnTo>
                  <a:pt x="0" y="0"/>
                </a:lnTo>
                <a:close/>
              </a:path>
            </a:pathLst>
          </a:custGeom>
          <a:solidFill>
            <a:srgbClr val="8C3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15402" y="5648945"/>
            <a:ext cx="309689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solidFill>
                  <a:srgbClr val="E1ACCD"/>
                </a:solidFill>
                <a:latin typeface="Arial"/>
                <a:cs typeface="Arial"/>
              </a:rPr>
              <a:t>PCA</a:t>
            </a:r>
            <a:r>
              <a:rPr sz="1450" spc="-45" dirty="0">
                <a:solidFill>
                  <a:srgbClr val="E1ACCD"/>
                </a:solidFill>
                <a:latin typeface="Arial"/>
                <a:cs typeface="Arial"/>
              </a:rPr>
              <a:t> </a:t>
            </a:r>
            <a:r>
              <a:rPr sz="1450" spc="45" dirty="0">
                <a:solidFill>
                  <a:srgbClr val="E1ACCD"/>
                </a:solidFill>
                <a:latin typeface="Arial"/>
                <a:cs typeface="Arial"/>
              </a:rPr>
              <a:t>a</a:t>
            </a:r>
            <a:r>
              <a:rPr sz="1450" spc="15" dirty="0">
                <a:solidFill>
                  <a:srgbClr val="E1ACCD"/>
                </a:solidFill>
                <a:latin typeface="Arial"/>
                <a:cs typeface="Arial"/>
              </a:rPr>
              <a:t>p</a:t>
            </a:r>
            <a:r>
              <a:rPr sz="1450" spc="10" dirty="0">
                <a:solidFill>
                  <a:srgbClr val="E1ACCD"/>
                </a:solidFill>
                <a:latin typeface="Arial"/>
                <a:cs typeface="Arial"/>
              </a:rPr>
              <a:t>pears</a:t>
            </a:r>
            <a:r>
              <a:rPr sz="1450" spc="-40" dirty="0">
                <a:solidFill>
                  <a:srgbClr val="E1ACCD"/>
                </a:solidFill>
                <a:latin typeface="Arial"/>
                <a:cs typeface="Arial"/>
              </a:rPr>
              <a:t> </a:t>
            </a:r>
            <a:r>
              <a:rPr sz="1450" spc="30" dirty="0">
                <a:solidFill>
                  <a:srgbClr val="E1ACCD"/>
                </a:solidFill>
                <a:latin typeface="Arial"/>
                <a:cs typeface="Arial"/>
              </a:rPr>
              <a:t>to</a:t>
            </a:r>
            <a:r>
              <a:rPr sz="1450" spc="-60" dirty="0">
                <a:solidFill>
                  <a:srgbClr val="E1ACCD"/>
                </a:solidFill>
                <a:latin typeface="Arial"/>
                <a:cs typeface="Arial"/>
              </a:rPr>
              <a:t> </a:t>
            </a:r>
            <a:r>
              <a:rPr sz="1450" spc="60" dirty="0">
                <a:solidFill>
                  <a:srgbClr val="E1ACCD"/>
                </a:solidFill>
                <a:latin typeface="Arial"/>
                <a:cs typeface="Arial"/>
              </a:rPr>
              <a:t>d</a:t>
            </a:r>
            <a:r>
              <a:rPr sz="1450" spc="100" dirty="0">
                <a:solidFill>
                  <a:srgbClr val="E1ACCD"/>
                </a:solidFill>
                <a:latin typeface="Arial"/>
                <a:cs typeface="Arial"/>
              </a:rPr>
              <a:t>o</a:t>
            </a:r>
            <a:r>
              <a:rPr sz="1450" spc="-95" dirty="0">
                <a:solidFill>
                  <a:srgbClr val="E1ACCD"/>
                </a:solidFill>
                <a:latin typeface="Arial"/>
                <a:cs typeface="Arial"/>
              </a:rPr>
              <a:t> </a:t>
            </a:r>
            <a:r>
              <a:rPr sz="1450" spc="55" dirty="0">
                <a:solidFill>
                  <a:srgbClr val="E1ACCD"/>
                </a:solidFill>
                <a:latin typeface="Arial"/>
                <a:cs typeface="Arial"/>
              </a:rPr>
              <a:t>a</a:t>
            </a:r>
            <a:r>
              <a:rPr sz="1450" spc="10" dirty="0">
                <a:solidFill>
                  <a:srgbClr val="E1ACCD"/>
                </a:solidFill>
                <a:latin typeface="Arial"/>
                <a:cs typeface="Arial"/>
              </a:rPr>
              <a:t> </a:t>
            </a:r>
            <a:r>
              <a:rPr sz="1450" spc="15" dirty="0">
                <a:solidFill>
                  <a:srgbClr val="E1ACCD"/>
                </a:solidFill>
                <a:latin typeface="Arial"/>
                <a:cs typeface="Arial"/>
              </a:rPr>
              <a:t>good</a:t>
            </a:r>
            <a:r>
              <a:rPr sz="1450" spc="-95" dirty="0">
                <a:solidFill>
                  <a:srgbClr val="E1ACCD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D897C3"/>
                </a:solidFill>
                <a:latin typeface="Arial"/>
                <a:cs typeface="Arial"/>
              </a:rPr>
              <a:t>job,</a:t>
            </a:r>
            <a:r>
              <a:rPr sz="1450" spc="150" dirty="0">
                <a:solidFill>
                  <a:srgbClr val="D897C3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E1ACCD"/>
                </a:solidFill>
                <a:latin typeface="Arial"/>
                <a:cs typeface="Arial"/>
              </a:rPr>
              <a:t>but </a:t>
            </a:r>
            <a:r>
              <a:rPr sz="1450" spc="20" dirty="0">
                <a:solidFill>
                  <a:srgbClr val="E1ACCD"/>
                </a:solidFill>
                <a:latin typeface="Arial"/>
                <a:cs typeface="Arial"/>
              </a:rPr>
              <a:t>i</a:t>
            </a:r>
            <a:r>
              <a:rPr sz="1450" dirty="0">
                <a:solidFill>
                  <a:srgbClr val="E1ACCD"/>
                </a:solidFill>
                <a:latin typeface="Arial"/>
                <a:cs typeface="Arial"/>
              </a:rPr>
              <a:t>s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32807" y="5840657"/>
            <a:ext cx="3240405" cy="251460"/>
          </a:xfrm>
          <a:custGeom>
            <a:avLst/>
            <a:gdLst/>
            <a:ahLst/>
            <a:cxnLst/>
            <a:rect l="l" t="t" r="r" b="b"/>
            <a:pathLst>
              <a:path w="3240404" h="251460">
                <a:moveTo>
                  <a:pt x="0" y="0"/>
                </a:moveTo>
                <a:lnTo>
                  <a:pt x="3239888" y="0"/>
                </a:lnTo>
                <a:lnTo>
                  <a:pt x="3239888" y="251228"/>
                </a:lnTo>
                <a:lnTo>
                  <a:pt x="0" y="251228"/>
                </a:lnTo>
                <a:lnTo>
                  <a:pt x="0" y="0"/>
                </a:lnTo>
                <a:close/>
              </a:path>
            </a:pathLst>
          </a:custGeom>
          <a:solidFill>
            <a:srgbClr val="8C3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34286" y="5870170"/>
            <a:ext cx="323786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solidFill>
                  <a:srgbClr val="E1ACCD"/>
                </a:solidFill>
                <a:latin typeface="Arial"/>
                <a:cs typeface="Arial"/>
              </a:rPr>
              <a:t>PCA</a:t>
            </a:r>
            <a:r>
              <a:rPr sz="1450" spc="-105" dirty="0">
                <a:solidFill>
                  <a:srgbClr val="E1ACCD"/>
                </a:solidFill>
                <a:latin typeface="Arial"/>
                <a:cs typeface="Arial"/>
              </a:rPr>
              <a:t> </a:t>
            </a:r>
            <a:r>
              <a:rPr sz="1350" spc="110" dirty="0">
                <a:solidFill>
                  <a:srgbClr val="E1ACCD"/>
                </a:solidFill>
                <a:latin typeface="Arial"/>
                <a:cs typeface="Arial"/>
              </a:rPr>
              <a:t>a</a:t>
            </a:r>
            <a:r>
              <a:rPr sz="1350" spc="-20" dirty="0">
                <a:solidFill>
                  <a:srgbClr val="E1ACCD"/>
                </a:solidFill>
                <a:latin typeface="Arial"/>
                <a:cs typeface="Arial"/>
              </a:rPr>
              <a:t> </a:t>
            </a:r>
            <a:r>
              <a:rPr sz="1450" spc="30" dirty="0">
                <a:solidFill>
                  <a:srgbClr val="E1ACCD"/>
                </a:solidFill>
                <a:latin typeface="Arial"/>
                <a:cs typeface="Arial"/>
              </a:rPr>
              <a:t>good</a:t>
            </a:r>
            <a:r>
              <a:rPr sz="1450" spc="-45" dirty="0">
                <a:solidFill>
                  <a:srgbClr val="E1ACCD"/>
                </a:solidFill>
                <a:latin typeface="Arial"/>
                <a:cs typeface="Arial"/>
              </a:rPr>
              <a:t> </a:t>
            </a:r>
            <a:r>
              <a:rPr sz="1450" spc="80" dirty="0">
                <a:solidFill>
                  <a:srgbClr val="E1ACCD"/>
                </a:solidFill>
                <a:latin typeface="Arial"/>
                <a:cs typeface="Arial"/>
              </a:rPr>
              <a:t>c</a:t>
            </a:r>
            <a:r>
              <a:rPr sz="1450" spc="55" dirty="0">
                <a:solidFill>
                  <a:srgbClr val="E1ACCD"/>
                </a:solidFill>
                <a:latin typeface="Arial"/>
                <a:cs typeface="Arial"/>
              </a:rPr>
              <a:t>r</a:t>
            </a:r>
            <a:r>
              <a:rPr sz="1450" spc="-114" dirty="0">
                <a:solidFill>
                  <a:srgbClr val="E1ACCD"/>
                </a:solidFill>
                <a:latin typeface="Arial"/>
                <a:cs typeface="Arial"/>
              </a:rPr>
              <a:t>i</a:t>
            </a:r>
            <a:r>
              <a:rPr sz="1450" spc="20" dirty="0">
                <a:solidFill>
                  <a:srgbClr val="E1ACCD"/>
                </a:solidFill>
                <a:latin typeface="Arial"/>
                <a:cs typeface="Arial"/>
              </a:rPr>
              <a:t>t</a:t>
            </a:r>
            <a:r>
              <a:rPr sz="1450" spc="30" dirty="0">
                <a:solidFill>
                  <a:srgbClr val="E1ACCD"/>
                </a:solidFill>
                <a:latin typeface="Arial"/>
                <a:cs typeface="Arial"/>
              </a:rPr>
              <a:t>e</a:t>
            </a:r>
            <a:r>
              <a:rPr sz="1450" spc="40" dirty="0">
                <a:solidFill>
                  <a:srgbClr val="E1ACCD"/>
                </a:solidFill>
                <a:latin typeface="Arial"/>
                <a:cs typeface="Arial"/>
              </a:rPr>
              <a:t>non</a:t>
            </a:r>
            <a:r>
              <a:rPr sz="1450" spc="-100" dirty="0">
                <a:solidFill>
                  <a:srgbClr val="E1ACCD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E1ACCD"/>
                </a:solidFill>
                <a:latin typeface="Arial"/>
                <a:cs typeface="Arial"/>
              </a:rPr>
              <a:t>for</a:t>
            </a:r>
            <a:r>
              <a:rPr sz="1450" spc="95" dirty="0">
                <a:solidFill>
                  <a:srgbClr val="E1ACCD"/>
                </a:solidFill>
                <a:latin typeface="Arial"/>
                <a:cs typeface="Arial"/>
              </a:rPr>
              <a:t> </a:t>
            </a:r>
            <a:r>
              <a:rPr sz="1350" spc="65" dirty="0">
                <a:solidFill>
                  <a:srgbClr val="E1ACCD"/>
                </a:solidFill>
                <a:latin typeface="Arial"/>
                <a:cs typeface="Arial"/>
              </a:rPr>
              <a:t>c</a:t>
            </a:r>
            <a:r>
              <a:rPr sz="1350" dirty="0">
                <a:solidFill>
                  <a:srgbClr val="E1ACCD"/>
                </a:solidFill>
                <a:latin typeface="Arial"/>
                <a:cs typeface="Arial"/>
              </a:rPr>
              <a:t>l</a:t>
            </a:r>
            <a:r>
              <a:rPr sz="1350" spc="75" dirty="0">
                <a:solidFill>
                  <a:srgbClr val="E1ACCD"/>
                </a:solidFill>
                <a:latin typeface="Arial"/>
                <a:cs typeface="Arial"/>
              </a:rPr>
              <a:t>ass</a:t>
            </a:r>
            <a:r>
              <a:rPr sz="1350" spc="35" dirty="0">
                <a:solidFill>
                  <a:srgbClr val="E1ACCD"/>
                </a:solidFill>
                <a:latin typeface="Arial"/>
                <a:cs typeface="Arial"/>
              </a:rPr>
              <a:t>i</a:t>
            </a:r>
            <a:r>
              <a:rPr sz="1350" spc="30" dirty="0">
                <a:solidFill>
                  <a:srgbClr val="E1ACCD"/>
                </a:solidFill>
                <a:latin typeface="Arial"/>
                <a:cs typeface="Arial"/>
              </a:rPr>
              <a:t>fication?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69068" y="5617651"/>
            <a:ext cx="467359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955" dirty="0">
                <a:solidFill>
                  <a:srgbClr val="3483C3"/>
                </a:solidFill>
                <a:latin typeface="Arial"/>
                <a:cs typeface="Arial"/>
              </a:rPr>
              <a:t>•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42554" y="4291780"/>
            <a:ext cx="663677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65226" y="5840361"/>
            <a:ext cx="678425" cy="324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5296" y="2348680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>
                <a:moveTo>
                  <a:pt x="0" y="0"/>
                </a:moveTo>
                <a:lnTo>
                  <a:pt x="5029200" y="0"/>
                </a:lnTo>
              </a:path>
            </a:pathLst>
          </a:custGeom>
          <a:ln w="110612">
            <a:solidFill>
              <a:srgbClr val="976B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10115" y="6596215"/>
            <a:ext cx="671195" cy="0"/>
          </a:xfrm>
          <a:custGeom>
            <a:avLst/>
            <a:gdLst/>
            <a:ahLst/>
            <a:cxnLst/>
            <a:rect l="l" t="t" r="r" b="b"/>
            <a:pathLst>
              <a:path w="671195">
                <a:moveTo>
                  <a:pt x="0" y="0"/>
                </a:moveTo>
                <a:lnTo>
                  <a:pt x="671051" y="0"/>
                </a:lnTo>
              </a:path>
            </a:pathLst>
          </a:custGeom>
          <a:ln w="36870">
            <a:solidFill>
              <a:srgbClr val="FBE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64678" y="3358945"/>
            <a:ext cx="619760" cy="0"/>
          </a:xfrm>
          <a:custGeom>
            <a:avLst/>
            <a:gdLst/>
            <a:ahLst/>
            <a:cxnLst/>
            <a:rect l="l" t="t" r="r" b="b"/>
            <a:pathLst>
              <a:path w="619759">
                <a:moveTo>
                  <a:pt x="0" y="0"/>
                </a:moveTo>
                <a:lnTo>
                  <a:pt x="619432" y="0"/>
                </a:lnTo>
              </a:path>
            </a:pathLst>
          </a:custGeom>
          <a:ln w="22122">
            <a:solidFill>
              <a:srgbClr val="FBE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64678" y="3333135"/>
            <a:ext cx="0" cy="47244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471948"/>
                </a:moveTo>
                <a:lnTo>
                  <a:pt x="0" y="0"/>
                </a:lnTo>
              </a:path>
            </a:pathLst>
          </a:custGeom>
          <a:ln w="7374">
            <a:solidFill>
              <a:srgbClr val="FBE8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69361" y="3347884"/>
            <a:ext cx="0" cy="516255"/>
          </a:xfrm>
          <a:custGeom>
            <a:avLst/>
            <a:gdLst/>
            <a:ahLst/>
            <a:cxnLst/>
            <a:rect l="l" t="t" r="r" b="b"/>
            <a:pathLst>
              <a:path h="516254">
                <a:moveTo>
                  <a:pt x="0" y="516194"/>
                </a:moveTo>
                <a:lnTo>
                  <a:pt x="0" y="0"/>
                </a:lnTo>
              </a:path>
            </a:pathLst>
          </a:custGeom>
          <a:ln w="29496">
            <a:solidFill>
              <a:srgbClr val="FBE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36973" y="1718186"/>
            <a:ext cx="1416050" cy="0"/>
          </a:xfrm>
          <a:custGeom>
            <a:avLst/>
            <a:gdLst/>
            <a:ahLst/>
            <a:cxnLst/>
            <a:rect l="l" t="t" r="r" b="b"/>
            <a:pathLst>
              <a:path w="1416050">
                <a:moveTo>
                  <a:pt x="0" y="0"/>
                </a:moveTo>
                <a:lnTo>
                  <a:pt x="1415845" y="0"/>
                </a:lnTo>
              </a:path>
            </a:pathLst>
          </a:custGeom>
          <a:ln w="73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4678" y="1762432"/>
            <a:ext cx="0" cy="1379220"/>
          </a:xfrm>
          <a:custGeom>
            <a:avLst/>
            <a:gdLst/>
            <a:ahLst/>
            <a:cxnLst/>
            <a:rect l="l" t="t" r="r" b="b"/>
            <a:pathLst>
              <a:path h="1379220">
                <a:moveTo>
                  <a:pt x="0" y="1378973"/>
                </a:moveTo>
                <a:lnTo>
                  <a:pt x="0" y="0"/>
                </a:lnTo>
              </a:path>
            </a:pathLst>
          </a:custGeom>
          <a:ln w="14748">
            <a:solidFill>
              <a:srgbClr val="FBE8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38070" y="1769805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1371600"/>
                </a:moveTo>
                <a:lnTo>
                  <a:pt x="0" y="0"/>
                </a:lnTo>
              </a:path>
            </a:pathLst>
          </a:custGeom>
          <a:ln w="14748">
            <a:solidFill>
              <a:srgbClr val="FBE4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6841" y="1657081"/>
            <a:ext cx="2082164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-260" dirty="0">
                <a:solidFill>
                  <a:srgbClr val="3F80C1"/>
                </a:solidFill>
                <a:latin typeface="Arial"/>
                <a:cs typeface="Arial"/>
              </a:rPr>
              <a:t>P</a:t>
            </a:r>
            <a:r>
              <a:rPr sz="3050" b="1" spc="290" dirty="0">
                <a:solidFill>
                  <a:srgbClr val="3F80C1"/>
                </a:solidFill>
                <a:latin typeface="Arial"/>
                <a:cs typeface="Arial"/>
              </a:rPr>
              <a:t>C</a:t>
            </a:r>
            <a:r>
              <a:rPr sz="3050" b="1" spc="20" dirty="0">
                <a:solidFill>
                  <a:srgbClr val="797EBA"/>
                </a:solidFill>
                <a:latin typeface="Arial"/>
                <a:cs typeface="Arial"/>
              </a:rPr>
              <a:t>A</a:t>
            </a:r>
            <a:r>
              <a:rPr sz="3050" b="1" spc="295" dirty="0">
                <a:solidFill>
                  <a:srgbClr val="797EBA"/>
                </a:solidFill>
                <a:latin typeface="Arial"/>
                <a:cs typeface="Arial"/>
              </a:rPr>
              <a:t> </a:t>
            </a:r>
            <a:r>
              <a:rPr sz="3050" b="1" spc="-375" dirty="0">
                <a:solidFill>
                  <a:srgbClr val="9C6DAC"/>
                </a:solidFill>
                <a:latin typeface="Arial"/>
                <a:cs typeface="Arial"/>
              </a:rPr>
              <a:t>S</a:t>
            </a:r>
            <a:r>
              <a:rPr sz="3050" b="1" spc="140" dirty="0">
                <a:solidFill>
                  <a:srgbClr val="C160A0"/>
                </a:solidFill>
                <a:latin typeface="Arial"/>
                <a:cs typeface="Arial"/>
              </a:rPr>
              <a:t>t</a:t>
            </a:r>
            <a:r>
              <a:rPr sz="3050" b="1" spc="395" dirty="0">
                <a:solidFill>
                  <a:srgbClr val="C160A0"/>
                </a:solidFill>
                <a:latin typeface="Arial"/>
                <a:cs typeface="Arial"/>
              </a:rPr>
              <a:t>e</a:t>
            </a:r>
            <a:r>
              <a:rPr sz="3050" b="1" dirty="0">
                <a:solidFill>
                  <a:srgbClr val="DA4682"/>
                </a:solidFill>
                <a:latin typeface="Arial"/>
                <a:cs typeface="Arial"/>
              </a:rPr>
              <a:t>ps</a:t>
            </a:r>
            <a:endParaRPr sz="3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6494" y="2413214"/>
            <a:ext cx="6536690" cy="77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 marR="5080" indent="-184150">
              <a:lnSpc>
                <a:spcPts val="1800"/>
              </a:lnSpc>
              <a:buClr>
                <a:srgbClr val="3D3D3D"/>
              </a:buClr>
              <a:buFont typeface="Arial"/>
              <a:buChar char="•"/>
              <a:tabLst>
                <a:tab pos="204470" algn="l"/>
                <a:tab pos="1840864" algn="l"/>
              </a:tabLst>
            </a:pPr>
            <a:r>
              <a:rPr sz="1600" dirty="0">
                <a:solidFill>
                  <a:srgbClr val="3D3D3D"/>
                </a:solidFill>
                <a:latin typeface="Arial"/>
                <a:cs typeface="Arial"/>
              </a:rPr>
              <a:t>Suppose</a:t>
            </a:r>
            <a:r>
              <a:rPr sz="1600" spc="3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3D3D3D"/>
                </a:solidFill>
                <a:latin typeface="Arial"/>
                <a:cs typeface="Arial"/>
              </a:rPr>
              <a:t>that</a:t>
            </a:r>
            <a:r>
              <a:rPr sz="1600" spc="2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600" spc="40" dirty="0">
                <a:solidFill>
                  <a:srgbClr val="3D3D3D"/>
                </a:solidFill>
                <a:latin typeface="Arial"/>
                <a:cs typeface="Arial"/>
              </a:rPr>
              <a:t>we</a:t>
            </a:r>
            <a:r>
              <a:rPr sz="1600" spc="9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3D3D3D"/>
                </a:solidFill>
                <a:latin typeface="Arial"/>
                <a:cs typeface="Arial"/>
              </a:rPr>
              <a:t>have</a:t>
            </a:r>
            <a:r>
              <a:rPr sz="1600" spc="2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3D3D3D"/>
                </a:solidFill>
                <a:latin typeface="Arial"/>
                <a:cs typeface="Arial"/>
              </a:rPr>
              <a:t>a</a:t>
            </a:r>
            <a:r>
              <a:rPr sz="1600" spc="2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3D3D3D"/>
                </a:solidFill>
                <a:latin typeface="Arial"/>
                <a:cs typeface="Arial"/>
              </a:rPr>
              <a:t>data</a:t>
            </a:r>
            <a:r>
              <a:rPr sz="1600" spc="6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D3D3D"/>
                </a:solidFill>
                <a:latin typeface="Arial"/>
                <a:cs typeface="Arial"/>
              </a:rPr>
              <a:t>matrix</a:t>
            </a:r>
            <a:r>
              <a:rPr sz="1600" spc="-2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650" i="1" spc="-70" dirty="0">
                <a:solidFill>
                  <a:srgbClr val="3D3D3D"/>
                </a:solidFill>
                <a:latin typeface="Arial"/>
                <a:cs typeface="Arial"/>
              </a:rPr>
              <a:t>X</a:t>
            </a:r>
            <a:r>
              <a:rPr sz="1650" i="1" spc="-229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650" i="1" spc="-155" dirty="0">
                <a:solidFill>
                  <a:srgbClr val="3D3D3D"/>
                </a:solidFill>
                <a:latin typeface="Arial"/>
                <a:cs typeface="Arial"/>
              </a:rPr>
              <a:t>,</a:t>
            </a:r>
            <a:r>
              <a:rPr sz="1650" i="1" spc="-1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3D3D3D"/>
                </a:solidFill>
                <a:latin typeface="Arial"/>
                <a:cs typeface="Arial"/>
              </a:rPr>
              <a:t>with</a:t>
            </a:r>
            <a:r>
              <a:rPr sz="1600" spc="8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3D3D3D"/>
                </a:solidFill>
                <a:latin typeface="Arial"/>
                <a:cs typeface="Arial"/>
              </a:rPr>
              <a:t>each</a:t>
            </a:r>
            <a:r>
              <a:rPr sz="1600" spc="8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3D3D3D"/>
                </a:solidFill>
                <a:latin typeface="Arial"/>
                <a:cs typeface="Arial"/>
              </a:rPr>
              <a:t>row</a:t>
            </a:r>
            <a:r>
              <a:rPr sz="160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3D3D3D"/>
                </a:solidFill>
                <a:latin typeface="Arial"/>
                <a:cs typeface="Arial"/>
              </a:rPr>
              <a:t>representing</a:t>
            </a:r>
            <a:r>
              <a:rPr sz="1600" spc="6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600" spc="35" dirty="0">
                <a:solidFill>
                  <a:srgbClr val="3D3D3D"/>
                </a:solidFill>
                <a:latin typeface="Arial"/>
                <a:cs typeface="Arial"/>
              </a:rPr>
              <a:t>a</a:t>
            </a:r>
            <a:r>
              <a:rPr sz="1600" spc="1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3D3D3D"/>
                </a:solidFill>
                <a:latin typeface="Arial"/>
                <a:cs typeface="Arial"/>
              </a:rPr>
              <a:t>sampl</a:t>
            </a:r>
            <a:r>
              <a:rPr sz="1600" spc="40" dirty="0">
                <a:solidFill>
                  <a:srgbClr val="3D3D3D"/>
                </a:solidFill>
                <a:latin typeface="Arial"/>
                <a:cs typeface="Arial"/>
              </a:rPr>
              <a:t>e</a:t>
            </a:r>
            <a:r>
              <a:rPr sz="1600" spc="-10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140" dirty="0">
                <a:solidFill>
                  <a:srgbClr val="3D3D3D"/>
                </a:solidFill>
                <a:latin typeface="Arial"/>
                <a:cs typeface="Arial"/>
              </a:rPr>
              <a:t>x</a:t>
            </a:r>
            <a:r>
              <a:rPr sz="1450" spc="20" dirty="0">
                <a:solidFill>
                  <a:srgbClr val="3D3D3D"/>
                </a:solidFill>
                <a:latin typeface="Arial"/>
                <a:cs typeface="Arial"/>
              </a:rPr>
              <a:t>i</a:t>
            </a:r>
            <a:r>
              <a:rPr sz="1450" spc="190" dirty="0">
                <a:solidFill>
                  <a:srgbClr val="3D3D3D"/>
                </a:solidFill>
                <a:latin typeface="Arial"/>
                <a:cs typeface="Arial"/>
              </a:rPr>
              <a:t>,</a:t>
            </a:r>
            <a:r>
              <a:rPr sz="1450" spc="-13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rgbClr val="3D3D3D"/>
                </a:solidFill>
                <a:latin typeface="Arial"/>
                <a:cs typeface="Arial"/>
              </a:rPr>
              <a:t>i</a:t>
            </a:r>
            <a:r>
              <a:rPr sz="1600" spc="-100" dirty="0">
                <a:solidFill>
                  <a:srgbClr val="3D3D3D"/>
                </a:solidFill>
                <a:latin typeface="Arial"/>
                <a:cs typeface="Arial"/>
              </a:rPr>
              <a:t>.</a:t>
            </a:r>
            <a:r>
              <a:rPr sz="1600" spc="20" dirty="0">
                <a:solidFill>
                  <a:srgbClr val="3D3D3D"/>
                </a:solidFill>
                <a:latin typeface="Arial"/>
                <a:cs typeface="Arial"/>
              </a:rPr>
              <a:t>e.,</a:t>
            </a:r>
            <a:r>
              <a:rPr sz="1600" spc="-10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500" i="1" spc="80" dirty="0">
                <a:solidFill>
                  <a:srgbClr val="3D3D3D"/>
                </a:solidFill>
                <a:latin typeface="Arial"/>
                <a:cs typeface="Arial"/>
              </a:rPr>
              <a:t>X</a:t>
            </a:r>
            <a:r>
              <a:rPr sz="1500" i="1" dirty="0">
                <a:solidFill>
                  <a:srgbClr val="3D3D3D"/>
                </a:solidFill>
                <a:latin typeface="Arial"/>
                <a:cs typeface="Arial"/>
              </a:rPr>
              <a:t>	</a:t>
            </a:r>
            <a:r>
              <a:rPr sz="1650" i="1" spc="-80" dirty="0">
                <a:solidFill>
                  <a:srgbClr val="2D2D2B"/>
                </a:solidFill>
                <a:latin typeface="Arial"/>
                <a:cs typeface="Arial"/>
              </a:rPr>
              <a:t>[x</a:t>
            </a:r>
            <a:r>
              <a:rPr sz="1650" i="1" spc="-265" dirty="0">
                <a:solidFill>
                  <a:srgbClr val="2D2D2B"/>
                </a:solidFill>
                <a:latin typeface="Arial"/>
                <a:cs typeface="Arial"/>
              </a:rPr>
              <a:t> </a:t>
            </a:r>
            <a:r>
              <a:rPr sz="2475" i="1" spc="-600" baseline="-13468" dirty="0">
                <a:solidFill>
                  <a:srgbClr val="545452"/>
                </a:solidFill>
                <a:latin typeface="Arial"/>
                <a:cs typeface="Arial"/>
              </a:rPr>
              <a:t>1</a:t>
            </a:r>
            <a:r>
              <a:rPr sz="1650" i="1" dirty="0">
                <a:solidFill>
                  <a:srgbClr val="545452"/>
                </a:solidFill>
                <a:latin typeface="Arial"/>
                <a:cs typeface="Arial"/>
              </a:rPr>
              <a:t>;</a:t>
            </a:r>
            <a:r>
              <a:rPr sz="1650" i="1" spc="-225" dirty="0">
                <a:solidFill>
                  <a:srgbClr val="545452"/>
                </a:solidFill>
                <a:latin typeface="Arial"/>
                <a:cs typeface="Arial"/>
              </a:rPr>
              <a:t> </a:t>
            </a:r>
            <a:r>
              <a:rPr sz="1650" i="1" spc="40" dirty="0">
                <a:solidFill>
                  <a:srgbClr val="3D3D3D"/>
                </a:solidFill>
                <a:latin typeface="Arial"/>
                <a:cs typeface="Arial"/>
              </a:rPr>
              <a:t>x</a:t>
            </a:r>
            <a:r>
              <a:rPr sz="2475" i="1" spc="-509" baseline="-13468" dirty="0">
                <a:solidFill>
                  <a:srgbClr val="3D3D3D"/>
                </a:solidFill>
                <a:latin typeface="Arial"/>
                <a:cs typeface="Arial"/>
              </a:rPr>
              <a:t>2</a:t>
            </a:r>
            <a:r>
              <a:rPr sz="1650" i="1" spc="65" dirty="0">
                <a:solidFill>
                  <a:srgbClr val="6B6B6D"/>
                </a:solidFill>
                <a:latin typeface="Arial"/>
                <a:cs typeface="Arial"/>
              </a:rPr>
              <a:t>;</a:t>
            </a:r>
            <a:r>
              <a:rPr sz="1650" i="1" spc="-5" dirty="0">
                <a:solidFill>
                  <a:srgbClr val="6B6B6D"/>
                </a:solidFill>
                <a:latin typeface="Arial"/>
                <a:cs typeface="Arial"/>
              </a:rPr>
              <a:t> </a:t>
            </a:r>
            <a:r>
              <a:rPr sz="1650" spc="-5" dirty="0">
                <a:solidFill>
                  <a:srgbClr val="545452"/>
                </a:solidFill>
                <a:latin typeface="Arial"/>
                <a:cs typeface="Arial"/>
              </a:rPr>
              <a:t>..</a:t>
            </a:r>
            <a:r>
              <a:rPr sz="1650" dirty="0">
                <a:solidFill>
                  <a:srgbClr val="545452"/>
                </a:solidFill>
                <a:latin typeface="Arial"/>
                <a:cs typeface="Arial"/>
              </a:rPr>
              <a:t>.</a:t>
            </a:r>
            <a:r>
              <a:rPr sz="1650" spc="-114" dirty="0">
                <a:solidFill>
                  <a:srgbClr val="545452"/>
                </a:solidFill>
                <a:latin typeface="Arial"/>
                <a:cs typeface="Arial"/>
              </a:rPr>
              <a:t>.</a:t>
            </a:r>
            <a:r>
              <a:rPr sz="1650" spc="465" dirty="0">
                <a:solidFill>
                  <a:srgbClr val="6B6B6D"/>
                </a:solidFill>
                <a:latin typeface="Arial"/>
                <a:cs typeface="Arial"/>
              </a:rPr>
              <a:t>;</a:t>
            </a:r>
            <a:r>
              <a:rPr sz="1650" i="1" spc="-185" dirty="0">
                <a:solidFill>
                  <a:srgbClr val="3D3D3D"/>
                </a:solidFill>
                <a:latin typeface="Arial"/>
                <a:cs typeface="Arial"/>
              </a:rPr>
              <a:t>xN]-</a:t>
            </a:r>
            <a:endParaRPr sz="1650">
              <a:latin typeface="Arial"/>
              <a:cs typeface="Arial"/>
            </a:endParaRPr>
          </a:p>
          <a:p>
            <a:pPr marR="132080" algn="ctr">
              <a:lnSpc>
                <a:spcPct val="100000"/>
              </a:lnSpc>
              <a:spcBef>
                <a:spcPts val="1350"/>
              </a:spcBef>
            </a:pPr>
            <a:r>
              <a:rPr sz="900" i="1" spc="45" dirty="0">
                <a:solidFill>
                  <a:srgbClr val="6B6B6D"/>
                </a:solidFill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22577" y="3267080"/>
            <a:ext cx="203073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 indent="-184150">
              <a:lnSpc>
                <a:spcPct val="100000"/>
              </a:lnSpc>
              <a:buClr>
                <a:srgbClr val="3D3D3D"/>
              </a:buClr>
              <a:buFont typeface="Arial"/>
              <a:buChar char="•"/>
              <a:tabLst>
                <a:tab pos="197485" algn="l"/>
              </a:tabLst>
            </a:pPr>
            <a:r>
              <a:rPr sz="1350" b="1" spc="55" dirty="0">
                <a:solidFill>
                  <a:srgbClr val="3D3D3D"/>
                </a:solidFill>
                <a:latin typeface="Arial"/>
                <a:cs typeface="Arial"/>
              </a:rPr>
              <a:t>Step</a:t>
            </a:r>
            <a:r>
              <a:rPr sz="1350" b="1" spc="120" dirty="0">
                <a:solidFill>
                  <a:srgbClr val="3D3D3D"/>
                </a:solidFill>
                <a:latin typeface="Arial"/>
                <a:cs typeface="Arial"/>
              </a:rPr>
              <a:t>1</a:t>
            </a:r>
            <a:r>
              <a:rPr sz="1350" b="1" spc="105" dirty="0">
                <a:solidFill>
                  <a:srgbClr val="3D3D3D"/>
                </a:solidFill>
                <a:latin typeface="Arial"/>
                <a:cs typeface="Arial"/>
              </a:rPr>
              <a:t>:</a:t>
            </a:r>
            <a:r>
              <a:rPr sz="1350" b="1" spc="-12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75" dirty="0">
                <a:solidFill>
                  <a:srgbClr val="3D3D3D"/>
                </a:solidFill>
                <a:latin typeface="Arial"/>
                <a:cs typeface="Arial"/>
              </a:rPr>
              <a:t>F</a:t>
            </a:r>
            <a:r>
              <a:rPr sz="1450" spc="-80" dirty="0">
                <a:solidFill>
                  <a:srgbClr val="3D3D3D"/>
                </a:solidFill>
                <a:latin typeface="Arial"/>
                <a:cs typeface="Arial"/>
              </a:rPr>
              <a:t>i</a:t>
            </a:r>
            <a:r>
              <a:rPr sz="1450" spc="40" dirty="0">
                <a:solidFill>
                  <a:srgbClr val="3D3D3D"/>
                </a:solidFill>
                <a:latin typeface="Arial"/>
                <a:cs typeface="Arial"/>
              </a:rPr>
              <a:t>nd</a:t>
            </a:r>
            <a:r>
              <a:rPr sz="1450" spc="-6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D"/>
                </a:solidFill>
                <a:latin typeface="Arial"/>
                <a:cs typeface="Arial"/>
              </a:rPr>
              <a:t>the</a:t>
            </a:r>
            <a:r>
              <a:rPr sz="1450" spc="1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D"/>
                </a:solidFill>
                <a:latin typeface="Arial"/>
                <a:cs typeface="Arial"/>
              </a:rPr>
              <a:t>m</a:t>
            </a:r>
            <a:r>
              <a:rPr sz="1450" spc="20" dirty="0">
                <a:solidFill>
                  <a:srgbClr val="3D3D3D"/>
                </a:solidFill>
                <a:latin typeface="Arial"/>
                <a:cs typeface="Arial"/>
              </a:rPr>
              <a:t>ean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12713" y="3056115"/>
            <a:ext cx="944244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3715" algn="l"/>
              </a:tabLst>
            </a:pPr>
            <a:r>
              <a:rPr sz="1300" i="1" spc="35" dirty="0">
                <a:solidFill>
                  <a:srgbClr val="6B6B6D"/>
                </a:solidFill>
                <a:latin typeface="Arial"/>
                <a:cs typeface="Arial"/>
              </a:rPr>
              <a:t>x </a:t>
            </a:r>
            <a:r>
              <a:rPr sz="1300" i="1" spc="-135" dirty="0">
                <a:solidFill>
                  <a:srgbClr val="6B6B6D"/>
                </a:solidFill>
                <a:latin typeface="Arial"/>
                <a:cs typeface="Arial"/>
              </a:rPr>
              <a:t> </a:t>
            </a:r>
            <a:r>
              <a:rPr sz="1500" spc="245" dirty="0">
                <a:solidFill>
                  <a:srgbClr val="545452"/>
                </a:solidFill>
                <a:latin typeface="Arial"/>
                <a:cs typeface="Arial"/>
              </a:rPr>
              <a:t>=</a:t>
            </a:r>
            <a:r>
              <a:rPr sz="1500" dirty="0">
                <a:solidFill>
                  <a:srgbClr val="545452"/>
                </a:solidFill>
                <a:latin typeface="Arial"/>
                <a:cs typeface="Arial"/>
              </a:rPr>
              <a:t>	</a:t>
            </a:r>
            <a:r>
              <a:rPr sz="3500" i="1" spc="200" dirty="0">
                <a:solidFill>
                  <a:srgbClr val="3D3D3D"/>
                </a:solidFill>
                <a:latin typeface="Arial"/>
                <a:cs typeface="Arial"/>
              </a:rPr>
              <a:t>L</a:t>
            </a:r>
            <a:r>
              <a:rPr sz="1300" i="1" spc="220" dirty="0">
                <a:solidFill>
                  <a:srgbClr val="3D3D3D"/>
                </a:solidFill>
                <a:latin typeface="Arial"/>
                <a:cs typeface="Arial"/>
              </a:rPr>
              <a:t>x</a:t>
            </a:r>
            <a:r>
              <a:rPr sz="1300" i="1" spc="-25" dirty="0">
                <a:solidFill>
                  <a:srgbClr val="6B6B6D"/>
                </a:solidFill>
                <a:latin typeface="Arial"/>
                <a:cs typeface="Arial"/>
              </a:rPr>
              <a:t>i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22577" y="3549364"/>
            <a:ext cx="7198359" cy="1962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530985" algn="ctr">
              <a:lnSpc>
                <a:spcPct val="100000"/>
              </a:lnSpc>
            </a:pPr>
            <a:r>
              <a:rPr sz="1000" i="1" spc="120" dirty="0">
                <a:solidFill>
                  <a:srgbClr val="6B6B6D"/>
                </a:solidFill>
                <a:latin typeface="Arial"/>
                <a:cs typeface="Arial"/>
              </a:rPr>
              <a:t>i=1</a:t>
            </a:r>
            <a:endParaRPr sz="1000">
              <a:latin typeface="Arial"/>
              <a:cs typeface="Arial"/>
            </a:endParaRPr>
          </a:p>
          <a:p>
            <a:pPr marL="196850" indent="-184150">
              <a:lnSpc>
                <a:spcPts val="1780"/>
              </a:lnSpc>
              <a:spcBef>
                <a:spcPts val="290"/>
              </a:spcBef>
              <a:buClr>
                <a:srgbClr val="3D3D3D"/>
              </a:buClr>
              <a:buFont typeface="Arial"/>
              <a:buChar char="•"/>
              <a:tabLst>
                <a:tab pos="197485" algn="l"/>
                <a:tab pos="3669665" algn="l"/>
              </a:tabLst>
            </a:pPr>
            <a:r>
              <a:rPr sz="1350" b="1" spc="55" dirty="0">
                <a:solidFill>
                  <a:srgbClr val="3D3D3D"/>
                </a:solidFill>
                <a:latin typeface="Arial"/>
                <a:cs typeface="Arial"/>
              </a:rPr>
              <a:t>Step</a:t>
            </a:r>
            <a:r>
              <a:rPr sz="1350" b="1" spc="120" dirty="0">
                <a:solidFill>
                  <a:srgbClr val="3D3D3D"/>
                </a:solidFill>
                <a:latin typeface="Arial"/>
                <a:cs typeface="Arial"/>
              </a:rPr>
              <a:t>2</a:t>
            </a:r>
            <a:r>
              <a:rPr sz="1350" b="1" spc="105" dirty="0">
                <a:solidFill>
                  <a:srgbClr val="6B6B6D"/>
                </a:solidFill>
                <a:latin typeface="Arial"/>
                <a:cs typeface="Arial"/>
              </a:rPr>
              <a:t>:</a:t>
            </a:r>
            <a:r>
              <a:rPr sz="1350" b="1" spc="-120" dirty="0">
                <a:solidFill>
                  <a:srgbClr val="6B6B6D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Remove </a:t>
            </a:r>
            <a:r>
              <a:rPr sz="1450" spc="10" dirty="0">
                <a:solidFill>
                  <a:srgbClr val="3D3D3D"/>
                </a:solidFill>
                <a:latin typeface="Arial"/>
                <a:cs typeface="Arial"/>
              </a:rPr>
              <a:t>the</a:t>
            </a:r>
            <a:r>
              <a:rPr sz="1450" spc="7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25" dirty="0">
                <a:solidFill>
                  <a:srgbClr val="3D3D3D"/>
                </a:solidFill>
                <a:latin typeface="Arial"/>
                <a:cs typeface="Arial"/>
              </a:rPr>
              <a:t>mean</a:t>
            </a:r>
            <a:r>
              <a:rPr sz="1450" spc="-7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from</a:t>
            </a:r>
            <a:r>
              <a:rPr sz="1450" spc="6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3D3D3D"/>
                </a:solidFill>
                <a:latin typeface="Arial"/>
                <a:cs typeface="Arial"/>
              </a:rPr>
              <a:t>the</a:t>
            </a:r>
            <a:r>
              <a:rPr sz="1450" spc="7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data	</a:t>
            </a:r>
            <a:r>
              <a:rPr sz="1600" i="1" spc="-215" dirty="0">
                <a:solidFill>
                  <a:srgbClr val="3D3D3D"/>
                </a:solidFill>
                <a:latin typeface="Times New Roman"/>
                <a:cs typeface="Times New Roman"/>
              </a:rPr>
              <a:t>X</a:t>
            </a:r>
            <a:r>
              <a:rPr sz="1600" i="1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600" i="1" spc="5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600" spc="260" dirty="0">
                <a:solidFill>
                  <a:srgbClr val="545452"/>
                </a:solidFill>
                <a:latin typeface="Arial"/>
                <a:cs typeface="Arial"/>
              </a:rPr>
              <a:t>=</a:t>
            </a:r>
            <a:r>
              <a:rPr sz="1600" spc="-140" dirty="0">
                <a:solidFill>
                  <a:srgbClr val="545452"/>
                </a:solidFill>
                <a:latin typeface="Arial"/>
                <a:cs typeface="Arial"/>
              </a:rPr>
              <a:t> </a:t>
            </a:r>
            <a:r>
              <a:rPr sz="1600" i="1" spc="-215" dirty="0">
                <a:solidFill>
                  <a:srgbClr val="545452"/>
                </a:solidFill>
                <a:latin typeface="Times New Roman"/>
                <a:cs typeface="Times New Roman"/>
              </a:rPr>
              <a:t>X</a:t>
            </a:r>
            <a:r>
              <a:rPr sz="1600" i="1" dirty="0">
                <a:solidFill>
                  <a:srgbClr val="545452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545452"/>
                </a:solidFill>
                <a:latin typeface="Times New Roman"/>
                <a:cs typeface="Times New Roman"/>
              </a:rPr>
              <a:t> </a:t>
            </a:r>
            <a:r>
              <a:rPr sz="1600" spc="830" dirty="0">
                <a:solidFill>
                  <a:srgbClr val="545452"/>
                </a:solidFill>
                <a:latin typeface="Times New Roman"/>
                <a:cs typeface="Times New Roman"/>
              </a:rPr>
              <a:t>-</a:t>
            </a:r>
            <a:r>
              <a:rPr sz="1600" spc="90" dirty="0">
                <a:solidFill>
                  <a:srgbClr val="545452"/>
                </a:solidFill>
                <a:latin typeface="Times New Roman"/>
                <a:cs typeface="Times New Roman"/>
              </a:rPr>
              <a:t> </a:t>
            </a:r>
            <a:r>
              <a:rPr sz="1600" i="1" spc="25" dirty="0">
                <a:solidFill>
                  <a:srgbClr val="545452"/>
                </a:solidFill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  <a:p>
            <a:pPr marR="5080" algn="r">
              <a:lnSpc>
                <a:spcPts val="1480"/>
              </a:lnSpc>
            </a:pPr>
            <a:r>
              <a:rPr sz="1350" b="1" spc="105" dirty="0">
                <a:solidFill>
                  <a:srgbClr val="3D3D3D"/>
                </a:solidFill>
                <a:latin typeface="Arial"/>
                <a:cs typeface="Arial"/>
              </a:rPr>
              <a:t>N</a:t>
            </a:r>
            <a:r>
              <a:rPr sz="1350" b="1" spc="-6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3D3D3D"/>
                </a:solidFill>
                <a:latin typeface="Arial"/>
                <a:cs typeface="Arial"/>
              </a:rPr>
              <a:t>x</a:t>
            </a:r>
            <a:r>
              <a:rPr sz="1350" b="1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350" b="1" spc="-17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350" b="1" spc="45" dirty="0">
                <a:solidFill>
                  <a:srgbClr val="3D3D3D"/>
                </a:solidFill>
                <a:latin typeface="Arial"/>
                <a:cs typeface="Arial"/>
              </a:rPr>
              <a:t>k</a:t>
            </a:r>
            <a:endParaRPr sz="1350">
              <a:latin typeface="Arial"/>
              <a:cs typeface="Arial"/>
            </a:endParaRPr>
          </a:p>
          <a:p>
            <a:pPr marL="203835" indent="-191135">
              <a:lnSpc>
                <a:spcPct val="100000"/>
              </a:lnSpc>
              <a:spcBef>
                <a:spcPts val="790"/>
              </a:spcBef>
              <a:buClr>
                <a:srgbClr val="3D3D3D"/>
              </a:buClr>
              <a:buFont typeface="Arial"/>
              <a:buChar char="•"/>
              <a:tabLst>
                <a:tab pos="204470" algn="l"/>
              </a:tabLst>
            </a:pPr>
            <a:r>
              <a:rPr sz="1350" b="1" spc="40" dirty="0">
                <a:solidFill>
                  <a:srgbClr val="3D3D3D"/>
                </a:solidFill>
                <a:latin typeface="Arial"/>
                <a:cs typeface="Arial"/>
              </a:rPr>
              <a:t>Step</a:t>
            </a:r>
            <a:r>
              <a:rPr sz="1350" b="1" spc="120" dirty="0">
                <a:solidFill>
                  <a:srgbClr val="3D3D3D"/>
                </a:solidFill>
                <a:latin typeface="Arial"/>
                <a:cs typeface="Arial"/>
              </a:rPr>
              <a:t>3</a:t>
            </a:r>
            <a:r>
              <a:rPr sz="1350" b="1" spc="105" dirty="0">
                <a:solidFill>
                  <a:srgbClr val="6B6B6D"/>
                </a:solidFill>
                <a:latin typeface="Arial"/>
                <a:cs typeface="Arial"/>
              </a:rPr>
              <a:t>:</a:t>
            </a:r>
            <a:r>
              <a:rPr sz="1350" b="1" spc="-120" dirty="0">
                <a:solidFill>
                  <a:srgbClr val="6B6B6D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2D2D2B"/>
                </a:solidFill>
                <a:latin typeface="Arial"/>
                <a:cs typeface="Arial"/>
              </a:rPr>
              <a:t>Form</a:t>
            </a:r>
            <a:r>
              <a:rPr sz="1450" spc="-20" dirty="0">
                <a:solidFill>
                  <a:srgbClr val="2D2D2B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D"/>
                </a:solidFill>
                <a:latin typeface="Arial"/>
                <a:cs typeface="Arial"/>
              </a:rPr>
              <a:t>the</a:t>
            </a:r>
            <a:r>
              <a:rPr sz="1450" spc="1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D"/>
                </a:solidFill>
                <a:latin typeface="Arial"/>
                <a:cs typeface="Arial"/>
              </a:rPr>
              <a:t>covariance</a:t>
            </a:r>
            <a:r>
              <a:rPr sz="1450" spc="5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20" dirty="0">
                <a:solidFill>
                  <a:srgbClr val="3D3D3D"/>
                </a:solidFill>
                <a:latin typeface="Arial"/>
                <a:cs typeface="Arial"/>
              </a:rPr>
              <a:t>matr</a:t>
            </a:r>
            <a:r>
              <a:rPr sz="1450" spc="-95" dirty="0">
                <a:solidFill>
                  <a:srgbClr val="3D3D3D"/>
                </a:solidFill>
                <a:latin typeface="Arial"/>
                <a:cs typeface="Arial"/>
              </a:rPr>
              <a:t>i</a:t>
            </a:r>
            <a:r>
              <a:rPr sz="1450" spc="35" dirty="0">
                <a:solidFill>
                  <a:srgbClr val="3D3D3D"/>
                </a:solidFill>
                <a:latin typeface="Arial"/>
                <a:cs typeface="Arial"/>
              </a:rPr>
              <a:t>x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5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25" dirty="0">
                <a:solidFill>
                  <a:srgbClr val="545452"/>
                </a:solidFill>
                <a:latin typeface="Arial"/>
                <a:cs typeface="Arial"/>
              </a:rPr>
              <a:t>S</a:t>
            </a:r>
            <a:r>
              <a:rPr sz="1450" spc="-15" dirty="0">
                <a:solidFill>
                  <a:srgbClr val="545452"/>
                </a:solidFill>
                <a:latin typeface="Arial"/>
                <a:cs typeface="Arial"/>
              </a:rPr>
              <a:t> </a:t>
            </a:r>
            <a:r>
              <a:rPr sz="1450" spc="55" dirty="0">
                <a:solidFill>
                  <a:srgbClr val="545452"/>
                </a:solidFill>
                <a:latin typeface="Arial"/>
                <a:cs typeface="Arial"/>
              </a:rPr>
              <a:t>=</a:t>
            </a:r>
            <a:r>
              <a:rPr sz="1450" spc="-40" dirty="0">
                <a:solidFill>
                  <a:srgbClr val="545452"/>
                </a:solidFill>
                <a:latin typeface="Arial"/>
                <a:cs typeface="Arial"/>
              </a:rPr>
              <a:t> </a:t>
            </a:r>
            <a:r>
              <a:rPr sz="1550" spc="-195" dirty="0">
                <a:solidFill>
                  <a:srgbClr val="545452"/>
                </a:solidFill>
                <a:latin typeface="Times New Roman"/>
                <a:cs typeface="Times New Roman"/>
              </a:rPr>
              <a:t>X</a:t>
            </a:r>
            <a:r>
              <a:rPr sz="1550" spc="-275" dirty="0">
                <a:solidFill>
                  <a:srgbClr val="6B6B6D"/>
                </a:solidFill>
                <a:latin typeface="Times New Roman"/>
                <a:cs typeface="Times New Roman"/>
              </a:rPr>
              <a:t>T</a:t>
            </a:r>
            <a:r>
              <a:rPr sz="1550" spc="150" dirty="0">
                <a:solidFill>
                  <a:srgbClr val="6B6B6D"/>
                </a:solidFill>
                <a:latin typeface="Times New Roman"/>
                <a:cs typeface="Times New Roman"/>
              </a:rPr>
              <a:t> </a:t>
            </a:r>
            <a:r>
              <a:rPr sz="1550" spc="-195" dirty="0">
                <a:solidFill>
                  <a:srgbClr val="545452"/>
                </a:solidFill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  <a:buClr>
                <a:srgbClr val="3D3D3D"/>
              </a:buClr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96850" indent="-184150">
              <a:lnSpc>
                <a:spcPct val="100000"/>
              </a:lnSpc>
              <a:buClr>
                <a:srgbClr val="3D3D3D"/>
              </a:buClr>
              <a:buFont typeface="Arial"/>
              <a:buChar char="•"/>
              <a:tabLst>
                <a:tab pos="197485" algn="l"/>
              </a:tabLst>
            </a:pPr>
            <a:r>
              <a:rPr sz="1350" b="1" spc="50" dirty="0">
                <a:solidFill>
                  <a:srgbClr val="3D3D3D"/>
                </a:solidFill>
                <a:latin typeface="Arial"/>
                <a:cs typeface="Arial"/>
              </a:rPr>
              <a:t>Step</a:t>
            </a:r>
            <a:r>
              <a:rPr sz="1350" b="1" spc="145" dirty="0">
                <a:solidFill>
                  <a:srgbClr val="3D3D3D"/>
                </a:solidFill>
                <a:latin typeface="Arial"/>
                <a:cs typeface="Arial"/>
              </a:rPr>
              <a:t>4</a:t>
            </a:r>
            <a:r>
              <a:rPr sz="1350" b="1" spc="105" dirty="0">
                <a:solidFill>
                  <a:srgbClr val="6B6B6D"/>
                </a:solidFill>
                <a:latin typeface="Arial"/>
                <a:cs typeface="Arial"/>
              </a:rPr>
              <a:t>:</a:t>
            </a:r>
            <a:r>
              <a:rPr sz="1350" b="1" spc="-120" dirty="0">
                <a:solidFill>
                  <a:srgbClr val="6B6B6D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Compute</a:t>
            </a:r>
            <a:r>
              <a:rPr sz="1450" spc="4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D"/>
                </a:solidFill>
                <a:latin typeface="Arial"/>
                <a:cs typeface="Arial"/>
              </a:rPr>
              <a:t>the</a:t>
            </a:r>
            <a:r>
              <a:rPr sz="1450" spc="1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D"/>
                </a:solidFill>
                <a:latin typeface="Arial"/>
                <a:cs typeface="Arial"/>
              </a:rPr>
              <a:t>eigenva</a:t>
            </a:r>
            <a:r>
              <a:rPr sz="1450" spc="70" dirty="0">
                <a:solidFill>
                  <a:srgbClr val="3D3D3D"/>
                </a:solidFill>
                <a:latin typeface="Arial"/>
                <a:cs typeface="Arial"/>
              </a:rPr>
              <a:t>l</a:t>
            </a: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ues</a:t>
            </a:r>
            <a:r>
              <a:rPr sz="1450" spc="20" dirty="0">
                <a:solidFill>
                  <a:srgbClr val="3D3D3D"/>
                </a:solidFill>
                <a:latin typeface="Arial"/>
                <a:cs typeface="Arial"/>
              </a:rPr>
              <a:t> and</a:t>
            </a:r>
            <a:r>
              <a:rPr sz="1450" spc="-5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D"/>
                </a:solidFill>
                <a:latin typeface="Arial"/>
                <a:cs typeface="Arial"/>
              </a:rPr>
              <a:t>the</a:t>
            </a:r>
            <a:r>
              <a:rPr sz="1450" spc="1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25" dirty="0">
                <a:solidFill>
                  <a:srgbClr val="3D3D3D"/>
                </a:solidFill>
                <a:latin typeface="Arial"/>
                <a:cs typeface="Arial"/>
              </a:rPr>
              <a:t>ei</a:t>
            </a:r>
            <a:r>
              <a:rPr sz="1450" spc="-20" dirty="0">
                <a:solidFill>
                  <a:srgbClr val="3D3D3D"/>
                </a:solidFill>
                <a:latin typeface="Arial"/>
                <a:cs typeface="Arial"/>
              </a:rPr>
              <a:t>g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envectors </a:t>
            </a:r>
            <a:r>
              <a:rPr sz="1450" spc="-19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i="1" spc="80" dirty="0">
                <a:solidFill>
                  <a:srgbClr val="3D3D3D"/>
                </a:solidFill>
                <a:latin typeface="Arial"/>
                <a:cs typeface="Arial"/>
              </a:rPr>
              <a:t>U</a:t>
            </a:r>
            <a:r>
              <a:rPr sz="1450" i="1" spc="-14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D"/>
                </a:solidFill>
                <a:latin typeface="Arial"/>
                <a:cs typeface="Arial"/>
              </a:rPr>
              <a:t>of</a:t>
            </a:r>
            <a:r>
              <a:rPr sz="1450" spc="9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95" dirty="0">
                <a:solidFill>
                  <a:srgbClr val="545452"/>
                </a:solidFill>
                <a:latin typeface="Arial"/>
                <a:cs typeface="Arial"/>
              </a:rPr>
              <a:t>S</a:t>
            </a:r>
            <a:r>
              <a:rPr sz="1450" spc="-85" dirty="0">
                <a:solidFill>
                  <a:srgbClr val="545452"/>
                </a:solidFill>
                <a:latin typeface="Arial"/>
                <a:cs typeface="Arial"/>
              </a:rPr>
              <a:t> </a:t>
            </a:r>
            <a:r>
              <a:rPr sz="1450" i="1" spc="-140" dirty="0">
                <a:solidFill>
                  <a:srgbClr val="6B6B6D"/>
                </a:solidFill>
                <a:latin typeface="Arial"/>
                <a:cs typeface="Arial"/>
              </a:rPr>
              <a:t>(</a:t>
            </a:r>
            <a:r>
              <a:rPr sz="1450" i="1" spc="-190" dirty="0">
                <a:solidFill>
                  <a:srgbClr val="545452"/>
                </a:solidFill>
                <a:latin typeface="Arial"/>
                <a:cs typeface="Arial"/>
              </a:rPr>
              <a:t>p&gt;&lt;p</a:t>
            </a:r>
            <a:r>
              <a:rPr sz="1450" i="1" spc="-110" dirty="0">
                <a:solidFill>
                  <a:srgbClr val="545452"/>
                </a:solidFill>
                <a:latin typeface="Arial"/>
                <a:cs typeface="Arial"/>
              </a:rPr>
              <a:t>)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Clr>
                <a:srgbClr val="3D3D3D"/>
              </a:buClr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196850" indent="-184150">
              <a:lnSpc>
                <a:spcPct val="100000"/>
              </a:lnSpc>
              <a:buClr>
                <a:srgbClr val="3D3D3D"/>
              </a:buClr>
              <a:buFont typeface="Arial"/>
              <a:buChar char="•"/>
              <a:tabLst>
                <a:tab pos="197485" algn="l"/>
              </a:tabLst>
            </a:pPr>
            <a:r>
              <a:rPr sz="1350" b="1" spc="55" dirty="0">
                <a:solidFill>
                  <a:srgbClr val="3D3D3D"/>
                </a:solidFill>
                <a:latin typeface="Arial"/>
                <a:cs typeface="Arial"/>
              </a:rPr>
              <a:t>Step</a:t>
            </a:r>
            <a:r>
              <a:rPr sz="1350" b="1" spc="120" dirty="0">
                <a:solidFill>
                  <a:srgbClr val="3D3D3D"/>
                </a:solidFill>
                <a:latin typeface="Arial"/>
                <a:cs typeface="Arial"/>
              </a:rPr>
              <a:t>s</a:t>
            </a:r>
            <a:r>
              <a:rPr sz="1350" b="1" spc="105" dirty="0">
                <a:solidFill>
                  <a:srgbClr val="6B6B6D"/>
                </a:solidFill>
                <a:latin typeface="Arial"/>
                <a:cs typeface="Arial"/>
              </a:rPr>
              <a:t>:</a:t>
            </a:r>
            <a:r>
              <a:rPr sz="1350" b="1" spc="-120" dirty="0">
                <a:solidFill>
                  <a:srgbClr val="6B6B6D"/>
                </a:solidFill>
                <a:latin typeface="Arial"/>
                <a:cs typeface="Arial"/>
              </a:rPr>
              <a:t> </a:t>
            </a:r>
            <a:r>
              <a:rPr sz="1450" spc="30" dirty="0">
                <a:solidFill>
                  <a:srgbClr val="3D3D3D"/>
                </a:solidFill>
                <a:latin typeface="Arial"/>
                <a:cs typeface="Arial"/>
              </a:rPr>
              <a:t>Use</a:t>
            </a:r>
            <a:r>
              <a:rPr sz="1450" spc="-6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only</a:t>
            </a:r>
            <a:r>
              <a:rPr sz="1450" spc="4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3D3D3D"/>
                </a:solidFill>
                <a:latin typeface="Arial"/>
                <a:cs typeface="Arial"/>
              </a:rPr>
              <a:t>the</a:t>
            </a:r>
            <a:r>
              <a:rPr sz="1450" spc="2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first</a:t>
            </a:r>
            <a:r>
              <a:rPr sz="1450" spc="8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i="1" spc="-15" dirty="0">
                <a:solidFill>
                  <a:srgbClr val="3D3D3D"/>
                </a:solidFill>
                <a:latin typeface="Arial"/>
                <a:cs typeface="Arial"/>
              </a:rPr>
              <a:t>k</a:t>
            </a:r>
            <a:r>
              <a:rPr sz="1450" i="1" spc="4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3D3D3D"/>
                </a:solidFill>
                <a:latin typeface="Arial"/>
                <a:cs typeface="Arial"/>
              </a:rPr>
              <a:t>vectors</a:t>
            </a:r>
            <a:r>
              <a:rPr sz="1450" spc="15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i="1" spc="-25" dirty="0">
                <a:solidFill>
                  <a:srgbClr val="3D3D3D"/>
                </a:solidFill>
                <a:latin typeface="Arial"/>
                <a:cs typeface="Arial"/>
              </a:rPr>
              <a:t>(</a:t>
            </a:r>
            <a:r>
              <a:rPr sz="1450" i="1" spc="-15" dirty="0">
                <a:solidFill>
                  <a:srgbClr val="3D3D3D"/>
                </a:solidFill>
                <a:latin typeface="Arial"/>
                <a:cs typeface="Arial"/>
              </a:rPr>
              <a:t>k</a:t>
            </a:r>
            <a:r>
              <a:rPr sz="1450" i="1" spc="10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3D3D3D"/>
                </a:solidFill>
                <a:latin typeface="Arial"/>
                <a:cs typeface="Arial"/>
              </a:rPr>
              <a:t>&lt;=</a:t>
            </a:r>
            <a:r>
              <a:rPr sz="1400" spc="-12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i="1" spc="50" dirty="0">
                <a:solidFill>
                  <a:srgbClr val="3D3D3D"/>
                </a:solidFill>
                <a:latin typeface="Arial"/>
                <a:cs typeface="Arial"/>
              </a:rPr>
              <a:t>p)</a:t>
            </a:r>
            <a:endParaRPr sz="1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79080" y="5850277"/>
            <a:ext cx="75882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5450" algn="l"/>
              </a:tabLst>
            </a:pPr>
            <a:r>
              <a:rPr sz="1450" spc="-10" dirty="0">
                <a:solidFill>
                  <a:srgbClr val="3D3D3D"/>
                </a:solidFill>
                <a:latin typeface="Times New Roman"/>
                <a:cs typeface="Times New Roman"/>
              </a:rPr>
              <a:t>x	</a:t>
            </a:r>
            <a:r>
              <a:rPr sz="1500" spc="-254" dirty="0">
                <a:solidFill>
                  <a:srgbClr val="3D3D3D"/>
                </a:solidFill>
                <a:latin typeface="Arial"/>
                <a:cs typeface="Arial"/>
              </a:rPr>
              <a:t>P&gt;&lt;k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14705" y="5865024"/>
            <a:ext cx="15113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5" dirty="0">
                <a:solidFill>
                  <a:srgbClr val="2D2D2B"/>
                </a:solidFill>
                <a:latin typeface="Arial"/>
                <a:cs typeface="Arial"/>
              </a:rPr>
              <a:t>=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52274" y="6071502"/>
            <a:ext cx="39560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240" dirty="0">
                <a:solidFill>
                  <a:srgbClr val="3D3D3D"/>
                </a:solidFill>
                <a:latin typeface="Arial"/>
                <a:cs typeface="Arial"/>
              </a:rPr>
              <a:t>N&gt;&lt;P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24422" y="6027257"/>
            <a:ext cx="59245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9120" algn="l"/>
              </a:tabLst>
            </a:pPr>
            <a:r>
              <a:rPr sz="1500" u="heavy" spc="-5" dirty="0">
                <a:solidFill>
                  <a:srgbClr val="3D3D3D"/>
                </a:solidFill>
                <a:latin typeface="Arial"/>
                <a:cs typeface="Arial"/>
              </a:rPr>
              <a:t>  </a:t>
            </a:r>
            <a:r>
              <a:rPr sz="1500" u="heavy" spc="-10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500" u="heavy" spc="-254" dirty="0">
                <a:solidFill>
                  <a:srgbClr val="3D3D3D"/>
                </a:solidFill>
                <a:latin typeface="Arial"/>
                <a:cs typeface="Arial"/>
              </a:rPr>
              <a:t>N&gt;&lt;k</a:t>
            </a:r>
            <a:r>
              <a:rPr sz="1500" u="heavy" spc="-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500" u="heavy" dirty="0">
                <a:solidFill>
                  <a:srgbClr val="3D3D3D"/>
                </a:solidFill>
                <a:latin typeface="Arial"/>
                <a:cs typeface="Arial"/>
              </a:rPr>
              <a:t>	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51029" y="6278996"/>
            <a:ext cx="1689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i="1" spc="50" dirty="0">
                <a:solidFill>
                  <a:srgbClr val="3D3D3D"/>
                </a:solidFill>
                <a:latin typeface="Times New Roman"/>
                <a:cs typeface="Times New Roman"/>
              </a:rPr>
              <a:t>u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29854" y="1269713"/>
            <a:ext cx="57531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595"/>
              </a:lnSpc>
            </a:pPr>
            <a:r>
              <a:rPr sz="1450" b="1" spc="150" dirty="0">
                <a:solidFill>
                  <a:srgbClr val="3D3D3D"/>
                </a:solidFill>
                <a:latin typeface="Times New Roman"/>
                <a:cs typeface="Times New Roman"/>
              </a:rPr>
              <a:t>p</a:t>
            </a:r>
            <a:endParaRPr sz="1450">
              <a:latin typeface="Times New Roman"/>
              <a:cs typeface="Times New Roman"/>
            </a:endParaRPr>
          </a:p>
          <a:p>
            <a:pPr marR="20320" algn="r">
              <a:lnSpc>
                <a:spcPts val="1595"/>
              </a:lnSpc>
            </a:pPr>
            <a:r>
              <a:rPr sz="1450" spc="95" dirty="0">
                <a:solidFill>
                  <a:srgbClr val="A0BFC8"/>
                </a:solidFill>
                <a:latin typeface="Arial"/>
                <a:cs typeface="Arial"/>
              </a:rPr>
              <a:t>,--</a:t>
            </a:r>
            <a:r>
              <a:rPr sz="1450" spc="165" dirty="0">
                <a:solidFill>
                  <a:srgbClr val="A0BFC8"/>
                </a:solidFill>
                <a:latin typeface="Arial"/>
                <a:cs typeface="Arial"/>
              </a:rPr>
              <a:t>-</a:t>
            </a:r>
            <a:r>
              <a:rPr sz="1450" spc="175" dirty="0">
                <a:solidFill>
                  <a:srgbClr val="A0BFC8"/>
                </a:solidFill>
                <a:latin typeface="Arial"/>
                <a:cs typeface="Arial"/>
              </a:rPr>
              <a:t>_J</a:t>
            </a:r>
            <a:endParaRPr sz="1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82021" y="1457435"/>
            <a:ext cx="300990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155" dirty="0">
                <a:solidFill>
                  <a:srgbClr val="B1CDD8"/>
                </a:solidFill>
                <a:latin typeface="Times New Roman"/>
                <a:cs typeface="Times New Roman"/>
              </a:rPr>
              <a:t>----,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60248" y="1623292"/>
            <a:ext cx="154305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spc="-140" dirty="0">
                <a:solidFill>
                  <a:srgbClr val="B1CDD8"/>
                </a:solidFill>
                <a:latin typeface="Arial"/>
                <a:cs typeface="Arial"/>
              </a:rPr>
              <a:t>r</a:t>
            </a:r>
            <a:endParaRPr sz="34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24273" y="2156493"/>
            <a:ext cx="16319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105" dirty="0">
                <a:solidFill>
                  <a:srgbClr val="3D3D3D"/>
                </a:solidFill>
                <a:latin typeface="Arial"/>
                <a:cs typeface="Arial"/>
              </a:rPr>
              <a:t>N</a:t>
            </a:r>
            <a:endParaRPr sz="13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71757" y="2409877"/>
            <a:ext cx="154495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31620" algn="l"/>
              </a:tabLst>
            </a:pPr>
            <a:r>
              <a:rPr sz="7200" u="sng" spc="2315" dirty="0">
                <a:solidFill>
                  <a:srgbClr val="B1CDD8"/>
                </a:solidFill>
                <a:latin typeface="Arial"/>
                <a:cs typeface="Arial"/>
              </a:rPr>
              <a:t>l</a:t>
            </a:r>
            <a:r>
              <a:rPr sz="7200" u="sng" spc="-20" dirty="0">
                <a:solidFill>
                  <a:srgbClr val="B1CDD8"/>
                </a:solidFill>
                <a:latin typeface="Arial"/>
                <a:cs typeface="Arial"/>
              </a:rPr>
              <a:t> 	</a:t>
            </a:r>
            <a:endParaRPr sz="7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910073" y="2370346"/>
            <a:ext cx="5048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105" dirty="0">
                <a:solidFill>
                  <a:srgbClr val="3D3D3D"/>
                </a:solidFill>
                <a:latin typeface="Arial"/>
                <a:cs typeface="Arial"/>
              </a:rPr>
              <a:t>N</a:t>
            </a:r>
            <a:r>
              <a:rPr sz="1350" b="1" spc="-1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3D3D3D"/>
                </a:solidFill>
                <a:latin typeface="Arial"/>
                <a:cs typeface="Arial"/>
              </a:rPr>
              <a:t>x</a:t>
            </a:r>
            <a:r>
              <a:rPr sz="1350" b="1" spc="14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350" b="1" spc="135" dirty="0">
                <a:solidFill>
                  <a:srgbClr val="3D3D3D"/>
                </a:solidFill>
                <a:latin typeface="Arial"/>
                <a:cs typeface="Arial"/>
              </a:rPr>
              <a:t>P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961692" y="5617651"/>
            <a:ext cx="486409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1105" dirty="0">
                <a:solidFill>
                  <a:srgbClr val="3F80C1"/>
                </a:solidFill>
                <a:latin typeface="Arial"/>
                <a:cs typeface="Arial"/>
              </a:rPr>
              <a:t>•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3251" y="5737122"/>
            <a:ext cx="398206" cy="176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65226" y="5840361"/>
            <a:ext cx="678425" cy="324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5296" y="2348680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>
                <a:moveTo>
                  <a:pt x="0" y="0"/>
                </a:moveTo>
                <a:lnTo>
                  <a:pt x="5029200" y="0"/>
                </a:lnTo>
              </a:path>
            </a:pathLst>
          </a:custGeom>
          <a:ln w="110612">
            <a:solidFill>
              <a:srgbClr val="976B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70554" y="4782164"/>
            <a:ext cx="1696085" cy="0"/>
          </a:xfrm>
          <a:custGeom>
            <a:avLst/>
            <a:gdLst/>
            <a:ahLst/>
            <a:cxnLst/>
            <a:rect l="l" t="t" r="r" b="b"/>
            <a:pathLst>
              <a:path w="1696085">
                <a:moveTo>
                  <a:pt x="0" y="0"/>
                </a:moveTo>
                <a:lnTo>
                  <a:pt x="1696064" y="0"/>
                </a:lnTo>
              </a:path>
            </a:pathLst>
          </a:custGeom>
          <a:ln w="22122">
            <a:solidFill>
              <a:srgbClr val="4444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81864" y="5265173"/>
            <a:ext cx="1320165" cy="0"/>
          </a:xfrm>
          <a:custGeom>
            <a:avLst/>
            <a:gdLst/>
            <a:ahLst/>
            <a:cxnLst/>
            <a:rect l="l" t="t" r="r" b="b"/>
            <a:pathLst>
              <a:path w="1320164">
                <a:moveTo>
                  <a:pt x="0" y="0"/>
                </a:moveTo>
                <a:lnTo>
                  <a:pt x="1319980" y="0"/>
                </a:lnTo>
              </a:path>
            </a:pathLst>
          </a:custGeom>
          <a:ln w="29496">
            <a:solidFill>
              <a:srgbClr val="90BF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1084" y="5261486"/>
            <a:ext cx="634365" cy="0"/>
          </a:xfrm>
          <a:custGeom>
            <a:avLst/>
            <a:gdLst/>
            <a:ahLst/>
            <a:cxnLst/>
            <a:rect l="l" t="t" r="r" b="b"/>
            <a:pathLst>
              <a:path w="634365">
                <a:moveTo>
                  <a:pt x="0" y="0"/>
                </a:moveTo>
                <a:lnTo>
                  <a:pt x="634180" y="0"/>
                </a:lnTo>
              </a:path>
            </a:pathLst>
          </a:custGeom>
          <a:ln w="22122">
            <a:solidFill>
              <a:srgbClr val="90B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00300" y="5250426"/>
            <a:ext cx="0" cy="833755"/>
          </a:xfrm>
          <a:custGeom>
            <a:avLst/>
            <a:gdLst/>
            <a:ahLst/>
            <a:cxnLst/>
            <a:rect l="l" t="t" r="r" b="b"/>
            <a:pathLst>
              <a:path h="833754">
                <a:moveTo>
                  <a:pt x="0" y="833283"/>
                </a:moveTo>
                <a:lnTo>
                  <a:pt x="0" y="0"/>
                </a:lnTo>
              </a:path>
            </a:pathLst>
          </a:custGeom>
          <a:ln w="36870">
            <a:solidFill>
              <a:srgbClr val="80B3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1786" y="5250426"/>
            <a:ext cx="0" cy="833755"/>
          </a:xfrm>
          <a:custGeom>
            <a:avLst/>
            <a:gdLst/>
            <a:ahLst/>
            <a:cxnLst/>
            <a:rect l="l" t="t" r="r" b="b"/>
            <a:pathLst>
              <a:path h="833754">
                <a:moveTo>
                  <a:pt x="0" y="833283"/>
                </a:moveTo>
                <a:lnTo>
                  <a:pt x="0" y="0"/>
                </a:lnTo>
              </a:path>
            </a:pathLst>
          </a:custGeom>
          <a:ln w="44245">
            <a:solidFill>
              <a:srgbClr val="83B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81864" y="6065273"/>
            <a:ext cx="5302250" cy="0"/>
          </a:xfrm>
          <a:custGeom>
            <a:avLst/>
            <a:gdLst/>
            <a:ahLst/>
            <a:cxnLst/>
            <a:rect l="l" t="t" r="r" b="b"/>
            <a:pathLst>
              <a:path w="5302250">
                <a:moveTo>
                  <a:pt x="0" y="0"/>
                </a:moveTo>
                <a:lnTo>
                  <a:pt x="5302045" y="0"/>
                </a:lnTo>
              </a:path>
            </a:pathLst>
          </a:custGeom>
          <a:ln w="36870">
            <a:solidFill>
              <a:srgbClr val="77A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8964" y="1538407"/>
            <a:ext cx="22891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204" dirty="0">
                <a:solidFill>
                  <a:srgbClr val="4180C1"/>
                </a:solidFill>
                <a:latin typeface="Arial"/>
                <a:cs typeface="Arial"/>
              </a:rPr>
              <a:t>C</a:t>
            </a:r>
            <a:r>
              <a:rPr sz="3200" b="1" spc="185" dirty="0">
                <a:solidFill>
                  <a:srgbClr val="4180C1"/>
                </a:solidFill>
                <a:latin typeface="Arial"/>
                <a:cs typeface="Arial"/>
              </a:rPr>
              <a:t>o</a:t>
            </a:r>
            <a:r>
              <a:rPr sz="3200" b="1" spc="-215" dirty="0">
                <a:solidFill>
                  <a:srgbClr val="7080BC"/>
                </a:solidFill>
                <a:latin typeface="Arial"/>
                <a:cs typeface="Arial"/>
              </a:rPr>
              <a:t>r</a:t>
            </a:r>
            <a:r>
              <a:rPr sz="3200" b="1" spc="-195" dirty="0">
                <a:solidFill>
                  <a:srgbClr val="7080BC"/>
                </a:solidFill>
                <a:latin typeface="Arial"/>
                <a:cs typeface="Arial"/>
              </a:rPr>
              <a:t>r</a:t>
            </a:r>
            <a:r>
              <a:rPr sz="3200" b="1" spc="365" dirty="0">
                <a:solidFill>
                  <a:srgbClr val="8E7BB5"/>
                </a:solidFill>
                <a:latin typeface="Arial"/>
                <a:cs typeface="Arial"/>
              </a:rPr>
              <a:t>e</a:t>
            </a:r>
            <a:r>
              <a:rPr sz="3200" b="1" spc="-145" dirty="0">
                <a:solidFill>
                  <a:srgbClr val="8E7BB5"/>
                </a:solidFill>
                <a:latin typeface="Arial"/>
                <a:cs typeface="Arial"/>
              </a:rPr>
              <a:t>l</a:t>
            </a:r>
            <a:r>
              <a:rPr sz="3200" b="1" spc="210" dirty="0">
                <a:solidFill>
                  <a:srgbClr val="B567A7"/>
                </a:solidFill>
                <a:latin typeface="Arial"/>
                <a:cs typeface="Arial"/>
              </a:rPr>
              <a:t>a</a:t>
            </a:r>
            <a:r>
              <a:rPr sz="3200" b="1" spc="130" dirty="0">
                <a:solidFill>
                  <a:srgbClr val="B567A7"/>
                </a:solidFill>
                <a:latin typeface="Arial"/>
                <a:cs typeface="Arial"/>
              </a:rPr>
              <a:t>t</a:t>
            </a:r>
            <a:r>
              <a:rPr sz="3200" b="1" spc="-145" dirty="0">
                <a:solidFill>
                  <a:srgbClr val="B567A7"/>
                </a:solidFill>
                <a:latin typeface="Arial"/>
                <a:cs typeface="Arial"/>
              </a:rPr>
              <a:t>i</a:t>
            </a:r>
            <a:r>
              <a:rPr sz="3200" b="1" spc="225" dirty="0">
                <a:solidFill>
                  <a:srgbClr val="D84689"/>
                </a:solidFill>
                <a:latin typeface="Arial"/>
                <a:cs typeface="Arial"/>
              </a:rPr>
              <a:t>o</a:t>
            </a:r>
            <a:r>
              <a:rPr sz="3200" b="1" dirty="0">
                <a:solidFill>
                  <a:srgbClr val="DF336E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61692" y="5617651"/>
            <a:ext cx="486409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1105" dirty="0">
                <a:solidFill>
                  <a:srgbClr val="4180C1"/>
                </a:solidFill>
                <a:latin typeface="Arial"/>
                <a:cs typeface="Arial"/>
              </a:rPr>
              <a:t>•</a:t>
            </a:r>
            <a:endParaRPr sz="7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90738" y="6371616"/>
            <a:ext cx="668464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If</a:t>
            </a:r>
            <a:r>
              <a:rPr sz="1450" spc="-1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90" dirty="0">
                <a:solidFill>
                  <a:srgbClr val="3D3D3D"/>
                </a:solidFill>
                <a:latin typeface="Arial"/>
                <a:cs typeface="Arial"/>
              </a:rPr>
              <a:t>I</a:t>
            </a:r>
            <a:r>
              <a:rPr sz="1450" spc="-204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want</a:t>
            </a:r>
            <a:r>
              <a:rPr sz="1450" spc="10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-35" dirty="0">
                <a:solidFill>
                  <a:srgbClr val="3D3D3D"/>
                </a:solidFill>
                <a:latin typeface="Arial"/>
                <a:cs typeface="Arial"/>
              </a:rPr>
              <a:t>to</a:t>
            </a:r>
            <a:r>
              <a:rPr sz="1450" spc="6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25" dirty="0">
                <a:solidFill>
                  <a:srgbClr val="3D3D3D"/>
                </a:solidFill>
                <a:latin typeface="Arial"/>
                <a:cs typeface="Arial"/>
              </a:rPr>
              <a:t>make</a:t>
            </a:r>
            <a:r>
              <a:rPr sz="1450" spc="6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D"/>
                </a:solidFill>
                <a:latin typeface="Arial"/>
                <a:cs typeface="Arial"/>
              </a:rPr>
              <a:t>1st</a:t>
            </a:r>
            <a:r>
              <a:rPr sz="1450" spc="-13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20" dirty="0">
                <a:solidFill>
                  <a:srgbClr val="3D3D3D"/>
                </a:solidFill>
                <a:latin typeface="Arial"/>
                <a:cs typeface="Arial"/>
              </a:rPr>
              <a:t>and</a:t>
            </a: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20" dirty="0">
                <a:solidFill>
                  <a:srgbClr val="3D3D3D"/>
                </a:solidFill>
                <a:latin typeface="Arial"/>
                <a:cs typeface="Arial"/>
              </a:rPr>
              <a:t>2nd</a:t>
            </a: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20" dirty="0">
                <a:solidFill>
                  <a:srgbClr val="3D3D3D"/>
                </a:solidFill>
                <a:latin typeface="Arial"/>
                <a:cs typeface="Arial"/>
              </a:rPr>
              <a:t>var</a:t>
            </a:r>
            <a:r>
              <a:rPr sz="1450" spc="-25" dirty="0">
                <a:solidFill>
                  <a:srgbClr val="3D3D3D"/>
                </a:solidFill>
                <a:latin typeface="Arial"/>
                <a:cs typeface="Arial"/>
              </a:rPr>
              <a:t>i</a:t>
            </a:r>
            <a:r>
              <a:rPr sz="1450" spc="45" dirty="0">
                <a:solidFill>
                  <a:srgbClr val="3D3D3D"/>
                </a:solidFill>
                <a:latin typeface="Arial"/>
                <a:cs typeface="Arial"/>
              </a:rPr>
              <a:t>ab</a:t>
            </a:r>
            <a:r>
              <a:rPr sz="1450" spc="-5" dirty="0">
                <a:solidFill>
                  <a:srgbClr val="3D3D3D"/>
                </a:solidFill>
                <a:latin typeface="Arial"/>
                <a:cs typeface="Arial"/>
              </a:rPr>
              <a:t>l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es</a:t>
            </a:r>
            <a:r>
              <a:rPr sz="1450" spc="3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D"/>
                </a:solidFill>
                <a:latin typeface="Arial"/>
                <a:cs typeface="Arial"/>
              </a:rPr>
              <a:t>uncorre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l</a:t>
            </a:r>
            <a:r>
              <a:rPr sz="1450" spc="10" dirty="0">
                <a:solidFill>
                  <a:srgbClr val="3D3D3D"/>
                </a:solidFill>
                <a:latin typeface="Arial"/>
                <a:cs typeface="Arial"/>
              </a:rPr>
              <a:t>ated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 then</a:t>
            </a:r>
            <a:r>
              <a:rPr sz="1450" spc="114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make</a:t>
            </a:r>
            <a:r>
              <a:rPr sz="1450" spc="2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15" dirty="0">
                <a:solidFill>
                  <a:srgbClr val="3D3D3D"/>
                </a:solidFill>
                <a:latin typeface="Arial"/>
                <a:cs typeface="Arial"/>
              </a:rPr>
              <a:t>S12 </a:t>
            </a:r>
            <a:r>
              <a:rPr sz="1450" spc="-10" dirty="0">
                <a:solidFill>
                  <a:srgbClr val="3D3D3D"/>
                </a:solidFill>
                <a:latin typeface="Arial"/>
                <a:cs typeface="Arial"/>
              </a:rPr>
              <a:t>=S21</a:t>
            </a: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D"/>
                </a:solidFill>
                <a:latin typeface="Arial"/>
                <a:cs typeface="Arial"/>
              </a:rPr>
              <a:t>=zero</a:t>
            </a:r>
            <a:endParaRPr sz="1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66178" y="1305545"/>
            <a:ext cx="153797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94640">
              <a:lnSpc>
                <a:spcPct val="103400"/>
              </a:lnSpc>
            </a:pP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2-variab</a:t>
            </a:r>
            <a:r>
              <a:rPr sz="1450" spc="75" dirty="0">
                <a:solidFill>
                  <a:srgbClr val="3D3D3D"/>
                </a:solidFill>
                <a:latin typeface="Arial"/>
                <a:cs typeface="Arial"/>
              </a:rPr>
              <a:t>l</a:t>
            </a:r>
            <a:r>
              <a:rPr sz="1450" spc="30" dirty="0">
                <a:solidFill>
                  <a:srgbClr val="3D3D3D"/>
                </a:solidFill>
                <a:latin typeface="Arial"/>
                <a:cs typeface="Arial"/>
              </a:rPr>
              <a:t>es</a:t>
            </a:r>
            <a:r>
              <a:rPr sz="1450" spc="1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Covariance </a:t>
            </a:r>
            <a:r>
              <a:rPr sz="1450" spc="-18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Matr</a:t>
            </a:r>
            <a:r>
              <a:rPr sz="1450" spc="-95" dirty="0">
                <a:solidFill>
                  <a:srgbClr val="3D3D3D"/>
                </a:solidFill>
                <a:latin typeface="Arial"/>
                <a:cs typeface="Arial"/>
              </a:rPr>
              <a:t>i</a:t>
            </a:r>
            <a:r>
              <a:rPr sz="1450" spc="35" dirty="0">
                <a:solidFill>
                  <a:srgbClr val="3D3D3D"/>
                </a:solidFill>
                <a:latin typeface="Arial"/>
                <a:cs typeface="Arial"/>
              </a:rPr>
              <a:t>x</a:t>
            </a:r>
            <a:endParaRPr sz="1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45848" y="1806054"/>
            <a:ext cx="1854200" cy="862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860"/>
              </a:lnSpc>
              <a:tabLst>
                <a:tab pos="624205" algn="l"/>
                <a:tab pos="1369060" algn="l"/>
              </a:tabLst>
            </a:pPr>
            <a:r>
              <a:rPr sz="2200" i="1" spc="-90" dirty="0">
                <a:solidFill>
                  <a:srgbClr val="3D3D3D"/>
                </a:solidFill>
                <a:latin typeface="Times New Roman"/>
                <a:cs typeface="Times New Roman"/>
              </a:rPr>
              <a:t>S </a:t>
            </a:r>
            <a:r>
              <a:rPr sz="2200" i="1" spc="-14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2050" spc="490" dirty="0">
                <a:solidFill>
                  <a:srgbClr val="3D3D3D"/>
                </a:solidFill>
                <a:latin typeface="Arial"/>
                <a:cs typeface="Arial"/>
              </a:rPr>
              <a:t>=</a:t>
            </a:r>
            <a:r>
              <a:rPr sz="2050" dirty="0">
                <a:solidFill>
                  <a:srgbClr val="3D3D3D"/>
                </a:solidFill>
                <a:latin typeface="Arial"/>
                <a:cs typeface="Arial"/>
              </a:rPr>
              <a:t>	</a:t>
            </a:r>
            <a:r>
              <a:rPr sz="4500" spc="-455" dirty="0">
                <a:solidFill>
                  <a:srgbClr val="3D3D3D"/>
                </a:solidFill>
                <a:latin typeface="Times New Roman"/>
                <a:cs typeface="Times New Roman"/>
              </a:rPr>
              <a:t>[</a:t>
            </a:r>
            <a:r>
              <a:rPr sz="4500" spc="-770" dirty="0">
                <a:solidFill>
                  <a:srgbClr val="3D3D3D"/>
                </a:solidFill>
                <a:latin typeface="Times New Roman"/>
                <a:cs typeface="Times New Roman"/>
              </a:rPr>
              <a:t>s</a:t>
            </a:r>
            <a:r>
              <a:rPr sz="4500" spc="-795" dirty="0">
                <a:solidFill>
                  <a:srgbClr val="3D3D3D"/>
                </a:solidFill>
                <a:latin typeface="Times New Roman"/>
                <a:cs typeface="Times New Roman"/>
              </a:rPr>
              <a:t>f</a:t>
            </a:r>
            <a:r>
              <a:rPr sz="4500" dirty="0">
                <a:solidFill>
                  <a:srgbClr val="3D3D3D"/>
                </a:solidFill>
                <a:latin typeface="Times New Roman"/>
                <a:cs typeface="Times New Roman"/>
              </a:rPr>
              <a:t>	</a:t>
            </a:r>
            <a:r>
              <a:rPr sz="4500" spc="-1520" dirty="0">
                <a:solidFill>
                  <a:srgbClr val="3D3D3D"/>
                </a:solidFill>
                <a:latin typeface="Times New Roman"/>
                <a:cs typeface="Times New Roman"/>
              </a:rPr>
              <a:t>S</a:t>
            </a:r>
            <a:r>
              <a:rPr sz="4500" spc="-1350" dirty="0">
                <a:solidFill>
                  <a:srgbClr val="3D3D3D"/>
                </a:solidFill>
                <a:latin typeface="Times New Roman"/>
                <a:cs typeface="Times New Roman"/>
              </a:rPr>
              <a:t>1</a:t>
            </a:r>
            <a:r>
              <a:rPr sz="4500" spc="-1085" dirty="0">
                <a:solidFill>
                  <a:srgbClr val="3D3D3D"/>
                </a:solidFill>
                <a:latin typeface="Times New Roman"/>
                <a:cs typeface="Times New Roman"/>
              </a:rPr>
              <a:t>z</a:t>
            </a:r>
            <a:r>
              <a:rPr sz="4500" spc="-630" dirty="0">
                <a:solidFill>
                  <a:srgbClr val="3D3D3D"/>
                </a:solidFill>
                <a:latin typeface="Times New Roman"/>
                <a:cs typeface="Times New Roman"/>
              </a:rPr>
              <a:t>]</a:t>
            </a:r>
            <a:endParaRPr sz="4500">
              <a:latin typeface="Times New Roman"/>
              <a:cs typeface="Times New Roman"/>
            </a:endParaRPr>
          </a:p>
          <a:p>
            <a:pPr marR="173990" algn="r">
              <a:lnSpc>
                <a:spcPts val="750"/>
              </a:lnSpc>
            </a:pPr>
            <a:r>
              <a:rPr sz="1400" spc="90" dirty="0">
                <a:solidFill>
                  <a:srgbClr val="3D3D3D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R="195580" algn="r">
              <a:lnSpc>
                <a:spcPts val="1530"/>
              </a:lnSpc>
              <a:tabLst>
                <a:tab pos="700405" algn="l"/>
              </a:tabLst>
            </a:pPr>
            <a:r>
              <a:rPr sz="2400" i="1" spc="277" baseline="5208" dirty="0">
                <a:solidFill>
                  <a:srgbClr val="3D3D3D"/>
                </a:solidFill>
                <a:latin typeface="Times New Roman"/>
                <a:cs typeface="Times New Roman"/>
              </a:rPr>
              <a:t>S</a:t>
            </a:r>
            <a:r>
              <a:rPr sz="2325" spc="82" baseline="-8960" dirty="0">
                <a:solidFill>
                  <a:srgbClr val="3D3D3D"/>
                </a:solidFill>
                <a:latin typeface="Courier New"/>
                <a:cs typeface="Courier New"/>
              </a:rPr>
              <a:t>2</a:t>
            </a:r>
            <a:r>
              <a:rPr sz="2325" spc="232" baseline="-8960" dirty="0">
                <a:solidFill>
                  <a:srgbClr val="3D3D3D"/>
                </a:solidFill>
                <a:latin typeface="Courier New"/>
                <a:cs typeface="Courier New"/>
              </a:rPr>
              <a:t>1</a:t>
            </a:r>
            <a:r>
              <a:rPr sz="2325" baseline="-8960" dirty="0">
                <a:solidFill>
                  <a:srgbClr val="3D3D3D"/>
                </a:solidFill>
                <a:latin typeface="Courier New"/>
                <a:cs typeface="Courier New"/>
              </a:rPr>
              <a:t>	</a:t>
            </a:r>
            <a:r>
              <a:rPr sz="1400" spc="65" dirty="0">
                <a:solidFill>
                  <a:srgbClr val="3D3D3D"/>
                </a:solidFill>
                <a:latin typeface="Arial"/>
                <a:cs typeface="Arial"/>
              </a:rPr>
              <a:t>S2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5989" y="3178590"/>
            <a:ext cx="6654165" cy="659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00"/>
              </a:lnSpc>
            </a:pP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The</a:t>
            </a:r>
            <a:r>
              <a:rPr sz="1450" spc="6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most</a:t>
            </a:r>
            <a:r>
              <a:rPr sz="1450" spc="-3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fam</a:t>
            </a:r>
            <a:r>
              <a:rPr sz="1450" spc="50" dirty="0">
                <a:solidFill>
                  <a:srgbClr val="3D3D3D"/>
                </a:solidFill>
                <a:latin typeface="Arial"/>
                <a:cs typeface="Arial"/>
              </a:rPr>
              <a:t>i</a:t>
            </a:r>
            <a:r>
              <a:rPr sz="1450" spc="15" dirty="0">
                <a:solidFill>
                  <a:srgbClr val="3D3D3D"/>
                </a:solidFill>
                <a:latin typeface="Arial"/>
                <a:cs typeface="Arial"/>
              </a:rPr>
              <a:t>liar</a:t>
            </a:r>
            <a:r>
              <a:rPr sz="1450" spc="-3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15" dirty="0">
                <a:solidFill>
                  <a:srgbClr val="3D3D3D"/>
                </a:solidFill>
                <a:latin typeface="Arial"/>
                <a:cs typeface="Arial"/>
              </a:rPr>
              <a:t>measure</a:t>
            </a:r>
            <a:r>
              <a:rPr sz="1450" spc="-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D"/>
                </a:solidFill>
                <a:latin typeface="Arial"/>
                <a:cs typeface="Arial"/>
              </a:rPr>
              <a:t>of</a:t>
            </a:r>
            <a:r>
              <a:rPr sz="1450" spc="9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25" dirty="0">
                <a:solidFill>
                  <a:srgbClr val="3D3D3D"/>
                </a:solidFill>
                <a:latin typeface="Arial"/>
                <a:cs typeface="Arial"/>
              </a:rPr>
              <a:t>r</a:t>
            </a:r>
            <a:r>
              <a:rPr sz="1450" spc="-45" dirty="0">
                <a:solidFill>
                  <a:srgbClr val="3D3D3D"/>
                </a:solidFill>
                <a:latin typeface="Arial"/>
                <a:cs typeface="Arial"/>
              </a:rPr>
              <a:t>e</a:t>
            </a:r>
            <a:r>
              <a:rPr sz="1450" spc="-35" dirty="0">
                <a:solidFill>
                  <a:srgbClr val="3D3D3D"/>
                </a:solidFill>
                <a:latin typeface="Arial"/>
                <a:cs typeface="Arial"/>
              </a:rPr>
              <a:t>l</a:t>
            </a:r>
            <a:r>
              <a:rPr sz="1450" spc="35" dirty="0">
                <a:solidFill>
                  <a:srgbClr val="3D3D3D"/>
                </a:solidFill>
                <a:latin typeface="Arial"/>
                <a:cs typeface="Arial"/>
              </a:rPr>
              <a:t>at</a:t>
            </a:r>
            <a:r>
              <a:rPr sz="1450" spc="-55" dirty="0">
                <a:solidFill>
                  <a:srgbClr val="3D3D3D"/>
                </a:solidFill>
                <a:latin typeface="Arial"/>
                <a:cs typeface="Arial"/>
              </a:rPr>
              <a:t>i</a:t>
            </a:r>
            <a:r>
              <a:rPr sz="1450" spc="20" dirty="0">
                <a:solidFill>
                  <a:srgbClr val="3D3D3D"/>
                </a:solidFill>
                <a:latin typeface="Arial"/>
                <a:cs typeface="Arial"/>
              </a:rPr>
              <a:t>onsh</a:t>
            </a:r>
            <a:r>
              <a:rPr sz="1450" spc="35" dirty="0">
                <a:solidFill>
                  <a:srgbClr val="3D3D3D"/>
                </a:solidFill>
                <a:latin typeface="Arial"/>
                <a:cs typeface="Arial"/>
              </a:rPr>
              <a:t>i</a:t>
            </a:r>
            <a:r>
              <a:rPr sz="1450" spc="110" dirty="0">
                <a:solidFill>
                  <a:srgbClr val="3D3D3D"/>
                </a:solidFill>
                <a:latin typeface="Arial"/>
                <a:cs typeface="Arial"/>
              </a:rPr>
              <a:t>p</a:t>
            </a:r>
            <a:r>
              <a:rPr sz="1450" spc="-4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between</a:t>
            </a:r>
            <a:r>
              <a:rPr sz="1450" spc="4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two</a:t>
            </a:r>
            <a:r>
              <a:rPr sz="1450" spc="2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variab</a:t>
            </a:r>
            <a:r>
              <a:rPr sz="1450" spc="80" dirty="0">
                <a:solidFill>
                  <a:srgbClr val="3D3D3D"/>
                </a:solidFill>
                <a:latin typeface="Arial"/>
                <a:cs typeface="Arial"/>
              </a:rPr>
              <a:t>l</a:t>
            </a:r>
            <a:r>
              <a:rPr sz="1450" spc="30" dirty="0">
                <a:solidFill>
                  <a:srgbClr val="3D3D3D"/>
                </a:solidFill>
                <a:latin typeface="Arial"/>
                <a:cs typeface="Arial"/>
              </a:rPr>
              <a:t>es</a:t>
            </a:r>
            <a:r>
              <a:rPr sz="1450" spc="3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40" dirty="0">
                <a:solidFill>
                  <a:srgbClr val="3D3D3D"/>
                </a:solidFill>
                <a:latin typeface="Arial"/>
                <a:cs typeface="Arial"/>
              </a:rPr>
              <a:t>is</a:t>
            </a:r>
            <a:r>
              <a:rPr sz="1450" spc="-8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15" dirty="0">
                <a:solidFill>
                  <a:srgbClr val="3D3D3D"/>
                </a:solidFill>
                <a:latin typeface="Arial"/>
                <a:cs typeface="Arial"/>
              </a:rPr>
              <a:t>t</a:t>
            </a:r>
            <a:r>
              <a:rPr sz="1450" spc="-20" dirty="0">
                <a:solidFill>
                  <a:srgbClr val="3D3D3D"/>
                </a:solidFill>
                <a:latin typeface="Arial"/>
                <a:cs typeface="Arial"/>
              </a:rPr>
              <a:t>h</a:t>
            </a:r>
            <a:r>
              <a:rPr sz="1450" spc="125" dirty="0">
                <a:solidFill>
                  <a:srgbClr val="3D3D3D"/>
                </a:solidFill>
                <a:latin typeface="Arial"/>
                <a:cs typeface="Arial"/>
              </a:rPr>
              <a:t>e</a:t>
            </a:r>
            <a:r>
              <a:rPr sz="1450" spc="-6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Pearson </a:t>
            </a: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Corre</a:t>
            </a:r>
            <a:r>
              <a:rPr sz="1450" spc="20" dirty="0">
                <a:solidFill>
                  <a:srgbClr val="3D3D3D"/>
                </a:solidFill>
                <a:latin typeface="Arial"/>
                <a:cs typeface="Arial"/>
              </a:rPr>
              <a:t>l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ation</a:t>
            </a:r>
            <a:r>
              <a:rPr sz="1450" spc="2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Coeffic</a:t>
            </a:r>
            <a:r>
              <a:rPr sz="1450" spc="-5" dirty="0">
                <a:solidFill>
                  <a:srgbClr val="3D3D3D"/>
                </a:solidFill>
                <a:latin typeface="Arial"/>
                <a:cs typeface="Arial"/>
              </a:rPr>
              <a:t>i</a:t>
            </a:r>
            <a:r>
              <a:rPr sz="1450" spc="60" dirty="0">
                <a:solidFill>
                  <a:srgbClr val="3D3D3D"/>
                </a:solidFill>
                <a:latin typeface="Arial"/>
                <a:cs typeface="Arial"/>
              </a:rPr>
              <a:t>e</a:t>
            </a:r>
            <a:r>
              <a:rPr sz="1450" spc="30" dirty="0">
                <a:solidFill>
                  <a:srgbClr val="3D3D3D"/>
                </a:solidFill>
                <a:latin typeface="Arial"/>
                <a:cs typeface="Arial"/>
              </a:rPr>
              <a:t>nt.</a:t>
            </a:r>
            <a:r>
              <a:rPr sz="1450" spc="-15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D"/>
                </a:solidFill>
                <a:latin typeface="Arial"/>
                <a:cs typeface="Arial"/>
              </a:rPr>
              <a:t>This</a:t>
            </a:r>
            <a:r>
              <a:rPr sz="1450" spc="8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40" dirty="0">
                <a:solidFill>
                  <a:srgbClr val="3D3D3D"/>
                </a:solidFill>
                <a:latin typeface="Arial"/>
                <a:cs typeface="Arial"/>
              </a:rPr>
              <a:t>is</a:t>
            </a:r>
            <a:r>
              <a:rPr sz="1450" spc="-8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simply</a:t>
            </a:r>
            <a:r>
              <a:rPr sz="1450" spc="3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obtained</a:t>
            </a:r>
            <a:r>
              <a:rPr sz="1450" spc="13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by</a:t>
            </a:r>
            <a:r>
              <a:rPr sz="1450" spc="-2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25" dirty="0">
                <a:solidFill>
                  <a:srgbClr val="3D3D3D"/>
                </a:solidFill>
                <a:latin typeface="Arial"/>
                <a:cs typeface="Arial"/>
              </a:rPr>
              <a:t>diving</a:t>
            </a:r>
            <a:r>
              <a:rPr sz="1450" spc="-5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3D3D3D"/>
                </a:solidFill>
                <a:latin typeface="Arial"/>
                <a:cs typeface="Arial"/>
              </a:rPr>
              <a:t>the</a:t>
            </a:r>
            <a:r>
              <a:rPr sz="1450" spc="7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covariance</a:t>
            </a:r>
            <a:r>
              <a:rPr sz="1450" spc="13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-15" dirty="0">
                <a:solidFill>
                  <a:srgbClr val="3D3D3D"/>
                </a:solidFill>
                <a:latin typeface="Arial"/>
                <a:cs typeface="Arial"/>
              </a:rPr>
              <a:t>of</a:t>
            </a:r>
            <a:r>
              <a:rPr sz="1450" spc="2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15" dirty="0">
                <a:solidFill>
                  <a:srgbClr val="3D3D3D"/>
                </a:solidFill>
                <a:latin typeface="Arial"/>
                <a:cs typeface="Arial"/>
              </a:rPr>
              <a:t>t</a:t>
            </a:r>
            <a:r>
              <a:rPr sz="1450" spc="-20" dirty="0">
                <a:solidFill>
                  <a:srgbClr val="3D3D3D"/>
                </a:solidFill>
                <a:latin typeface="Arial"/>
                <a:cs typeface="Arial"/>
              </a:rPr>
              <a:t>h</a:t>
            </a:r>
            <a:r>
              <a:rPr sz="1450" spc="125" dirty="0">
                <a:solidFill>
                  <a:srgbClr val="3D3D3D"/>
                </a:solidFill>
                <a:latin typeface="Arial"/>
                <a:cs typeface="Arial"/>
              </a:rPr>
              <a:t>e</a:t>
            </a:r>
            <a:r>
              <a:rPr sz="1450" spc="6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two</a:t>
            </a:r>
            <a:r>
              <a:rPr sz="1450" spc="2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20" dirty="0">
                <a:solidFill>
                  <a:srgbClr val="3D3D3D"/>
                </a:solidFill>
                <a:latin typeface="Arial"/>
                <a:cs typeface="Arial"/>
              </a:rPr>
              <a:t>var</a:t>
            </a:r>
            <a:r>
              <a:rPr sz="1450" spc="35" dirty="0">
                <a:solidFill>
                  <a:srgbClr val="3D3D3D"/>
                </a:solidFill>
                <a:latin typeface="Arial"/>
                <a:cs typeface="Arial"/>
              </a:rPr>
              <a:t>i</a:t>
            </a:r>
            <a:r>
              <a:rPr sz="1450" spc="-10" dirty="0">
                <a:solidFill>
                  <a:srgbClr val="3D3D3D"/>
                </a:solidFill>
                <a:latin typeface="Arial"/>
                <a:cs typeface="Arial"/>
              </a:rPr>
              <a:t>abl</a:t>
            </a:r>
            <a:r>
              <a:rPr sz="1450" spc="30" dirty="0">
                <a:solidFill>
                  <a:srgbClr val="3D3D3D"/>
                </a:solidFill>
                <a:latin typeface="Arial"/>
                <a:cs typeface="Arial"/>
              </a:rPr>
              <a:t>es</a:t>
            </a:r>
            <a:r>
              <a:rPr sz="1450" spc="-2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30" dirty="0">
                <a:solidFill>
                  <a:srgbClr val="3D3D3D"/>
                </a:solidFill>
                <a:latin typeface="Arial"/>
                <a:cs typeface="Arial"/>
              </a:rPr>
              <a:t>by</a:t>
            </a:r>
            <a:r>
              <a:rPr sz="1450" spc="-2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15" dirty="0">
                <a:solidFill>
                  <a:srgbClr val="3D3D3D"/>
                </a:solidFill>
                <a:latin typeface="Arial"/>
                <a:cs typeface="Arial"/>
              </a:rPr>
              <a:t>t</a:t>
            </a:r>
            <a:r>
              <a:rPr sz="1450" spc="-20" dirty="0">
                <a:solidFill>
                  <a:srgbClr val="3D3D3D"/>
                </a:solidFill>
                <a:latin typeface="Arial"/>
                <a:cs typeface="Arial"/>
              </a:rPr>
              <a:t>h</a:t>
            </a:r>
            <a:r>
              <a:rPr sz="1450" spc="55" dirty="0">
                <a:solidFill>
                  <a:srgbClr val="3D3D3D"/>
                </a:solidFill>
                <a:latin typeface="Arial"/>
                <a:cs typeface="Arial"/>
              </a:rPr>
              <a:t>e</a:t>
            </a:r>
            <a:r>
              <a:rPr sz="1450" spc="1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product </a:t>
            </a:r>
            <a:r>
              <a:rPr sz="1450" spc="10" dirty="0">
                <a:solidFill>
                  <a:srgbClr val="3D3D3D"/>
                </a:solidFill>
                <a:latin typeface="Arial"/>
                <a:cs typeface="Arial"/>
              </a:rPr>
              <a:t>of</a:t>
            </a:r>
            <a:r>
              <a:rPr sz="1450" spc="-2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D"/>
                </a:solidFill>
                <a:latin typeface="Arial"/>
                <a:cs typeface="Arial"/>
              </a:rPr>
              <a:t>the</a:t>
            </a:r>
            <a:r>
              <a:rPr sz="1450" spc="35" dirty="0">
                <a:solidFill>
                  <a:srgbClr val="3D3D3D"/>
                </a:solidFill>
                <a:latin typeface="Arial"/>
                <a:cs typeface="Arial"/>
              </a:rPr>
              <a:t>i</a:t>
            </a:r>
            <a:r>
              <a:rPr sz="1450" spc="55" dirty="0">
                <a:solidFill>
                  <a:srgbClr val="3D3D3D"/>
                </a:solidFill>
                <a:latin typeface="Arial"/>
                <a:cs typeface="Arial"/>
              </a:rPr>
              <a:t>r</a:t>
            </a:r>
            <a:r>
              <a:rPr sz="1450" spc="-1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standard</a:t>
            </a:r>
            <a:r>
              <a:rPr sz="1450" spc="5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deviations.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47042" y="4427222"/>
            <a:ext cx="5314950" cy="163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9070" algn="ctr">
              <a:lnSpc>
                <a:spcPts val="2070"/>
              </a:lnSpc>
            </a:pPr>
            <a:r>
              <a:rPr sz="2000" i="1" spc="60" dirty="0">
                <a:solidFill>
                  <a:srgbClr val="3D3D3D"/>
                </a:solidFill>
                <a:latin typeface="Arial"/>
                <a:cs typeface="Arial"/>
              </a:rPr>
              <a:t>cov</a:t>
            </a:r>
            <a:r>
              <a:rPr sz="2000" i="1" spc="26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i="1" spc="85" dirty="0">
                <a:solidFill>
                  <a:srgbClr val="3D3D3D"/>
                </a:solidFill>
                <a:latin typeface="Arial"/>
                <a:cs typeface="Arial"/>
              </a:rPr>
              <a:t>(</a:t>
            </a:r>
            <a:r>
              <a:rPr sz="2000" i="1" spc="-120" dirty="0">
                <a:solidFill>
                  <a:srgbClr val="3D3D3D"/>
                </a:solidFill>
                <a:latin typeface="Arial"/>
                <a:cs typeface="Arial"/>
              </a:rPr>
              <a:t>X</a:t>
            </a:r>
            <a:r>
              <a:rPr sz="2000" i="1" spc="-21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i="1" spc="65" dirty="0">
                <a:solidFill>
                  <a:srgbClr val="3D3D3D"/>
                </a:solidFill>
                <a:latin typeface="Arial"/>
                <a:cs typeface="Arial"/>
              </a:rPr>
              <a:t>,</a:t>
            </a:r>
            <a:r>
              <a:rPr sz="2000" i="1" spc="-31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i="1" spc="45" dirty="0">
                <a:solidFill>
                  <a:srgbClr val="3D3D3D"/>
                </a:solidFill>
                <a:latin typeface="Arial"/>
                <a:cs typeface="Arial"/>
              </a:rPr>
              <a:t>Y</a:t>
            </a:r>
            <a:r>
              <a:rPr sz="2000" i="1" spc="25" dirty="0">
                <a:solidFill>
                  <a:srgbClr val="3D3D3D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880"/>
              </a:lnSpc>
            </a:pPr>
            <a:r>
              <a:rPr sz="2000" i="1" spc="80" dirty="0">
                <a:solidFill>
                  <a:srgbClr val="3D3D3D"/>
                </a:solidFill>
                <a:latin typeface="Arial"/>
                <a:cs typeface="Arial"/>
              </a:rPr>
              <a:t>co</a:t>
            </a:r>
            <a:r>
              <a:rPr sz="2000" i="1" spc="240" dirty="0">
                <a:solidFill>
                  <a:srgbClr val="3D3D3D"/>
                </a:solidFill>
                <a:latin typeface="Arial"/>
                <a:cs typeface="Arial"/>
              </a:rPr>
              <a:t>r</a:t>
            </a:r>
            <a:r>
              <a:rPr sz="2000" i="1" spc="215" dirty="0">
                <a:solidFill>
                  <a:srgbClr val="3D3D3D"/>
                </a:solidFill>
                <a:latin typeface="Arial"/>
                <a:cs typeface="Arial"/>
              </a:rPr>
              <a:t>r</a:t>
            </a:r>
            <a:r>
              <a:rPr sz="2000" i="1" spc="-11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i="1" spc="25" dirty="0">
                <a:solidFill>
                  <a:srgbClr val="3D3D3D"/>
                </a:solidFill>
                <a:latin typeface="Arial"/>
                <a:cs typeface="Arial"/>
              </a:rPr>
              <a:t>(</a:t>
            </a:r>
            <a:r>
              <a:rPr sz="2000" i="1" spc="-120" dirty="0">
                <a:solidFill>
                  <a:srgbClr val="3D3D3D"/>
                </a:solidFill>
                <a:latin typeface="Arial"/>
                <a:cs typeface="Arial"/>
              </a:rPr>
              <a:t>X</a:t>
            </a:r>
            <a:r>
              <a:rPr sz="2000" i="1" spc="-21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i="1" spc="65" dirty="0">
                <a:solidFill>
                  <a:srgbClr val="3D3D3D"/>
                </a:solidFill>
                <a:latin typeface="Arial"/>
                <a:cs typeface="Arial"/>
              </a:rPr>
              <a:t>,</a:t>
            </a:r>
            <a:r>
              <a:rPr sz="2000" i="1" spc="-254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3D3D3D"/>
                </a:solidFill>
                <a:latin typeface="Arial"/>
                <a:cs typeface="Arial"/>
              </a:rPr>
              <a:t>Y</a:t>
            </a:r>
            <a:r>
              <a:rPr sz="2000" i="1" spc="85" dirty="0">
                <a:solidFill>
                  <a:srgbClr val="3D3D3D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R="245745" algn="ctr">
              <a:lnSpc>
                <a:spcPts val="2090"/>
              </a:lnSpc>
              <a:tabLst>
                <a:tab pos="1076325" algn="l"/>
              </a:tabLst>
            </a:pPr>
            <a:r>
              <a:rPr sz="1900" i="1" spc="875" dirty="0">
                <a:solidFill>
                  <a:srgbClr val="3D3D3D"/>
                </a:solidFill>
                <a:latin typeface="Arial"/>
                <a:cs typeface="Arial"/>
              </a:rPr>
              <a:t>)</a:t>
            </a:r>
            <a:r>
              <a:rPr sz="1900" i="1" spc="160" dirty="0">
                <a:solidFill>
                  <a:srgbClr val="3D3D3D"/>
                </a:solidFill>
                <a:latin typeface="Arial"/>
                <a:cs typeface="Arial"/>
              </a:rPr>
              <a:t>v</a:t>
            </a:r>
            <a:r>
              <a:rPr sz="1900" i="1" spc="-25" dirty="0">
                <a:solidFill>
                  <a:srgbClr val="3D3D3D"/>
                </a:solidFill>
                <a:latin typeface="Arial"/>
                <a:cs typeface="Arial"/>
              </a:rPr>
              <a:t>a</a:t>
            </a:r>
            <a:r>
              <a:rPr sz="1900" i="1" spc="150" dirty="0">
                <a:solidFill>
                  <a:srgbClr val="3D3D3D"/>
                </a:solidFill>
                <a:latin typeface="Arial"/>
                <a:cs typeface="Arial"/>
              </a:rPr>
              <a:t>r</a:t>
            </a:r>
            <a:r>
              <a:rPr sz="1900" i="1" spc="-21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900" i="1" spc="60" dirty="0">
                <a:solidFill>
                  <a:srgbClr val="3D3D3D"/>
                </a:solidFill>
                <a:latin typeface="Arial"/>
                <a:cs typeface="Arial"/>
              </a:rPr>
              <a:t>(</a:t>
            </a:r>
            <a:r>
              <a:rPr sz="1900" i="1" spc="-245" dirty="0">
                <a:solidFill>
                  <a:srgbClr val="3D3D3D"/>
                </a:solidFill>
                <a:latin typeface="Arial"/>
                <a:cs typeface="Arial"/>
              </a:rPr>
              <a:t>X</a:t>
            </a:r>
            <a:r>
              <a:rPr sz="1900" i="1" spc="-23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900" i="1" dirty="0">
                <a:solidFill>
                  <a:srgbClr val="3D3D3D"/>
                </a:solidFill>
                <a:latin typeface="Arial"/>
                <a:cs typeface="Arial"/>
              </a:rPr>
              <a:t>)	</a:t>
            </a:r>
            <a:r>
              <a:rPr sz="1900" i="1" spc="55" dirty="0">
                <a:solidFill>
                  <a:srgbClr val="3D3D3D"/>
                </a:solidFill>
                <a:latin typeface="Arial"/>
                <a:cs typeface="Arial"/>
              </a:rPr>
              <a:t>.Jvar</a:t>
            </a:r>
            <a:r>
              <a:rPr sz="1900" i="1" spc="-21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900" i="1" spc="-20" dirty="0">
                <a:solidFill>
                  <a:srgbClr val="3D3D3D"/>
                </a:solidFill>
                <a:latin typeface="Arial"/>
                <a:cs typeface="Arial"/>
              </a:rPr>
              <a:t>(</a:t>
            </a:r>
            <a:r>
              <a:rPr sz="1900" i="1" spc="75" dirty="0">
                <a:solidFill>
                  <a:srgbClr val="3D3D3D"/>
                </a:solidFill>
                <a:latin typeface="Arial"/>
                <a:cs typeface="Arial"/>
              </a:rPr>
              <a:t>Y</a:t>
            </a:r>
            <a:r>
              <a:rPr sz="1900" i="1" dirty="0">
                <a:solidFill>
                  <a:srgbClr val="3D3D3D"/>
                </a:solidFill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  <a:p>
            <a:pPr marL="336550">
              <a:lnSpc>
                <a:spcPct val="100000"/>
              </a:lnSpc>
              <a:spcBef>
                <a:spcPts val="1520"/>
              </a:spcBef>
              <a:tabLst>
                <a:tab pos="4060825" algn="l"/>
              </a:tabLst>
            </a:pPr>
            <a:r>
              <a:rPr sz="1550" b="1" spc="-80" dirty="0">
                <a:solidFill>
                  <a:srgbClr val="3D3D3D"/>
                </a:solidFill>
                <a:latin typeface="Arial"/>
                <a:cs typeface="Arial"/>
              </a:rPr>
              <a:t>Corre</a:t>
            </a:r>
            <a:r>
              <a:rPr sz="1550" b="1" spc="-145" dirty="0">
                <a:solidFill>
                  <a:srgbClr val="3D3D3D"/>
                </a:solidFill>
                <a:latin typeface="Arial"/>
                <a:cs typeface="Arial"/>
              </a:rPr>
              <a:t>l</a:t>
            </a:r>
            <a:r>
              <a:rPr sz="1550" b="1" spc="-80" dirty="0">
                <a:solidFill>
                  <a:srgbClr val="3D3D3D"/>
                </a:solidFill>
                <a:latin typeface="Arial"/>
                <a:cs typeface="Arial"/>
              </a:rPr>
              <a:t>at</a:t>
            </a:r>
            <a:r>
              <a:rPr sz="1550" b="1" spc="-110" dirty="0">
                <a:solidFill>
                  <a:srgbClr val="3D3D3D"/>
                </a:solidFill>
                <a:latin typeface="Arial"/>
                <a:cs typeface="Arial"/>
              </a:rPr>
              <a:t>i</a:t>
            </a:r>
            <a:r>
              <a:rPr sz="1550" b="1" spc="-114" dirty="0">
                <a:solidFill>
                  <a:srgbClr val="3D3D3D"/>
                </a:solidFill>
                <a:latin typeface="Arial"/>
                <a:cs typeface="Arial"/>
              </a:rPr>
              <a:t>on</a:t>
            </a:r>
            <a:r>
              <a:rPr sz="1550" b="1" spc="-2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550" b="1" spc="-100" dirty="0">
                <a:solidFill>
                  <a:srgbClr val="3D3D3D"/>
                </a:solidFill>
                <a:latin typeface="Arial"/>
                <a:cs typeface="Arial"/>
              </a:rPr>
              <a:t>betw</a:t>
            </a:r>
            <a:r>
              <a:rPr sz="1550" b="1" spc="-160" dirty="0">
                <a:solidFill>
                  <a:srgbClr val="3D3D3D"/>
                </a:solidFill>
                <a:latin typeface="Arial"/>
                <a:cs typeface="Arial"/>
              </a:rPr>
              <a:t>e</a:t>
            </a:r>
            <a:r>
              <a:rPr sz="1550" b="1" spc="5" dirty="0">
                <a:solidFill>
                  <a:srgbClr val="3D3D3D"/>
                </a:solidFill>
                <a:latin typeface="Arial"/>
                <a:cs typeface="Arial"/>
              </a:rPr>
              <a:t>e</a:t>
            </a:r>
            <a:r>
              <a:rPr sz="1550" b="1" dirty="0">
                <a:solidFill>
                  <a:srgbClr val="3D3D3D"/>
                </a:solidFill>
                <a:latin typeface="Arial"/>
                <a:cs typeface="Arial"/>
              </a:rPr>
              <a:t>n</a:t>
            </a:r>
            <a:r>
              <a:rPr sz="1550" b="1" spc="-5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250" spc="65" dirty="0">
                <a:solidFill>
                  <a:srgbClr val="3D3D3D"/>
                </a:solidFill>
                <a:latin typeface="Times New Roman"/>
                <a:cs typeface="Times New Roman"/>
              </a:rPr>
              <a:t>1</a:t>
            </a:r>
            <a:r>
              <a:rPr sz="1250" spc="5" dirty="0">
                <a:solidFill>
                  <a:srgbClr val="3B4D69"/>
                </a:solidFill>
                <a:latin typeface="Times New Roman"/>
                <a:cs typeface="Times New Roman"/>
              </a:rPr>
              <a:t>st</a:t>
            </a:r>
            <a:r>
              <a:rPr sz="1250" dirty="0">
                <a:solidFill>
                  <a:srgbClr val="3B4D69"/>
                </a:solidFill>
                <a:latin typeface="Times New Roman"/>
                <a:cs typeface="Times New Roman"/>
              </a:rPr>
              <a:t> </a:t>
            </a:r>
            <a:r>
              <a:rPr sz="1250" spc="140" dirty="0">
                <a:solidFill>
                  <a:srgbClr val="3B4D69"/>
                </a:solidFill>
                <a:latin typeface="Times New Roman"/>
                <a:cs typeface="Times New Roman"/>
              </a:rPr>
              <a:t> </a:t>
            </a:r>
            <a:r>
              <a:rPr sz="1550" b="1" spc="-85" dirty="0">
                <a:solidFill>
                  <a:srgbClr val="3D3D3D"/>
                </a:solidFill>
                <a:latin typeface="Arial"/>
                <a:cs typeface="Arial"/>
              </a:rPr>
              <a:t>and</a:t>
            </a:r>
            <a:r>
              <a:rPr sz="1550" b="1" spc="-6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3D3D3D"/>
                </a:solidFill>
                <a:latin typeface="Arial"/>
                <a:cs typeface="Arial"/>
              </a:rPr>
              <a:t>2</a:t>
            </a:r>
            <a:r>
              <a:rPr sz="1100" spc="-95" dirty="0">
                <a:solidFill>
                  <a:srgbClr val="3B4D69"/>
                </a:solidFill>
                <a:latin typeface="Arial"/>
                <a:cs typeface="Arial"/>
              </a:rPr>
              <a:t>n</a:t>
            </a:r>
            <a:r>
              <a:rPr sz="1100" spc="20" dirty="0">
                <a:solidFill>
                  <a:srgbClr val="3B4D69"/>
                </a:solidFill>
                <a:latin typeface="Arial"/>
                <a:cs typeface="Arial"/>
              </a:rPr>
              <a:t>d</a:t>
            </a:r>
            <a:r>
              <a:rPr sz="1100" spc="45" dirty="0">
                <a:solidFill>
                  <a:srgbClr val="3B4D69"/>
                </a:solidFill>
                <a:latin typeface="Arial"/>
                <a:cs typeface="Arial"/>
              </a:rPr>
              <a:t> </a:t>
            </a:r>
            <a:r>
              <a:rPr sz="1550" b="1" spc="-120" dirty="0">
                <a:solidFill>
                  <a:srgbClr val="3D3D3D"/>
                </a:solidFill>
                <a:latin typeface="Arial"/>
                <a:cs typeface="Arial"/>
              </a:rPr>
              <a:t>var</a:t>
            </a:r>
            <a:r>
              <a:rPr sz="1550" b="1" spc="-55" dirty="0">
                <a:solidFill>
                  <a:srgbClr val="3D3D3D"/>
                </a:solidFill>
                <a:latin typeface="Arial"/>
                <a:cs typeface="Arial"/>
              </a:rPr>
              <a:t>i</a:t>
            </a:r>
            <a:r>
              <a:rPr sz="1550" b="1" spc="-100" dirty="0">
                <a:solidFill>
                  <a:srgbClr val="3D3D3D"/>
                </a:solidFill>
                <a:latin typeface="Arial"/>
                <a:cs typeface="Arial"/>
              </a:rPr>
              <a:t>ab</a:t>
            </a:r>
            <a:r>
              <a:rPr sz="1550" b="1" spc="-90" dirty="0">
                <a:solidFill>
                  <a:srgbClr val="3D3D3D"/>
                </a:solidFill>
                <a:latin typeface="Arial"/>
                <a:cs typeface="Arial"/>
              </a:rPr>
              <a:t>l</a:t>
            </a:r>
            <a:r>
              <a:rPr sz="1550" b="1" spc="50" dirty="0">
                <a:solidFill>
                  <a:srgbClr val="3D3D3D"/>
                </a:solidFill>
                <a:latin typeface="Arial"/>
                <a:cs typeface="Arial"/>
              </a:rPr>
              <a:t>e</a:t>
            </a:r>
            <a:r>
              <a:rPr sz="1550" b="1" spc="-1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40" dirty="0">
                <a:solidFill>
                  <a:srgbClr val="3D3D3D"/>
                </a:solidFill>
                <a:latin typeface="Arial"/>
                <a:cs typeface="Arial"/>
              </a:rPr>
              <a:t>is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	</a:t>
            </a:r>
            <a:r>
              <a:rPr sz="1700" i="1" spc="120" dirty="0">
                <a:solidFill>
                  <a:srgbClr val="3D3D3D"/>
                </a:solidFill>
                <a:latin typeface="Arial"/>
                <a:cs typeface="Arial"/>
              </a:rPr>
              <a:t>r</a:t>
            </a:r>
            <a:r>
              <a:rPr sz="1700" i="1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700" i="1" spc="-18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800" spc="-380" dirty="0">
                <a:solidFill>
                  <a:srgbClr val="3D3D3D"/>
                </a:solidFill>
                <a:latin typeface="Times New Roman"/>
                <a:cs typeface="Times New Roman"/>
              </a:rPr>
              <a:t>=</a:t>
            </a:r>
            <a:r>
              <a:rPr sz="2800" spc="3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2800" spc="-505" dirty="0">
                <a:solidFill>
                  <a:srgbClr val="3D3D3D"/>
                </a:solidFill>
                <a:latin typeface="Times New Roman"/>
                <a:cs typeface="Times New Roman"/>
              </a:rPr>
              <a:t>-</a:t>
            </a:r>
            <a:r>
              <a:rPr sz="1875" spc="165" baseline="48888" dirty="0">
                <a:solidFill>
                  <a:srgbClr val="3D3D3D"/>
                </a:solidFill>
                <a:latin typeface="Times New Roman"/>
                <a:cs typeface="Times New Roman"/>
              </a:rPr>
              <a:t>S</a:t>
            </a:r>
            <a:r>
              <a:rPr sz="1875" spc="97" baseline="48888" dirty="0">
                <a:solidFill>
                  <a:srgbClr val="3B4D69"/>
                </a:solidFill>
                <a:latin typeface="Times New Roman"/>
                <a:cs typeface="Times New Roman"/>
              </a:rPr>
              <a:t>1</a:t>
            </a:r>
            <a:r>
              <a:rPr sz="1875" spc="-765" baseline="48888" dirty="0">
                <a:solidFill>
                  <a:srgbClr val="3B4D69"/>
                </a:solidFill>
                <a:latin typeface="Times New Roman"/>
                <a:cs typeface="Times New Roman"/>
              </a:rPr>
              <a:t>2</a:t>
            </a:r>
            <a:r>
              <a:rPr sz="2800" spc="500" dirty="0">
                <a:solidFill>
                  <a:srgbClr val="3D3D3D"/>
                </a:solidFill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65226" y="5840361"/>
            <a:ext cx="678425" cy="324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5296" y="2348680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>
                <a:moveTo>
                  <a:pt x="0" y="0"/>
                </a:moveTo>
                <a:lnTo>
                  <a:pt x="5029200" y="0"/>
                </a:lnTo>
              </a:path>
            </a:pathLst>
          </a:custGeom>
          <a:ln w="110612">
            <a:solidFill>
              <a:srgbClr val="976B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70554" y="4782164"/>
            <a:ext cx="1703705" cy="0"/>
          </a:xfrm>
          <a:custGeom>
            <a:avLst/>
            <a:gdLst/>
            <a:ahLst/>
            <a:cxnLst/>
            <a:rect l="l" t="t" r="r" b="b"/>
            <a:pathLst>
              <a:path w="1703704">
                <a:moveTo>
                  <a:pt x="0" y="0"/>
                </a:moveTo>
                <a:lnTo>
                  <a:pt x="1703439" y="0"/>
                </a:lnTo>
              </a:path>
            </a:pathLst>
          </a:custGeom>
          <a:ln w="22122">
            <a:solidFill>
              <a:srgbClr val="4444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1864" y="5265173"/>
            <a:ext cx="1482725" cy="0"/>
          </a:xfrm>
          <a:custGeom>
            <a:avLst/>
            <a:gdLst/>
            <a:ahLst/>
            <a:cxnLst/>
            <a:rect l="l" t="t" r="r" b="b"/>
            <a:pathLst>
              <a:path w="1482725">
                <a:moveTo>
                  <a:pt x="0" y="0"/>
                </a:moveTo>
                <a:lnTo>
                  <a:pt x="1482213" y="0"/>
                </a:lnTo>
              </a:path>
            </a:pathLst>
          </a:custGeom>
          <a:ln w="29496">
            <a:solidFill>
              <a:srgbClr val="90B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28851" y="5261486"/>
            <a:ext cx="796925" cy="0"/>
          </a:xfrm>
          <a:custGeom>
            <a:avLst/>
            <a:gdLst/>
            <a:ahLst/>
            <a:cxnLst/>
            <a:rect l="l" t="t" r="r" b="b"/>
            <a:pathLst>
              <a:path w="796925">
                <a:moveTo>
                  <a:pt x="0" y="0"/>
                </a:moveTo>
                <a:lnTo>
                  <a:pt x="796413" y="0"/>
                </a:lnTo>
              </a:path>
            </a:pathLst>
          </a:custGeom>
          <a:ln w="22122">
            <a:solidFill>
              <a:srgbClr val="90B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61786" y="5250426"/>
            <a:ext cx="0" cy="833755"/>
          </a:xfrm>
          <a:custGeom>
            <a:avLst/>
            <a:gdLst/>
            <a:ahLst/>
            <a:cxnLst/>
            <a:rect l="l" t="t" r="r" b="b"/>
            <a:pathLst>
              <a:path h="833754">
                <a:moveTo>
                  <a:pt x="0" y="833283"/>
                </a:moveTo>
                <a:lnTo>
                  <a:pt x="0" y="0"/>
                </a:lnTo>
              </a:path>
            </a:pathLst>
          </a:custGeom>
          <a:ln w="44245">
            <a:solidFill>
              <a:srgbClr val="87B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00300" y="5250426"/>
            <a:ext cx="0" cy="833755"/>
          </a:xfrm>
          <a:custGeom>
            <a:avLst/>
            <a:gdLst/>
            <a:ahLst/>
            <a:cxnLst/>
            <a:rect l="l" t="t" r="r" b="b"/>
            <a:pathLst>
              <a:path h="833754">
                <a:moveTo>
                  <a:pt x="0" y="833283"/>
                </a:moveTo>
                <a:lnTo>
                  <a:pt x="0" y="0"/>
                </a:lnTo>
              </a:path>
            </a:pathLst>
          </a:custGeom>
          <a:ln w="36870">
            <a:solidFill>
              <a:srgbClr val="80B3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1864" y="6065273"/>
            <a:ext cx="5302250" cy="0"/>
          </a:xfrm>
          <a:custGeom>
            <a:avLst/>
            <a:gdLst/>
            <a:ahLst/>
            <a:cxnLst/>
            <a:rect l="l" t="t" r="r" b="b"/>
            <a:pathLst>
              <a:path w="5302250">
                <a:moveTo>
                  <a:pt x="0" y="0"/>
                </a:moveTo>
                <a:lnTo>
                  <a:pt x="5302045" y="0"/>
                </a:lnTo>
              </a:path>
            </a:pathLst>
          </a:custGeom>
          <a:ln w="36870">
            <a:solidFill>
              <a:srgbClr val="77A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8964" y="1538407"/>
            <a:ext cx="22745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204" dirty="0">
                <a:solidFill>
                  <a:srgbClr val="4182C1"/>
                </a:solidFill>
                <a:latin typeface="Arial"/>
                <a:cs typeface="Arial"/>
              </a:rPr>
              <a:t>C</a:t>
            </a:r>
            <a:r>
              <a:rPr sz="3200" b="1" spc="185" dirty="0">
                <a:solidFill>
                  <a:srgbClr val="4182C1"/>
                </a:solidFill>
                <a:latin typeface="Arial"/>
                <a:cs typeface="Arial"/>
              </a:rPr>
              <a:t>o</a:t>
            </a:r>
            <a:r>
              <a:rPr sz="3200" b="1" spc="-215" dirty="0">
                <a:solidFill>
                  <a:srgbClr val="7080BC"/>
                </a:solidFill>
                <a:latin typeface="Arial"/>
                <a:cs typeface="Arial"/>
              </a:rPr>
              <a:t>r</a:t>
            </a:r>
            <a:r>
              <a:rPr sz="3200" b="1" spc="-195" dirty="0">
                <a:solidFill>
                  <a:srgbClr val="7080BC"/>
                </a:solidFill>
                <a:latin typeface="Arial"/>
                <a:cs typeface="Arial"/>
              </a:rPr>
              <a:t>r</a:t>
            </a:r>
            <a:r>
              <a:rPr sz="3200" b="1" spc="365" dirty="0">
                <a:solidFill>
                  <a:srgbClr val="9772AF"/>
                </a:solidFill>
                <a:latin typeface="Arial"/>
                <a:cs typeface="Arial"/>
              </a:rPr>
              <a:t>e</a:t>
            </a:r>
            <a:r>
              <a:rPr sz="3200" b="1" spc="-145" dirty="0">
                <a:solidFill>
                  <a:srgbClr val="9772AF"/>
                </a:solidFill>
                <a:latin typeface="Arial"/>
                <a:cs typeface="Arial"/>
              </a:rPr>
              <a:t>l</a:t>
            </a:r>
            <a:r>
              <a:rPr sz="3200" b="1" spc="210" dirty="0">
                <a:solidFill>
                  <a:srgbClr val="B569A7"/>
                </a:solidFill>
                <a:latin typeface="Arial"/>
                <a:cs typeface="Arial"/>
              </a:rPr>
              <a:t>a</a:t>
            </a:r>
            <a:r>
              <a:rPr sz="3200" b="1" spc="130" dirty="0">
                <a:solidFill>
                  <a:srgbClr val="B569A7"/>
                </a:solidFill>
                <a:latin typeface="Arial"/>
                <a:cs typeface="Arial"/>
              </a:rPr>
              <a:t>t</a:t>
            </a:r>
            <a:r>
              <a:rPr sz="3200" b="1" spc="-145" dirty="0">
                <a:solidFill>
                  <a:srgbClr val="B569A7"/>
                </a:solidFill>
                <a:latin typeface="Arial"/>
                <a:cs typeface="Arial"/>
              </a:rPr>
              <a:t>i</a:t>
            </a:r>
            <a:r>
              <a:rPr sz="3200" b="1" spc="55" dirty="0">
                <a:solidFill>
                  <a:srgbClr val="D84687"/>
                </a:solidFill>
                <a:latin typeface="Arial"/>
                <a:cs typeface="Arial"/>
              </a:rPr>
              <a:t>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61692" y="5617651"/>
            <a:ext cx="486409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1105" dirty="0">
                <a:solidFill>
                  <a:srgbClr val="4180C1"/>
                </a:solidFill>
                <a:latin typeface="Arial"/>
                <a:cs typeface="Arial"/>
              </a:rPr>
              <a:t>•</a:t>
            </a:r>
            <a:endParaRPr sz="7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90738" y="6371616"/>
            <a:ext cx="668464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If</a:t>
            </a:r>
            <a:r>
              <a:rPr sz="1450" spc="-1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90" dirty="0">
                <a:solidFill>
                  <a:srgbClr val="3D3D3D"/>
                </a:solidFill>
                <a:latin typeface="Arial"/>
                <a:cs typeface="Arial"/>
              </a:rPr>
              <a:t>I</a:t>
            </a:r>
            <a:r>
              <a:rPr sz="1450" spc="-204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want</a:t>
            </a:r>
            <a:r>
              <a:rPr sz="1450" spc="10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-35" dirty="0">
                <a:solidFill>
                  <a:srgbClr val="3D3D3D"/>
                </a:solidFill>
                <a:latin typeface="Arial"/>
                <a:cs typeface="Arial"/>
              </a:rPr>
              <a:t>to</a:t>
            </a:r>
            <a:r>
              <a:rPr sz="1450" spc="6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25" dirty="0">
                <a:solidFill>
                  <a:srgbClr val="3D3D3D"/>
                </a:solidFill>
                <a:latin typeface="Arial"/>
                <a:cs typeface="Arial"/>
              </a:rPr>
              <a:t>make</a:t>
            </a:r>
            <a:r>
              <a:rPr sz="1450" spc="6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D"/>
                </a:solidFill>
                <a:latin typeface="Arial"/>
                <a:cs typeface="Arial"/>
              </a:rPr>
              <a:t>1st</a:t>
            </a:r>
            <a:r>
              <a:rPr sz="1450" spc="-13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20" dirty="0">
                <a:solidFill>
                  <a:srgbClr val="3D3D3D"/>
                </a:solidFill>
                <a:latin typeface="Arial"/>
                <a:cs typeface="Arial"/>
              </a:rPr>
              <a:t>and</a:t>
            </a: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20" dirty="0">
                <a:solidFill>
                  <a:srgbClr val="3D3D3D"/>
                </a:solidFill>
                <a:latin typeface="Arial"/>
                <a:cs typeface="Arial"/>
              </a:rPr>
              <a:t>2nd</a:t>
            </a: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20" dirty="0">
                <a:solidFill>
                  <a:srgbClr val="3D3D3D"/>
                </a:solidFill>
                <a:latin typeface="Arial"/>
                <a:cs typeface="Arial"/>
              </a:rPr>
              <a:t>var</a:t>
            </a:r>
            <a:r>
              <a:rPr sz="1450" spc="-25" dirty="0">
                <a:solidFill>
                  <a:srgbClr val="3D3D3D"/>
                </a:solidFill>
                <a:latin typeface="Arial"/>
                <a:cs typeface="Arial"/>
              </a:rPr>
              <a:t>i</a:t>
            </a:r>
            <a:r>
              <a:rPr sz="1450" spc="45" dirty="0">
                <a:solidFill>
                  <a:srgbClr val="3D3D3D"/>
                </a:solidFill>
                <a:latin typeface="Arial"/>
                <a:cs typeface="Arial"/>
              </a:rPr>
              <a:t>ab</a:t>
            </a:r>
            <a:r>
              <a:rPr sz="1450" spc="-5" dirty="0">
                <a:solidFill>
                  <a:srgbClr val="3D3D3D"/>
                </a:solidFill>
                <a:latin typeface="Arial"/>
                <a:cs typeface="Arial"/>
              </a:rPr>
              <a:t>l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es</a:t>
            </a:r>
            <a:r>
              <a:rPr sz="1450" spc="3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D"/>
                </a:solidFill>
                <a:latin typeface="Arial"/>
                <a:cs typeface="Arial"/>
              </a:rPr>
              <a:t>uncorre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l</a:t>
            </a:r>
            <a:r>
              <a:rPr sz="1450" spc="10" dirty="0">
                <a:solidFill>
                  <a:srgbClr val="3D3D3D"/>
                </a:solidFill>
                <a:latin typeface="Arial"/>
                <a:cs typeface="Arial"/>
              </a:rPr>
              <a:t>ated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 then</a:t>
            </a:r>
            <a:r>
              <a:rPr sz="1450" spc="114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make</a:t>
            </a:r>
            <a:r>
              <a:rPr sz="1450" spc="2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15" dirty="0">
                <a:solidFill>
                  <a:srgbClr val="3D3D3D"/>
                </a:solidFill>
                <a:latin typeface="Arial"/>
                <a:cs typeface="Arial"/>
              </a:rPr>
              <a:t>S12 </a:t>
            </a:r>
            <a:r>
              <a:rPr sz="1450" spc="-10" dirty="0">
                <a:solidFill>
                  <a:srgbClr val="3D3D3D"/>
                </a:solidFill>
                <a:latin typeface="Arial"/>
                <a:cs typeface="Arial"/>
              </a:rPr>
              <a:t>=S21</a:t>
            </a: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D"/>
                </a:solidFill>
                <a:latin typeface="Arial"/>
                <a:cs typeface="Arial"/>
              </a:rPr>
              <a:t>=zero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66178" y="1305545"/>
            <a:ext cx="153797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94640">
              <a:lnSpc>
                <a:spcPct val="103400"/>
              </a:lnSpc>
            </a:pP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2-variab</a:t>
            </a:r>
            <a:r>
              <a:rPr sz="1450" spc="75" dirty="0">
                <a:solidFill>
                  <a:srgbClr val="3D3D3D"/>
                </a:solidFill>
                <a:latin typeface="Arial"/>
                <a:cs typeface="Arial"/>
              </a:rPr>
              <a:t>l</a:t>
            </a:r>
            <a:r>
              <a:rPr sz="1450" spc="30" dirty="0">
                <a:solidFill>
                  <a:srgbClr val="3D3D3D"/>
                </a:solidFill>
                <a:latin typeface="Arial"/>
                <a:cs typeface="Arial"/>
              </a:rPr>
              <a:t>es</a:t>
            </a:r>
            <a:r>
              <a:rPr sz="1450" spc="1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Covariance </a:t>
            </a:r>
            <a:r>
              <a:rPr sz="1450" spc="-18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Matr</a:t>
            </a:r>
            <a:r>
              <a:rPr sz="1450" spc="-95" dirty="0">
                <a:solidFill>
                  <a:srgbClr val="3D3D3D"/>
                </a:solidFill>
                <a:latin typeface="Arial"/>
                <a:cs typeface="Arial"/>
              </a:rPr>
              <a:t>i</a:t>
            </a:r>
            <a:r>
              <a:rPr sz="1450" spc="35" dirty="0">
                <a:solidFill>
                  <a:srgbClr val="3D3D3D"/>
                </a:solidFill>
                <a:latin typeface="Arial"/>
                <a:cs typeface="Arial"/>
              </a:rPr>
              <a:t>x</a:t>
            </a:r>
            <a:endParaRPr sz="1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45848" y="1811163"/>
            <a:ext cx="1854835" cy="85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805"/>
              </a:lnSpc>
              <a:tabLst>
                <a:tab pos="624205" algn="l"/>
                <a:tab pos="1369060" algn="l"/>
              </a:tabLst>
            </a:pPr>
            <a:r>
              <a:rPr sz="2200" i="1" spc="-90" dirty="0">
                <a:solidFill>
                  <a:srgbClr val="3D3D3D"/>
                </a:solidFill>
                <a:latin typeface="Times New Roman"/>
                <a:cs typeface="Times New Roman"/>
              </a:rPr>
              <a:t>S </a:t>
            </a:r>
            <a:r>
              <a:rPr sz="2200" i="1" spc="-14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2050" spc="490" dirty="0">
                <a:solidFill>
                  <a:srgbClr val="3D3D3D"/>
                </a:solidFill>
                <a:latin typeface="Arial"/>
                <a:cs typeface="Arial"/>
              </a:rPr>
              <a:t>=</a:t>
            </a:r>
            <a:r>
              <a:rPr sz="2050" dirty="0">
                <a:solidFill>
                  <a:srgbClr val="3D3D3D"/>
                </a:solidFill>
                <a:latin typeface="Arial"/>
                <a:cs typeface="Arial"/>
              </a:rPr>
              <a:t>	</a:t>
            </a:r>
            <a:r>
              <a:rPr sz="4450" spc="-440" dirty="0">
                <a:solidFill>
                  <a:srgbClr val="3D3D3D"/>
                </a:solidFill>
                <a:latin typeface="Times New Roman"/>
                <a:cs typeface="Times New Roman"/>
              </a:rPr>
              <a:t>[</a:t>
            </a:r>
            <a:r>
              <a:rPr sz="4450" spc="-750" dirty="0">
                <a:solidFill>
                  <a:srgbClr val="3D3D3D"/>
                </a:solidFill>
                <a:latin typeface="Times New Roman"/>
                <a:cs typeface="Times New Roman"/>
              </a:rPr>
              <a:t>s</a:t>
            </a:r>
            <a:r>
              <a:rPr sz="4450" spc="-790" dirty="0">
                <a:solidFill>
                  <a:srgbClr val="3D3D3D"/>
                </a:solidFill>
                <a:latin typeface="Times New Roman"/>
                <a:cs typeface="Times New Roman"/>
              </a:rPr>
              <a:t>f</a:t>
            </a:r>
            <a:r>
              <a:rPr sz="4450" dirty="0">
                <a:solidFill>
                  <a:srgbClr val="3D3D3D"/>
                </a:solidFill>
                <a:latin typeface="Times New Roman"/>
                <a:cs typeface="Times New Roman"/>
              </a:rPr>
              <a:t>	</a:t>
            </a:r>
            <a:r>
              <a:rPr sz="4450" spc="-1495" dirty="0">
                <a:solidFill>
                  <a:srgbClr val="3D3D3D"/>
                </a:solidFill>
                <a:latin typeface="Times New Roman"/>
                <a:cs typeface="Times New Roman"/>
              </a:rPr>
              <a:t>S</a:t>
            </a:r>
            <a:r>
              <a:rPr sz="4450" spc="-1335" dirty="0">
                <a:solidFill>
                  <a:srgbClr val="3D3D3D"/>
                </a:solidFill>
                <a:latin typeface="Times New Roman"/>
                <a:cs typeface="Times New Roman"/>
              </a:rPr>
              <a:t>1</a:t>
            </a:r>
            <a:r>
              <a:rPr sz="4450" spc="-1055" dirty="0">
                <a:solidFill>
                  <a:srgbClr val="3D3D3D"/>
                </a:solidFill>
                <a:latin typeface="Times New Roman"/>
                <a:cs typeface="Times New Roman"/>
              </a:rPr>
              <a:t>z</a:t>
            </a:r>
            <a:r>
              <a:rPr sz="4450" spc="-610" dirty="0">
                <a:solidFill>
                  <a:srgbClr val="3D3D3D"/>
                </a:solidFill>
                <a:latin typeface="Times New Roman"/>
                <a:cs typeface="Times New Roman"/>
              </a:rPr>
              <a:t>]</a:t>
            </a:r>
            <a:endParaRPr sz="4450">
              <a:latin typeface="Times New Roman"/>
              <a:cs typeface="Times New Roman"/>
            </a:endParaRPr>
          </a:p>
          <a:p>
            <a:pPr marR="174625" algn="r">
              <a:lnSpc>
                <a:spcPts val="755"/>
              </a:lnSpc>
            </a:pPr>
            <a:r>
              <a:rPr sz="1400" spc="90" dirty="0">
                <a:solidFill>
                  <a:srgbClr val="3D3D3D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R="197485" algn="r">
              <a:lnSpc>
                <a:spcPts val="1530"/>
              </a:lnSpc>
              <a:tabLst>
                <a:tab pos="707390" algn="l"/>
              </a:tabLst>
            </a:pPr>
            <a:r>
              <a:rPr sz="2400" i="1" spc="277" baseline="5208" dirty="0">
                <a:solidFill>
                  <a:srgbClr val="3D3D3D"/>
                </a:solidFill>
                <a:latin typeface="Times New Roman"/>
                <a:cs typeface="Times New Roman"/>
              </a:rPr>
              <a:t>S</a:t>
            </a:r>
            <a:r>
              <a:rPr sz="2325" spc="82" baseline="-8960" dirty="0">
                <a:solidFill>
                  <a:srgbClr val="3D3D3D"/>
                </a:solidFill>
                <a:latin typeface="Courier New"/>
                <a:cs typeface="Courier New"/>
              </a:rPr>
              <a:t>2</a:t>
            </a:r>
            <a:r>
              <a:rPr sz="2325" spc="232" baseline="-8960" dirty="0">
                <a:solidFill>
                  <a:srgbClr val="3D3D3D"/>
                </a:solidFill>
                <a:latin typeface="Courier New"/>
                <a:cs typeface="Courier New"/>
              </a:rPr>
              <a:t>1</a:t>
            </a:r>
            <a:r>
              <a:rPr sz="2325" baseline="-8960" dirty="0">
                <a:solidFill>
                  <a:srgbClr val="3D3D3D"/>
                </a:solidFill>
                <a:latin typeface="Courier New"/>
                <a:cs typeface="Courier New"/>
              </a:rPr>
              <a:t>	</a:t>
            </a:r>
            <a:r>
              <a:rPr sz="1400" spc="30" dirty="0">
                <a:solidFill>
                  <a:srgbClr val="3D3D3D"/>
                </a:solidFill>
                <a:latin typeface="Arial"/>
                <a:cs typeface="Arial"/>
              </a:rPr>
              <a:t>S2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5989" y="3178590"/>
            <a:ext cx="6654165" cy="659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00"/>
              </a:lnSpc>
            </a:pP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The</a:t>
            </a:r>
            <a:r>
              <a:rPr sz="1450" spc="6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most</a:t>
            </a:r>
            <a:r>
              <a:rPr sz="1450" spc="-3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fam</a:t>
            </a:r>
            <a:r>
              <a:rPr sz="1450" spc="50" dirty="0">
                <a:solidFill>
                  <a:srgbClr val="3D3D3D"/>
                </a:solidFill>
                <a:latin typeface="Arial"/>
                <a:cs typeface="Arial"/>
              </a:rPr>
              <a:t>i</a:t>
            </a:r>
            <a:r>
              <a:rPr sz="1450" spc="15" dirty="0">
                <a:solidFill>
                  <a:srgbClr val="3D3D3D"/>
                </a:solidFill>
                <a:latin typeface="Arial"/>
                <a:cs typeface="Arial"/>
              </a:rPr>
              <a:t>liar</a:t>
            </a:r>
            <a:r>
              <a:rPr sz="1450" spc="-3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15" dirty="0">
                <a:solidFill>
                  <a:srgbClr val="3D3D3D"/>
                </a:solidFill>
                <a:latin typeface="Arial"/>
                <a:cs typeface="Arial"/>
              </a:rPr>
              <a:t>measure</a:t>
            </a:r>
            <a:r>
              <a:rPr sz="1450" spc="5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-15" dirty="0">
                <a:solidFill>
                  <a:srgbClr val="3D3D3D"/>
                </a:solidFill>
                <a:latin typeface="Arial"/>
                <a:cs typeface="Arial"/>
              </a:rPr>
              <a:t>of</a:t>
            </a:r>
            <a:r>
              <a:rPr sz="1450" spc="8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25" dirty="0">
                <a:solidFill>
                  <a:srgbClr val="3D3D3D"/>
                </a:solidFill>
                <a:latin typeface="Arial"/>
                <a:cs typeface="Arial"/>
              </a:rPr>
              <a:t>r</a:t>
            </a:r>
            <a:r>
              <a:rPr sz="1450" spc="-45" dirty="0">
                <a:solidFill>
                  <a:srgbClr val="3D3D3D"/>
                </a:solidFill>
                <a:latin typeface="Arial"/>
                <a:cs typeface="Arial"/>
              </a:rPr>
              <a:t>e</a:t>
            </a:r>
            <a:r>
              <a:rPr sz="1450" spc="-35" dirty="0">
                <a:solidFill>
                  <a:srgbClr val="3D3D3D"/>
                </a:solidFill>
                <a:latin typeface="Arial"/>
                <a:cs typeface="Arial"/>
              </a:rPr>
              <a:t>l</a:t>
            </a:r>
            <a:r>
              <a:rPr sz="1450" spc="35" dirty="0">
                <a:solidFill>
                  <a:srgbClr val="3D3D3D"/>
                </a:solidFill>
                <a:latin typeface="Arial"/>
                <a:cs typeface="Arial"/>
              </a:rPr>
              <a:t>at</a:t>
            </a:r>
            <a:r>
              <a:rPr sz="1450" spc="-55" dirty="0">
                <a:solidFill>
                  <a:srgbClr val="3D3D3D"/>
                </a:solidFill>
                <a:latin typeface="Arial"/>
                <a:cs typeface="Arial"/>
              </a:rPr>
              <a:t>i</a:t>
            </a:r>
            <a:r>
              <a:rPr sz="1450" spc="20" dirty="0">
                <a:solidFill>
                  <a:srgbClr val="3D3D3D"/>
                </a:solidFill>
                <a:latin typeface="Arial"/>
                <a:cs typeface="Arial"/>
              </a:rPr>
              <a:t>onsh</a:t>
            </a:r>
            <a:r>
              <a:rPr sz="1450" spc="35" dirty="0">
                <a:solidFill>
                  <a:srgbClr val="3D3D3D"/>
                </a:solidFill>
                <a:latin typeface="Arial"/>
                <a:cs typeface="Arial"/>
              </a:rPr>
              <a:t>i</a:t>
            </a:r>
            <a:r>
              <a:rPr sz="1450" spc="110" dirty="0">
                <a:solidFill>
                  <a:srgbClr val="3D3D3D"/>
                </a:solidFill>
                <a:latin typeface="Arial"/>
                <a:cs typeface="Arial"/>
              </a:rPr>
              <a:t>p</a:t>
            </a:r>
            <a:r>
              <a:rPr sz="1450" spc="-4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between</a:t>
            </a:r>
            <a:r>
              <a:rPr sz="1450" spc="4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two</a:t>
            </a:r>
            <a:r>
              <a:rPr sz="1450" spc="2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variab</a:t>
            </a:r>
            <a:r>
              <a:rPr sz="1450" spc="80" dirty="0">
                <a:solidFill>
                  <a:srgbClr val="3D3D3D"/>
                </a:solidFill>
                <a:latin typeface="Arial"/>
                <a:cs typeface="Arial"/>
              </a:rPr>
              <a:t>l</a:t>
            </a:r>
            <a:r>
              <a:rPr sz="1450" spc="30" dirty="0">
                <a:solidFill>
                  <a:srgbClr val="3D3D3D"/>
                </a:solidFill>
                <a:latin typeface="Arial"/>
                <a:cs typeface="Arial"/>
              </a:rPr>
              <a:t>es</a:t>
            </a:r>
            <a:r>
              <a:rPr sz="1450" spc="3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40" dirty="0">
                <a:solidFill>
                  <a:srgbClr val="3D3D3D"/>
                </a:solidFill>
                <a:latin typeface="Arial"/>
                <a:cs typeface="Arial"/>
              </a:rPr>
              <a:t>is</a:t>
            </a:r>
            <a:r>
              <a:rPr sz="1450" spc="-8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15" dirty="0">
                <a:solidFill>
                  <a:srgbClr val="3D3D3D"/>
                </a:solidFill>
                <a:latin typeface="Arial"/>
                <a:cs typeface="Arial"/>
              </a:rPr>
              <a:t>t</a:t>
            </a:r>
            <a:r>
              <a:rPr sz="1450" spc="-20" dirty="0">
                <a:solidFill>
                  <a:srgbClr val="3D3D3D"/>
                </a:solidFill>
                <a:latin typeface="Arial"/>
                <a:cs typeface="Arial"/>
              </a:rPr>
              <a:t>h</a:t>
            </a:r>
            <a:r>
              <a:rPr sz="1450" spc="55" dirty="0">
                <a:solidFill>
                  <a:srgbClr val="3D3D3D"/>
                </a:solidFill>
                <a:latin typeface="Arial"/>
                <a:cs typeface="Arial"/>
              </a:rPr>
              <a:t>e</a:t>
            </a:r>
            <a:r>
              <a:rPr sz="1450" spc="1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Pearson </a:t>
            </a: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Corre</a:t>
            </a:r>
            <a:r>
              <a:rPr sz="1450" spc="20" dirty="0">
                <a:solidFill>
                  <a:srgbClr val="3D3D3D"/>
                </a:solidFill>
                <a:latin typeface="Arial"/>
                <a:cs typeface="Arial"/>
              </a:rPr>
              <a:t>l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ation</a:t>
            </a:r>
            <a:r>
              <a:rPr sz="1450" spc="2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Coeffic</a:t>
            </a:r>
            <a:r>
              <a:rPr sz="1450" spc="-5" dirty="0">
                <a:solidFill>
                  <a:srgbClr val="3D3D3D"/>
                </a:solidFill>
                <a:latin typeface="Arial"/>
                <a:cs typeface="Arial"/>
              </a:rPr>
              <a:t>i</a:t>
            </a:r>
            <a:r>
              <a:rPr sz="1450" spc="60" dirty="0">
                <a:solidFill>
                  <a:srgbClr val="3D3D3D"/>
                </a:solidFill>
                <a:latin typeface="Arial"/>
                <a:cs typeface="Arial"/>
              </a:rPr>
              <a:t>e</a:t>
            </a:r>
            <a:r>
              <a:rPr sz="1450" spc="30" dirty="0">
                <a:solidFill>
                  <a:srgbClr val="3D3D3D"/>
                </a:solidFill>
                <a:latin typeface="Arial"/>
                <a:cs typeface="Arial"/>
              </a:rPr>
              <a:t>nt.</a:t>
            </a:r>
            <a:r>
              <a:rPr sz="1450" spc="-15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D"/>
                </a:solidFill>
                <a:latin typeface="Arial"/>
                <a:cs typeface="Arial"/>
              </a:rPr>
              <a:t>This</a:t>
            </a:r>
            <a:r>
              <a:rPr sz="1450" spc="8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40" dirty="0">
                <a:solidFill>
                  <a:srgbClr val="3D3D3D"/>
                </a:solidFill>
                <a:latin typeface="Arial"/>
                <a:cs typeface="Arial"/>
              </a:rPr>
              <a:t>is</a:t>
            </a:r>
            <a:r>
              <a:rPr sz="1450" spc="-8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simply</a:t>
            </a:r>
            <a:r>
              <a:rPr sz="1450" spc="3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obtained</a:t>
            </a:r>
            <a:r>
              <a:rPr sz="1450" spc="13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by</a:t>
            </a:r>
            <a:r>
              <a:rPr sz="1450" spc="-2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25" dirty="0">
                <a:solidFill>
                  <a:srgbClr val="3D3D3D"/>
                </a:solidFill>
                <a:latin typeface="Arial"/>
                <a:cs typeface="Arial"/>
              </a:rPr>
              <a:t>diving</a:t>
            </a:r>
            <a:r>
              <a:rPr sz="1450" spc="-5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3D3D3D"/>
                </a:solidFill>
                <a:latin typeface="Arial"/>
                <a:cs typeface="Arial"/>
              </a:rPr>
              <a:t>the</a:t>
            </a:r>
            <a:r>
              <a:rPr sz="1450" spc="7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covariance</a:t>
            </a:r>
            <a:r>
              <a:rPr sz="1450" spc="13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-15" dirty="0">
                <a:solidFill>
                  <a:srgbClr val="3D3D3D"/>
                </a:solidFill>
                <a:latin typeface="Arial"/>
                <a:cs typeface="Arial"/>
              </a:rPr>
              <a:t>of</a:t>
            </a:r>
            <a:r>
              <a:rPr sz="1450" spc="2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15" dirty="0">
                <a:solidFill>
                  <a:srgbClr val="3D3D3D"/>
                </a:solidFill>
                <a:latin typeface="Arial"/>
                <a:cs typeface="Arial"/>
              </a:rPr>
              <a:t>t</a:t>
            </a:r>
            <a:r>
              <a:rPr sz="1450" spc="-20" dirty="0">
                <a:solidFill>
                  <a:srgbClr val="3D3D3D"/>
                </a:solidFill>
                <a:latin typeface="Arial"/>
                <a:cs typeface="Arial"/>
              </a:rPr>
              <a:t>h</a:t>
            </a:r>
            <a:r>
              <a:rPr sz="1450" spc="125" dirty="0">
                <a:solidFill>
                  <a:srgbClr val="3D3D3D"/>
                </a:solidFill>
                <a:latin typeface="Arial"/>
                <a:cs typeface="Arial"/>
              </a:rPr>
              <a:t>e</a:t>
            </a:r>
            <a:r>
              <a:rPr sz="1450" spc="6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two</a:t>
            </a:r>
            <a:r>
              <a:rPr sz="1450" spc="2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variab</a:t>
            </a:r>
            <a:r>
              <a:rPr sz="1450" spc="80" dirty="0">
                <a:solidFill>
                  <a:srgbClr val="3D3D3D"/>
                </a:solidFill>
                <a:latin typeface="Arial"/>
                <a:cs typeface="Arial"/>
              </a:rPr>
              <a:t>l</a:t>
            </a:r>
            <a:r>
              <a:rPr sz="1450" spc="30" dirty="0">
                <a:solidFill>
                  <a:srgbClr val="3D3D3D"/>
                </a:solidFill>
                <a:latin typeface="Arial"/>
                <a:cs typeface="Arial"/>
              </a:rPr>
              <a:t>es</a:t>
            </a:r>
            <a:r>
              <a:rPr sz="1450" spc="-2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30" dirty="0">
                <a:solidFill>
                  <a:srgbClr val="3D3D3D"/>
                </a:solidFill>
                <a:latin typeface="Arial"/>
                <a:cs typeface="Arial"/>
              </a:rPr>
              <a:t>by</a:t>
            </a:r>
            <a:r>
              <a:rPr sz="1450" spc="-2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15" dirty="0">
                <a:solidFill>
                  <a:srgbClr val="3D3D3D"/>
                </a:solidFill>
                <a:latin typeface="Arial"/>
                <a:cs typeface="Arial"/>
              </a:rPr>
              <a:t>t</a:t>
            </a:r>
            <a:r>
              <a:rPr sz="1450" spc="-20" dirty="0">
                <a:solidFill>
                  <a:srgbClr val="3D3D3D"/>
                </a:solidFill>
                <a:latin typeface="Arial"/>
                <a:cs typeface="Arial"/>
              </a:rPr>
              <a:t>h</a:t>
            </a:r>
            <a:r>
              <a:rPr sz="1450" spc="55" dirty="0">
                <a:solidFill>
                  <a:srgbClr val="3D3D3D"/>
                </a:solidFill>
                <a:latin typeface="Arial"/>
                <a:cs typeface="Arial"/>
              </a:rPr>
              <a:t>e</a:t>
            </a:r>
            <a:r>
              <a:rPr sz="1450" spc="1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product </a:t>
            </a:r>
            <a:r>
              <a:rPr sz="1450" spc="10" dirty="0">
                <a:solidFill>
                  <a:srgbClr val="3D3D3D"/>
                </a:solidFill>
                <a:latin typeface="Arial"/>
                <a:cs typeface="Arial"/>
              </a:rPr>
              <a:t>of</a:t>
            </a:r>
            <a:r>
              <a:rPr sz="1450" spc="-2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D"/>
                </a:solidFill>
                <a:latin typeface="Arial"/>
                <a:cs typeface="Arial"/>
              </a:rPr>
              <a:t>the</a:t>
            </a:r>
            <a:r>
              <a:rPr sz="1450" spc="35" dirty="0">
                <a:solidFill>
                  <a:srgbClr val="3D3D3D"/>
                </a:solidFill>
                <a:latin typeface="Arial"/>
                <a:cs typeface="Arial"/>
              </a:rPr>
              <a:t>i</a:t>
            </a:r>
            <a:r>
              <a:rPr sz="1450" spc="55" dirty="0">
                <a:solidFill>
                  <a:srgbClr val="3D3D3D"/>
                </a:solidFill>
                <a:latin typeface="Arial"/>
                <a:cs typeface="Arial"/>
              </a:rPr>
              <a:t>r</a:t>
            </a:r>
            <a:r>
              <a:rPr sz="1450" spc="-1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standard</a:t>
            </a:r>
            <a:r>
              <a:rPr sz="1450" spc="5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D"/>
                </a:solidFill>
                <a:latin typeface="Arial"/>
                <a:cs typeface="Arial"/>
              </a:rPr>
              <a:t>deviations.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47042" y="4648447"/>
            <a:ext cx="12719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80" dirty="0">
                <a:solidFill>
                  <a:srgbClr val="3D3D3D"/>
                </a:solidFill>
                <a:latin typeface="Arial"/>
                <a:cs typeface="Arial"/>
              </a:rPr>
              <a:t>co</a:t>
            </a:r>
            <a:r>
              <a:rPr sz="2000" i="1" spc="240" dirty="0">
                <a:solidFill>
                  <a:srgbClr val="3D3D3D"/>
                </a:solidFill>
                <a:latin typeface="Arial"/>
                <a:cs typeface="Arial"/>
              </a:rPr>
              <a:t>r</a:t>
            </a:r>
            <a:r>
              <a:rPr sz="2000" i="1" spc="215" dirty="0">
                <a:solidFill>
                  <a:srgbClr val="3D3D3D"/>
                </a:solidFill>
                <a:latin typeface="Arial"/>
                <a:cs typeface="Arial"/>
              </a:rPr>
              <a:t>r</a:t>
            </a:r>
            <a:r>
              <a:rPr sz="2000" i="1" spc="-16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i="1" spc="85" dirty="0">
                <a:solidFill>
                  <a:srgbClr val="3D3D3D"/>
                </a:solidFill>
                <a:latin typeface="Arial"/>
                <a:cs typeface="Arial"/>
              </a:rPr>
              <a:t>(</a:t>
            </a:r>
            <a:r>
              <a:rPr sz="2000" i="1" spc="-120" dirty="0">
                <a:solidFill>
                  <a:srgbClr val="3D3D3D"/>
                </a:solidFill>
                <a:latin typeface="Arial"/>
                <a:cs typeface="Arial"/>
              </a:rPr>
              <a:t>X</a:t>
            </a:r>
            <a:r>
              <a:rPr sz="2000" i="1" spc="-21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i="1" spc="65" dirty="0">
                <a:solidFill>
                  <a:srgbClr val="3D3D3D"/>
                </a:solidFill>
                <a:latin typeface="Arial"/>
                <a:cs typeface="Arial"/>
              </a:rPr>
              <a:t>,</a:t>
            </a:r>
            <a:r>
              <a:rPr sz="2000" i="1" spc="-254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3D3D3D"/>
                </a:solidFill>
                <a:latin typeface="Arial"/>
                <a:cs typeface="Arial"/>
              </a:rPr>
              <a:t>Y</a:t>
            </a:r>
            <a:r>
              <a:rPr sz="2000" i="1" spc="85" dirty="0">
                <a:solidFill>
                  <a:srgbClr val="3D3D3D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57854" y="4427222"/>
            <a:ext cx="1687830" cy="707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algn="ctr">
              <a:lnSpc>
                <a:spcPct val="100000"/>
              </a:lnSpc>
            </a:pPr>
            <a:r>
              <a:rPr sz="2000" i="1" spc="60" dirty="0">
                <a:solidFill>
                  <a:srgbClr val="3D3D3D"/>
                </a:solidFill>
                <a:latin typeface="Arial"/>
                <a:cs typeface="Arial"/>
              </a:rPr>
              <a:t>cov</a:t>
            </a:r>
            <a:r>
              <a:rPr sz="2000" i="1" spc="26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i="1" spc="85" dirty="0">
                <a:solidFill>
                  <a:srgbClr val="3D3D3D"/>
                </a:solidFill>
                <a:latin typeface="Arial"/>
                <a:cs typeface="Arial"/>
              </a:rPr>
              <a:t>(</a:t>
            </a:r>
            <a:r>
              <a:rPr sz="2000" i="1" spc="-120" dirty="0">
                <a:solidFill>
                  <a:srgbClr val="3D3D3D"/>
                </a:solidFill>
                <a:latin typeface="Arial"/>
                <a:cs typeface="Arial"/>
              </a:rPr>
              <a:t>X</a:t>
            </a:r>
            <a:r>
              <a:rPr sz="2000" i="1" spc="-21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i="1" spc="65" dirty="0">
                <a:solidFill>
                  <a:srgbClr val="3D3D3D"/>
                </a:solidFill>
                <a:latin typeface="Arial"/>
                <a:cs typeface="Arial"/>
              </a:rPr>
              <a:t>,</a:t>
            </a:r>
            <a:r>
              <a:rPr sz="2000" i="1" spc="-31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i="1" spc="45" dirty="0">
                <a:solidFill>
                  <a:srgbClr val="3D3D3D"/>
                </a:solidFill>
                <a:latin typeface="Arial"/>
                <a:cs typeface="Arial"/>
              </a:rPr>
              <a:t>Y</a:t>
            </a:r>
            <a:r>
              <a:rPr sz="2000" i="1" spc="25" dirty="0">
                <a:solidFill>
                  <a:srgbClr val="3D3D3D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60"/>
              </a:spcBef>
              <a:tabLst>
                <a:tab pos="737235" algn="l"/>
              </a:tabLst>
            </a:pPr>
            <a:r>
              <a:rPr sz="2250" i="1" spc="70" dirty="0">
                <a:solidFill>
                  <a:srgbClr val="3D3D3D"/>
                </a:solidFill>
                <a:latin typeface="Times New Roman"/>
                <a:cs typeface="Times New Roman"/>
              </a:rPr>
              <a:t>std</a:t>
            </a:r>
            <a:r>
              <a:rPr sz="2250" i="1" spc="6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2250" i="1" spc="-90" dirty="0">
                <a:solidFill>
                  <a:srgbClr val="3D3D3D"/>
                </a:solidFill>
                <a:latin typeface="Times New Roman"/>
                <a:cs typeface="Times New Roman"/>
              </a:rPr>
              <a:t>(</a:t>
            </a:r>
            <a:r>
              <a:rPr sz="2250" i="1" dirty="0">
                <a:solidFill>
                  <a:srgbClr val="3D3D3D"/>
                </a:solidFill>
                <a:latin typeface="Times New Roman"/>
                <a:cs typeface="Times New Roman"/>
              </a:rPr>
              <a:t>	</a:t>
            </a:r>
            <a:r>
              <a:rPr sz="2250" i="1" spc="50" dirty="0">
                <a:solidFill>
                  <a:srgbClr val="3D3D3D"/>
                </a:solidFill>
                <a:latin typeface="Times New Roman"/>
                <a:cs typeface="Times New Roman"/>
              </a:rPr>
              <a:t>)std</a:t>
            </a:r>
            <a:r>
              <a:rPr sz="2250" i="1" spc="24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2250" i="1" spc="-145" dirty="0">
                <a:solidFill>
                  <a:srgbClr val="3D3D3D"/>
                </a:solidFill>
                <a:latin typeface="Times New Roman"/>
                <a:cs typeface="Times New Roman"/>
              </a:rPr>
              <a:t>(</a:t>
            </a:r>
            <a:r>
              <a:rPr sz="2250" i="1" spc="-30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2250" i="1" spc="80" dirty="0">
                <a:solidFill>
                  <a:srgbClr val="3D3D3D"/>
                </a:solidFill>
                <a:latin typeface="Times New Roman"/>
                <a:cs typeface="Times New Roman"/>
              </a:rPr>
              <a:t>Y</a:t>
            </a:r>
            <a:r>
              <a:rPr sz="2250" i="1" spc="-90" dirty="0">
                <a:solidFill>
                  <a:srgbClr val="3D3D3D"/>
                </a:solidFill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0300" y="5265173"/>
            <a:ext cx="5261610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3845">
              <a:lnSpc>
                <a:spcPct val="100000"/>
              </a:lnSpc>
              <a:tabLst>
                <a:tab pos="4007485" algn="l"/>
              </a:tabLst>
            </a:pPr>
            <a:r>
              <a:rPr sz="1550" b="1" spc="-80" dirty="0">
                <a:solidFill>
                  <a:srgbClr val="3D3D3D"/>
                </a:solidFill>
                <a:latin typeface="Arial"/>
                <a:cs typeface="Arial"/>
              </a:rPr>
              <a:t>Corre</a:t>
            </a:r>
            <a:r>
              <a:rPr sz="1550" b="1" spc="-145" dirty="0">
                <a:solidFill>
                  <a:srgbClr val="3D3D3D"/>
                </a:solidFill>
                <a:latin typeface="Arial"/>
                <a:cs typeface="Arial"/>
              </a:rPr>
              <a:t>l</a:t>
            </a:r>
            <a:r>
              <a:rPr sz="1550" b="1" spc="-80" dirty="0">
                <a:solidFill>
                  <a:srgbClr val="3D3D3D"/>
                </a:solidFill>
                <a:latin typeface="Arial"/>
                <a:cs typeface="Arial"/>
              </a:rPr>
              <a:t>at</a:t>
            </a:r>
            <a:r>
              <a:rPr sz="1550" b="1" spc="-110" dirty="0">
                <a:solidFill>
                  <a:srgbClr val="3D3D3D"/>
                </a:solidFill>
                <a:latin typeface="Arial"/>
                <a:cs typeface="Arial"/>
              </a:rPr>
              <a:t>i</a:t>
            </a:r>
            <a:r>
              <a:rPr sz="1550" b="1" spc="-114" dirty="0">
                <a:solidFill>
                  <a:srgbClr val="3D3D3D"/>
                </a:solidFill>
                <a:latin typeface="Arial"/>
                <a:cs typeface="Arial"/>
              </a:rPr>
              <a:t>on</a:t>
            </a:r>
            <a:r>
              <a:rPr sz="1550" b="1" spc="-2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550" b="1" spc="-100" dirty="0">
                <a:solidFill>
                  <a:srgbClr val="3D3D3D"/>
                </a:solidFill>
                <a:latin typeface="Arial"/>
                <a:cs typeface="Arial"/>
              </a:rPr>
              <a:t>betw</a:t>
            </a:r>
            <a:r>
              <a:rPr sz="1550" b="1" spc="-160" dirty="0">
                <a:solidFill>
                  <a:srgbClr val="3D3D3D"/>
                </a:solidFill>
                <a:latin typeface="Arial"/>
                <a:cs typeface="Arial"/>
              </a:rPr>
              <a:t>e</a:t>
            </a:r>
            <a:r>
              <a:rPr sz="1550" b="1" spc="5" dirty="0">
                <a:solidFill>
                  <a:srgbClr val="3D3D3D"/>
                </a:solidFill>
                <a:latin typeface="Arial"/>
                <a:cs typeface="Arial"/>
              </a:rPr>
              <a:t>e</a:t>
            </a:r>
            <a:r>
              <a:rPr sz="1550" b="1" dirty="0">
                <a:solidFill>
                  <a:srgbClr val="3D3D3D"/>
                </a:solidFill>
                <a:latin typeface="Arial"/>
                <a:cs typeface="Arial"/>
              </a:rPr>
              <a:t>n</a:t>
            </a:r>
            <a:r>
              <a:rPr sz="1550" b="1" spc="-5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250" spc="65" dirty="0">
                <a:solidFill>
                  <a:srgbClr val="3D3D3D"/>
                </a:solidFill>
                <a:latin typeface="Times New Roman"/>
                <a:cs typeface="Times New Roman"/>
              </a:rPr>
              <a:t>1</a:t>
            </a:r>
            <a:r>
              <a:rPr sz="1250" spc="5" dirty="0">
                <a:solidFill>
                  <a:srgbClr val="3F506B"/>
                </a:solidFill>
                <a:latin typeface="Times New Roman"/>
                <a:cs typeface="Times New Roman"/>
              </a:rPr>
              <a:t>st</a:t>
            </a:r>
            <a:r>
              <a:rPr sz="1250" dirty="0">
                <a:solidFill>
                  <a:srgbClr val="3F506B"/>
                </a:solidFill>
                <a:latin typeface="Times New Roman"/>
                <a:cs typeface="Times New Roman"/>
              </a:rPr>
              <a:t> </a:t>
            </a:r>
            <a:r>
              <a:rPr sz="1250" spc="140" dirty="0">
                <a:solidFill>
                  <a:srgbClr val="3F506B"/>
                </a:solidFill>
                <a:latin typeface="Times New Roman"/>
                <a:cs typeface="Times New Roman"/>
              </a:rPr>
              <a:t> </a:t>
            </a:r>
            <a:r>
              <a:rPr sz="1550" b="1" spc="5" dirty="0">
                <a:solidFill>
                  <a:srgbClr val="3D3D3D"/>
                </a:solidFill>
                <a:latin typeface="Arial"/>
                <a:cs typeface="Arial"/>
              </a:rPr>
              <a:t>a</a:t>
            </a:r>
            <a:r>
              <a:rPr sz="1550" b="1" spc="-95" dirty="0">
                <a:solidFill>
                  <a:srgbClr val="3D3D3D"/>
                </a:solidFill>
                <a:latin typeface="Arial"/>
                <a:cs typeface="Arial"/>
              </a:rPr>
              <a:t>nd</a:t>
            </a:r>
            <a:r>
              <a:rPr sz="1550" b="1" spc="-12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3D3D3D"/>
                </a:solidFill>
                <a:latin typeface="Arial"/>
                <a:cs typeface="Arial"/>
              </a:rPr>
              <a:t>2</a:t>
            </a:r>
            <a:r>
              <a:rPr sz="1100" spc="-95" dirty="0">
                <a:solidFill>
                  <a:srgbClr val="3F506B"/>
                </a:solidFill>
                <a:latin typeface="Arial"/>
                <a:cs typeface="Arial"/>
              </a:rPr>
              <a:t>n</a:t>
            </a:r>
            <a:r>
              <a:rPr sz="1100" spc="20" dirty="0">
                <a:solidFill>
                  <a:srgbClr val="3F506B"/>
                </a:solidFill>
                <a:latin typeface="Arial"/>
                <a:cs typeface="Arial"/>
              </a:rPr>
              <a:t>d</a:t>
            </a:r>
            <a:r>
              <a:rPr sz="1100" spc="45" dirty="0">
                <a:solidFill>
                  <a:srgbClr val="3F506B"/>
                </a:solidFill>
                <a:latin typeface="Arial"/>
                <a:cs typeface="Arial"/>
              </a:rPr>
              <a:t> </a:t>
            </a:r>
            <a:r>
              <a:rPr sz="1550" b="1" spc="-120" dirty="0">
                <a:solidFill>
                  <a:srgbClr val="3D3D3D"/>
                </a:solidFill>
                <a:latin typeface="Arial"/>
                <a:cs typeface="Arial"/>
              </a:rPr>
              <a:t>var</a:t>
            </a:r>
            <a:r>
              <a:rPr sz="1550" b="1" spc="-55" dirty="0">
                <a:solidFill>
                  <a:srgbClr val="3D3D3D"/>
                </a:solidFill>
                <a:latin typeface="Arial"/>
                <a:cs typeface="Arial"/>
              </a:rPr>
              <a:t>i</a:t>
            </a:r>
            <a:r>
              <a:rPr sz="1550" b="1" spc="-100" dirty="0">
                <a:solidFill>
                  <a:srgbClr val="3D3D3D"/>
                </a:solidFill>
                <a:latin typeface="Arial"/>
                <a:cs typeface="Arial"/>
              </a:rPr>
              <a:t>ab</a:t>
            </a:r>
            <a:r>
              <a:rPr sz="1550" b="1" spc="-90" dirty="0">
                <a:solidFill>
                  <a:srgbClr val="3D3D3D"/>
                </a:solidFill>
                <a:latin typeface="Arial"/>
                <a:cs typeface="Arial"/>
              </a:rPr>
              <a:t>l</a:t>
            </a:r>
            <a:r>
              <a:rPr sz="1550" b="1" spc="50" dirty="0">
                <a:solidFill>
                  <a:srgbClr val="3D3D3D"/>
                </a:solidFill>
                <a:latin typeface="Arial"/>
                <a:cs typeface="Arial"/>
              </a:rPr>
              <a:t>e</a:t>
            </a:r>
            <a:r>
              <a:rPr sz="1550" b="1" spc="-1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450" spc="40" dirty="0">
                <a:solidFill>
                  <a:srgbClr val="3D3D3D"/>
                </a:solidFill>
                <a:latin typeface="Arial"/>
                <a:cs typeface="Arial"/>
              </a:rPr>
              <a:t>is</a:t>
            </a:r>
            <a:r>
              <a:rPr sz="1450" dirty="0">
                <a:solidFill>
                  <a:srgbClr val="3D3D3D"/>
                </a:solidFill>
                <a:latin typeface="Arial"/>
                <a:cs typeface="Arial"/>
              </a:rPr>
              <a:t>	</a:t>
            </a:r>
            <a:r>
              <a:rPr sz="1700" i="1" spc="120" dirty="0">
                <a:solidFill>
                  <a:srgbClr val="3D3D3D"/>
                </a:solidFill>
                <a:latin typeface="Arial"/>
                <a:cs typeface="Arial"/>
              </a:rPr>
              <a:t>r</a:t>
            </a:r>
            <a:r>
              <a:rPr sz="1700" i="1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1700" i="1" spc="-18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800" spc="-380" dirty="0">
                <a:solidFill>
                  <a:srgbClr val="3D3D3D"/>
                </a:solidFill>
                <a:latin typeface="Times New Roman"/>
                <a:cs typeface="Times New Roman"/>
              </a:rPr>
              <a:t>=</a:t>
            </a:r>
            <a:r>
              <a:rPr sz="2800" spc="3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2800" spc="-505" dirty="0">
                <a:solidFill>
                  <a:srgbClr val="3D3D3D"/>
                </a:solidFill>
                <a:latin typeface="Times New Roman"/>
                <a:cs typeface="Times New Roman"/>
              </a:rPr>
              <a:t>-</a:t>
            </a:r>
            <a:r>
              <a:rPr sz="1875" spc="165" baseline="48888" dirty="0">
                <a:solidFill>
                  <a:srgbClr val="3D3D3D"/>
                </a:solidFill>
                <a:latin typeface="Times New Roman"/>
                <a:cs typeface="Times New Roman"/>
              </a:rPr>
              <a:t>S</a:t>
            </a:r>
            <a:r>
              <a:rPr sz="1875" spc="97" baseline="48888" dirty="0">
                <a:solidFill>
                  <a:srgbClr val="3F506B"/>
                </a:solidFill>
                <a:latin typeface="Times New Roman"/>
                <a:cs typeface="Times New Roman"/>
              </a:rPr>
              <a:t>1</a:t>
            </a:r>
            <a:r>
              <a:rPr sz="1875" spc="-765" baseline="48888" dirty="0">
                <a:solidFill>
                  <a:srgbClr val="3F506B"/>
                </a:solidFill>
                <a:latin typeface="Times New Roman"/>
                <a:cs typeface="Times New Roman"/>
              </a:rPr>
              <a:t>2</a:t>
            </a:r>
            <a:r>
              <a:rPr sz="2800" spc="500" dirty="0">
                <a:solidFill>
                  <a:srgbClr val="3D3D3D"/>
                </a:solidFill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6361" y="2993922"/>
            <a:ext cx="1386348" cy="2005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65226" y="5840361"/>
            <a:ext cx="678425" cy="324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5296" y="2348680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>
                <a:moveTo>
                  <a:pt x="0" y="0"/>
                </a:moveTo>
                <a:lnTo>
                  <a:pt x="5029200" y="0"/>
                </a:lnTo>
              </a:path>
            </a:pathLst>
          </a:custGeom>
          <a:ln w="110612">
            <a:solidFill>
              <a:srgbClr val="976B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3729" y="4748980"/>
            <a:ext cx="1334770" cy="0"/>
          </a:xfrm>
          <a:custGeom>
            <a:avLst/>
            <a:gdLst/>
            <a:ahLst/>
            <a:cxnLst/>
            <a:rect l="l" t="t" r="r" b="b"/>
            <a:pathLst>
              <a:path w="1334770">
                <a:moveTo>
                  <a:pt x="0" y="0"/>
                </a:moveTo>
                <a:lnTo>
                  <a:pt x="1334728" y="0"/>
                </a:lnTo>
              </a:path>
            </a:pathLst>
          </a:custGeom>
          <a:ln w="147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95" dirty="0">
                <a:solidFill>
                  <a:srgbClr val="3677AA"/>
                </a:solidFill>
              </a:rPr>
              <a:t>V</a:t>
            </a:r>
            <a:r>
              <a:rPr sz="3300" spc="15" dirty="0">
                <a:solidFill>
                  <a:srgbClr val="3677AA"/>
                </a:solidFill>
              </a:rPr>
              <a:t>a</a:t>
            </a:r>
            <a:r>
              <a:rPr sz="3300" spc="50" dirty="0">
                <a:solidFill>
                  <a:srgbClr val="3677AA"/>
                </a:solidFill>
              </a:rPr>
              <a:t>r</a:t>
            </a:r>
            <a:r>
              <a:rPr sz="3300" spc="-60" dirty="0">
                <a:solidFill>
                  <a:srgbClr val="3677AA"/>
                </a:solidFill>
              </a:rPr>
              <a:t>i</a:t>
            </a:r>
            <a:r>
              <a:rPr sz="3300" spc="365" dirty="0">
                <a:solidFill>
                  <a:srgbClr val="3677AA"/>
                </a:solidFill>
              </a:rPr>
              <a:t>a</a:t>
            </a:r>
            <a:r>
              <a:rPr sz="3300" spc="40" dirty="0">
                <a:solidFill>
                  <a:srgbClr val="6780BC"/>
                </a:solidFill>
              </a:rPr>
              <a:t>n</a:t>
            </a:r>
            <a:r>
              <a:rPr sz="3300" spc="135" dirty="0">
                <a:solidFill>
                  <a:srgbClr val="6780BC"/>
                </a:solidFill>
              </a:rPr>
              <a:t>c</a:t>
            </a:r>
            <a:r>
              <a:rPr sz="3300" spc="180" dirty="0">
                <a:solidFill>
                  <a:srgbClr val="877BB5"/>
                </a:solidFill>
              </a:rPr>
              <a:t>e</a:t>
            </a:r>
            <a:r>
              <a:rPr sz="3300" spc="25" dirty="0">
                <a:solidFill>
                  <a:srgbClr val="877BB5"/>
                </a:solidFill>
              </a:rPr>
              <a:t> </a:t>
            </a:r>
            <a:r>
              <a:rPr sz="3300" spc="-605" dirty="0">
                <a:solidFill>
                  <a:srgbClr val="877BB5"/>
                </a:solidFill>
                <a:latin typeface="Times New Roman"/>
                <a:cs typeface="Times New Roman"/>
              </a:rPr>
              <a:t>&amp;</a:t>
            </a:r>
            <a:r>
              <a:rPr sz="3300" spc="220" dirty="0">
                <a:solidFill>
                  <a:srgbClr val="877BB5"/>
                </a:solidFill>
                <a:latin typeface="Times New Roman"/>
                <a:cs typeface="Times New Roman"/>
              </a:rPr>
              <a:t> </a:t>
            </a:r>
            <a:r>
              <a:rPr sz="3300" spc="170" dirty="0">
                <a:solidFill>
                  <a:srgbClr val="A36BA8"/>
                </a:solidFill>
              </a:rPr>
              <a:t>C</a:t>
            </a:r>
            <a:r>
              <a:rPr sz="3300" spc="-5" dirty="0">
                <a:solidFill>
                  <a:srgbClr val="A36BA8"/>
                </a:solidFill>
              </a:rPr>
              <a:t>o</a:t>
            </a:r>
            <a:r>
              <a:rPr sz="3300" spc="-20" dirty="0">
                <a:solidFill>
                  <a:srgbClr val="C65B93"/>
                </a:solidFill>
              </a:rPr>
              <a:t>var</a:t>
            </a:r>
            <a:r>
              <a:rPr sz="3300" spc="100" dirty="0">
                <a:solidFill>
                  <a:srgbClr val="C65B93"/>
                </a:solidFill>
              </a:rPr>
              <a:t>i</a:t>
            </a:r>
            <a:r>
              <a:rPr sz="3300" spc="110" dirty="0">
                <a:solidFill>
                  <a:srgbClr val="C65B93"/>
                </a:solidFill>
              </a:rPr>
              <a:t>a</a:t>
            </a:r>
            <a:r>
              <a:rPr sz="3300" spc="125" dirty="0">
                <a:solidFill>
                  <a:srgbClr val="C65B93"/>
                </a:solidFill>
              </a:rPr>
              <a:t>n</a:t>
            </a:r>
            <a:r>
              <a:rPr sz="3300" spc="290" dirty="0">
                <a:solidFill>
                  <a:srgbClr val="DD346E"/>
                </a:solidFill>
              </a:rPr>
              <a:t>ce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1590" y="2602714"/>
            <a:ext cx="8508365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835" marR="5080" indent="-191135">
              <a:lnSpc>
                <a:spcPts val="1739"/>
              </a:lnSpc>
              <a:buClr>
                <a:srgbClr val="383838"/>
              </a:buClr>
              <a:buFont typeface="Arial"/>
              <a:buChar char="•"/>
              <a:tabLst>
                <a:tab pos="197485" algn="l"/>
              </a:tabLst>
            </a:pPr>
            <a:r>
              <a:rPr sz="1600" spc="-180" dirty="0">
                <a:solidFill>
                  <a:srgbClr val="383838"/>
                </a:solidFill>
                <a:latin typeface="Arial"/>
                <a:cs typeface="Arial"/>
              </a:rPr>
              <a:t>T</a:t>
            </a:r>
            <a:r>
              <a:rPr sz="1600" spc="85" dirty="0">
                <a:solidFill>
                  <a:srgbClr val="383838"/>
                </a:solidFill>
                <a:latin typeface="Arial"/>
                <a:cs typeface="Arial"/>
              </a:rPr>
              <a:t>o</a:t>
            </a:r>
            <a:r>
              <a:rPr sz="1600" spc="2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383838"/>
                </a:solidFill>
                <a:latin typeface="Arial"/>
                <a:cs typeface="Arial"/>
              </a:rPr>
              <a:t>understand</a:t>
            </a:r>
            <a:r>
              <a:rPr sz="1600" spc="10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-35" dirty="0">
                <a:solidFill>
                  <a:srgbClr val="383838"/>
                </a:solidFill>
                <a:latin typeface="Arial"/>
                <a:cs typeface="Arial"/>
              </a:rPr>
              <a:t>P</a:t>
            </a:r>
            <a:r>
              <a:rPr sz="1600" spc="15" dirty="0">
                <a:solidFill>
                  <a:srgbClr val="383838"/>
                </a:solidFill>
                <a:latin typeface="Arial"/>
                <a:cs typeface="Arial"/>
              </a:rPr>
              <a:t>CA,</a:t>
            </a:r>
            <a:r>
              <a:rPr sz="160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383838"/>
                </a:solidFill>
                <a:latin typeface="Arial"/>
                <a:cs typeface="Arial"/>
              </a:rPr>
              <a:t>l</a:t>
            </a:r>
            <a:r>
              <a:rPr sz="1600" spc="5" dirty="0">
                <a:solidFill>
                  <a:srgbClr val="383838"/>
                </a:solidFill>
                <a:latin typeface="Arial"/>
                <a:cs typeface="Arial"/>
              </a:rPr>
              <a:t>ets</a:t>
            </a:r>
            <a:r>
              <a:rPr sz="1600" spc="5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383838"/>
                </a:solidFill>
                <a:latin typeface="Arial"/>
                <a:cs typeface="Arial"/>
              </a:rPr>
              <a:t>remember </a:t>
            </a:r>
            <a:r>
              <a:rPr sz="1600" spc="20" dirty="0">
                <a:solidFill>
                  <a:srgbClr val="383838"/>
                </a:solidFill>
                <a:latin typeface="Arial"/>
                <a:cs typeface="Arial"/>
              </a:rPr>
              <a:t>the</a:t>
            </a:r>
            <a:r>
              <a:rPr sz="1600" spc="3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83838"/>
                </a:solidFill>
                <a:latin typeface="Arial"/>
                <a:cs typeface="Arial"/>
              </a:rPr>
              <a:t>difference</a:t>
            </a:r>
            <a:r>
              <a:rPr sz="1600" spc="18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383838"/>
                </a:solidFill>
                <a:latin typeface="Arial"/>
                <a:cs typeface="Arial"/>
              </a:rPr>
              <a:t>between</a:t>
            </a:r>
            <a:r>
              <a:rPr sz="1600" spc="-5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-35" dirty="0">
                <a:solidFill>
                  <a:srgbClr val="3677AA"/>
                </a:solidFill>
                <a:latin typeface="Arial"/>
                <a:cs typeface="Arial"/>
              </a:rPr>
              <a:t>V</a:t>
            </a:r>
            <a:r>
              <a:rPr sz="1600" spc="15" dirty="0">
                <a:solidFill>
                  <a:srgbClr val="3677AA"/>
                </a:solidFill>
                <a:latin typeface="Arial"/>
                <a:cs typeface="Arial"/>
              </a:rPr>
              <a:t>ariance</a:t>
            </a:r>
            <a:r>
              <a:rPr sz="1600" spc="65" dirty="0">
                <a:solidFill>
                  <a:srgbClr val="3677AA"/>
                </a:solidFill>
                <a:latin typeface="Arial"/>
                <a:cs typeface="Arial"/>
              </a:rPr>
              <a:t> </a:t>
            </a:r>
            <a:r>
              <a:rPr sz="1600" spc="50" dirty="0">
                <a:solidFill>
                  <a:srgbClr val="383838"/>
                </a:solidFill>
                <a:latin typeface="Arial"/>
                <a:cs typeface="Arial"/>
              </a:rPr>
              <a:t>a</a:t>
            </a:r>
            <a:r>
              <a:rPr sz="1600" spc="-40" dirty="0">
                <a:solidFill>
                  <a:srgbClr val="383838"/>
                </a:solidFill>
                <a:latin typeface="Arial"/>
                <a:cs typeface="Arial"/>
              </a:rPr>
              <a:t>n</a:t>
            </a:r>
            <a:r>
              <a:rPr sz="1600" spc="25" dirty="0">
                <a:solidFill>
                  <a:srgbClr val="383838"/>
                </a:solidFill>
                <a:latin typeface="Arial"/>
                <a:cs typeface="Arial"/>
              </a:rPr>
              <a:t>d</a:t>
            </a:r>
            <a:r>
              <a:rPr sz="1600" spc="3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3677AA"/>
                </a:solidFill>
                <a:latin typeface="Arial"/>
                <a:cs typeface="Arial"/>
              </a:rPr>
              <a:t>Covarianc</a:t>
            </a:r>
            <a:r>
              <a:rPr sz="1600" spc="175" dirty="0">
                <a:solidFill>
                  <a:srgbClr val="3677AA"/>
                </a:solidFill>
                <a:latin typeface="Arial"/>
                <a:cs typeface="Arial"/>
              </a:rPr>
              <a:t>e</a:t>
            </a:r>
            <a:r>
              <a:rPr sz="1600" spc="150" dirty="0">
                <a:solidFill>
                  <a:srgbClr val="4F4F4F"/>
                </a:solidFill>
                <a:latin typeface="Arial"/>
                <a:cs typeface="Arial"/>
              </a:rPr>
              <a:t>,</a:t>
            </a:r>
            <a:r>
              <a:rPr sz="1600" spc="-23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383838"/>
                </a:solidFill>
                <a:latin typeface="Arial"/>
                <a:cs typeface="Arial"/>
              </a:rPr>
              <a:t>and how</a:t>
            </a:r>
            <a:r>
              <a:rPr sz="1600" spc="1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3677AA"/>
                </a:solidFill>
                <a:latin typeface="Arial"/>
                <a:cs typeface="Arial"/>
              </a:rPr>
              <a:t>Corre</a:t>
            </a:r>
            <a:r>
              <a:rPr sz="1600" spc="-5" dirty="0">
                <a:solidFill>
                  <a:srgbClr val="3677AA"/>
                </a:solidFill>
                <a:latin typeface="Arial"/>
                <a:cs typeface="Arial"/>
              </a:rPr>
              <a:t>l</a:t>
            </a:r>
            <a:r>
              <a:rPr sz="1600" spc="25" dirty="0">
                <a:solidFill>
                  <a:srgbClr val="3677AA"/>
                </a:solidFill>
                <a:latin typeface="Arial"/>
                <a:cs typeface="Arial"/>
              </a:rPr>
              <a:t>at</a:t>
            </a:r>
            <a:r>
              <a:rPr sz="1600" spc="-25" dirty="0">
                <a:solidFill>
                  <a:srgbClr val="3677AA"/>
                </a:solidFill>
                <a:latin typeface="Arial"/>
                <a:cs typeface="Arial"/>
              </a:rPr>
              <a:t>i</a:t>
            </a:r>
            <a:r>
              <a:rPr sz="1600" spc="15" dirty="0">
                <a:solidFill>
                  <a:srgbClr val="3677AA"/>
                </a:solidFill>
                <a:latin typeface="Arial"/>
                <a:cs typeface="Arial"/>
              </a:rPr>
              <a:t>on</a:t>
            </a:r>
            <a:r>
              <a:rPr sz="1600" spc="60" dirty="0">
                <a:solidFill>
                  <a:srgbClr val="3677AA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383838"/>
                </a:solidFill>
                <a:latin typeface="Arial"/>
                <a:cs typeface="Arial"/>
              </a:rPr>
              <a:t>i</a:t>
            </a:r>
            <a:r>
              <a:rPr sz="1600" spc="55" dirty="0">
                <a:solidFill>
                  <a:srgbClr val="383838"/>
                </a:solidFill>
                <a:latin typeface="Arial"/>
                <a:cs typeface="Arial"/>
              </a:rPr>
              <a:t>s</a:t>
            </a:r>
            <a:r>
              <a:rPr sz="1600" spc="3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83838"/>
                </a:solidFill>
                <a:latin typeface="Arial"/>
                <a:cs typeface="Arial"/>
              </a:rPr>
              <a:t>related</a:t>
            </a:r>
            <a:r>
              <a:rPr sz="1600" spc="15" dirty="0">
                <a:solidFill>
                  <a:srgbClr val="383838"/>
                </a:solidFill>
                <a:latin typeface="Arial"/>
                <a:cs typeface="Arial"/>
              </a:rPr>
              <a:t> these</a:t>
            </a:r>
            <a:r>
              <a:rPr sz="1600" spc="-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383838"/>
                </a:solidFill>
                <a:latin typeface="Arial"/>
                <a:cs typeface="Arial"/>
              </a:rPr>
              <a:t>term</a:t>
            </a:r>
            <a:r>
              <a:rPr sz="1600" spc="190" dirty="0">
                <a:solidFill>
                  <a:srgbClr val="383838"/>
                </a:solidFill>
                <a:latin typeface="Arial"/>
                <a:cs typeface="Arial"/>
              </a:rPr>
              <a:t>s</a:t>
            </a:r>
            <a:r>
              <a:rPr sz="1600" spc="25" dirty="0">
                <a:solidFill>
                  <a:srgbClr val="666667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1590" y="3819457"/>
            <a:ext cx="5360035" cy="953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 indent="-184150">
              <a:lnSpc>
                <a:spcPct val="100000"/>
              </a:lnSpc>
              <a:buClr>
                <a:srgbClr val="3677AA"/>
              </a:buClr>
              <a:buFont typeface="Arial"/>
              <a:buChar char="•"/>
              <a:tabLst>
                <a:tab pos="197485" algn="l"/>
              </a:tabLst>
            </a:pPr>
            <a:r>
              <a:rPr sz="1600" spc="-95" dirty="0">
                <a:solidFill>
                  <a:srgbClr val="3677AA"/>
                </a:solidFill>
                <a:latin typeface="Arial"/>
                <a:cs typeface="Arial"/>
              </a:rPr>
              <a:t>V</a:t>
            </a:r>
            <a:r>
              <a:rPr sz="1600" spc="15" dirty="0">
                <a:solidFill>
                  <a:srgbClr val="3677AA"/>
                </a:solidFill>
                <a:latin typeface="Arial"/>
                <a:cs typeface="Arial"/>
              </a:rPr>
              <a:t>ariance</a:t>
            </a:r>
            <a:r>
              <a:rPr sz="1600" spc="125" dirty="0">
                <a:solidFill>
                  <a:srgbClr val="3677AA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383838"/>
                </a:solidFill>
                <a:latin typeface="Arial"/>
                <a:cs typeface="Arial"/>
              </a:rPr>
              <a:t>i</a:t>
            </a:r>
            <a:r>
              <a:rPr sz="1600" spc="55" dirty="0">
                <a:solidFill>
                  <a:srgbClr val="383838"/>
                </a:solidFill>
                <a:latin typeface="Arial"/>
                <a:cs typeface="Arial"/>
              </a:rPr>
              <a:t>s</a:t>
            </a:r>
            <a:r>
              <a:rPr sz="1600" spc="-2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35" dirty="0">
                <a:solidFill>
                  <a:srgbClr val="383838"/>
                </a:solidFill>
                <a:latin typeface="Arial"/>
                <a:cs typeface="Arial"/>
              </a:rPr>
              <a:t>a</a:t>
            </a:r>
            <a:r>
              <a:rPr sz="1600" spc="2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383838"/>
                </a:solidFill>
                <a:latin typeface="Arial"/>
                <a:cs typeface="Arial"/>
              </a:rPr>
              <a:t>meas</a:t>
            </a:r>
            <a:r>
              <a:rPr sz="1600" spc="-10" dirty="0">
                <a:solidFill>
                  <a:srgbClr val="383838"/>
                </a:solidFill>
                <a:latin typeface="Arial"/>
                <a:cs typeface="Arial"/>
              </a:rPr>
              <a:t>u</a:t>
            </a:r>
            <a:r>
              <a:rPr sz="1600" spc="60" dirty="0">
                <a:solidFill>
                  <a:srgbClr val="383838"/>
                </a:solidFill>
                <a:latin typeface="Arial"/>
                <a:cs typeface="Arial"/>
              </a:rPr>
              <a:t>re</a:t>
            </a:r>
            <a:r>
              <a:rPr sz="1600" spc="-8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383838"/>
                </a:solidFill>
                <a:latin typeface="Arial"/>
                <a:cs typeface="Arial"/>
              </a:rPr>
              <a:t>of</a:t>
            </a:r>
            <a:r>
              <a:rPr sz="1600" spc="-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383838"/>
                </a:solidFill>
                <a:latin typeface="Arial"/>
                <a:cs typeface="Arial"/>
              </a:rPr>
              <a:t>the</a:t>
            </a:r>
            <a:r>
              <a:rPr sz="1600" spc="7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383838"/>
                </a:solidFill>
                <a:latin typeface="Arial"/>
                <a:cs typeface="Arial"/>
              </a:rPr>
              <a:t>spread</a:t>
            </a:r>
            <a:r>
              <a:rPr sz="1600" spc="7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40" dirty="0">
                <a:solidFill>
                  <a:srgbClr val="383838"/>
                </a:solidFill>
                <a:latin typeface="Arial"/>
                <a:cs typeface="Arial"/>
              </a:rPr>
              <a:t>of</a:t>
            </a:r>
            <a:r>
              <a:rPr sz="1600" spc="-7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383838"/>
                </a:solidFill>
                <a:latin typeface="Arial"/>
                <a:cs typeface="Arial"/>
              </a:rPr>
              <a:t>the</a:t>
            </a:r>
            <a:r>
              <a:rPr sz="1600" spc="3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383838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2300">
              <a:latin typeface="Times New Roman"/>
              <a:cs typeface="Times New Roman"/>
            </a:endParaRPr>
          </a:p>
          <a:p>
            <a:pPr marL="3456304">
              <a:lnSpc>
                <a:spcPct val="100000"/>
              </a:lnSpc>
            </a:pPr>
            <a:r>
              <a:rPr sz="1150" spc="220" dirty="0">
                <a:solidFill>
                  <a:srgbClr val="4F4F4F"/>
                </a:solidFill>
                <a:latin typeface="Arial"/>
                <a:cs typeface="Arial"/>
              </a:rPr>
              <a:t>s</a:t>
            </a:r>
            <a:r>
              <a:rPr sz="1150" spc="-19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150" spc="-40" dirty="0">
                <a:solidFill>
                  <a:srgbClr val="4F4F4F"/>
                </a:solidFill>
                <a:latin typeface="Arial"/>
                <a:cs typeface="Arial"/>
              </a:rPr>
              <a:t>2</a:t>
            </a:r>
            <a:r>
              <a:rPr sz="115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150" spc="9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500" spc="-340" dirty="0">
                <a:solidFill>
                  <a:srgbClr val="383838"/>
                </a:solidFill>
                <a:latin typeface="Times New Roman"/>
                <a:cs typeface="Times New Roman"/>
              </a:rPr>
              <a:t>=</a:t>
            </a:r>
            <a:r>
              <a:rPr sz="2500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2500" spc="-305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2400" spc="-265" dirty="0">
                <a:solidFill>
                  <a:srgbClr val="383838"/>
                </a:solidFill>
                <a:latin typeface="Times New Roman"/>
                <a:cs typeface="Times New Roman"/>
              </a:rPr>
              <a:t>L</a:t>
            </a:r>
            <a:r>
              <a:rPr sz="2400" spc="-285" dirty="0">
                <a:solidFill>
                  <a:srgbClr val="666667"/>
                </a:solidFill>
                <a:latin typeface="Times New Roman"/>
                <a:cs typeface="Times New Roman"/>
              </a:rPr>
              <a:t>r=l</a:t>
            </a:r>
            <a:r>
              <a:rPr sz="2400" spc="-390" dirty="0">
                <a:solidFill>
                  <a:srgbClr val="666667"/>
                </a:solidFill>
                <a:latin typeface="Times New Roman"/>
                <a:cs typeface="Times New Roman"/>
              </a:rPr>
              <a:t> </a:t>
            </a:r>
            <a:r>
              <a:rPr sz="1650" i="1" spc="30" dirty="0">
                <a:solidFill>
                  <a:srgbClr val="4F4F4F"/>
                </a:solidFill>
                <a:latin typeface="Times New Roman"/>
                <a:cs typeface="Times New Roman"/>
              </a:rPr>
              <a:t>(</a:t>
            </a:r>
            <a:r>
              <a:rPr sz="1650" i="1" spc="-75" dirty="0">
                <a:solidFill>
                  <a:srgbClr val="4F4F4F"/>
                </a:solidFill>
                <a:latin typeface="Times New Roman"/>
                <a:cs typeface="Times New Roman"/>
              </a:rPr>
              <a:t>Xi</a:t>
            </a:r>
            <a:r>
              <a:rPr sz="1650" i="1" dirty="0">
                <a:solidFill>
                  <a:srgbClr val="4F4F4F"/>
                </a:solidFill>
                <a:latin typeface="Times New Roman"/>
                <a:cs typeface="Times New Roman"/>
              </a:rPr>
              <a:t> </a:t>
            </a:r>
            <a:r>
              <a:rPr sz="1650" i="1" spc="-70" dirty="0">
                <a:solidFill>
                  <a:srgbClr val="4F4F4F"/>
                </a:solidFill>
                <a:latin typeface="Times New Roman"/>
                <a:cs typeface="Times New Roman"/>
              </a:rPr>
              <a:t> </a:t>
            </a:r>
            <a:r>
              <a:rPr sz="1650" spc="890" dirty="0">
                <a:solidFill>
                  <a:srgbClr val="4F4F4F"/>
                </a:solidFill>
                <a:latin typeface="Times New Roman"/>
                <a:cs typeface="Times New Roman"/>
              </a:rPr>
              <a:t>-</a:t>
            </a:r>
            <a:r>
              <a:rPr sz="1650" spc="60" dirty="0">
                <a:solidFill>
                  <a:srgbClr val="4F4F4F"/>
                </a:solidFill>
                <a:latin typeface="Times New Roman"/>
                <a:cs typeface="Times New Roman"/>
              </a:rPr>
              <a:t> </a:t>
            </a:r>
            <a:r>
              <a:rPr sz="2100" spc="-70" dirty="0">
                <a:solidFill>
                  <a:srgbClr val="4F4F4F"/>
                </a:solidFill>
                <a:latin typeface="Times New Roman"/>
                <a:cs typeface="Times New Roman"/>
              </a:rPr>
              <a:t>x</a:t>
            </a:r>
            <a:r>
              <a:rPr sz="2100" spc="280" dirty="0">
                <a:solidFill>
                  <a:srgbClr val="4F4F4F"/>
                </a:solidFill>
                <a:latin typeface="Times New Roman"/>
                <a:cs typeface="Times New Roman"/>
              </a:rPr>
              <a:t>)</a:t>
            </a:r>
            <a:r>
              <a:rPr sz="1725" spc="-60" baseline="50724" dirty="0">
                <a:solidFill>
                  <a:srgbClr val="4F4F4F"/>
                </a:solidFill>
                <a:latin typeface="Arial"/>
                <a:cs typeface="Arial"/>
              </a:rPr>
              <a:t>2</a:t>
            </a:r>
            <a:endParaRPr sz="1725" baseline="5072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1590" y="4770089"/>
            <a:ext cx="7559675" cy="922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214" algn="ctr">
              <a:lnSpc>
                <a:spcPct val="100000"/>
              </a:lnSpc>
            </a:pPr>
            <a:r>
              <a:rPr sz="1850" spc="10" dirty="0">
                <a:solidFill>
                  <a:srgbClr val="4F4F4F"/>
                </a:solidFill>
                <a:latin typeface="Courier New"/>
                <a:cs typeface="Courier New"/>
              </a:rPr>
              <a:t>n</a:t>
            </a:r>
            <a:r>
              <a:rPr sz="1850" spc="-78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1850" spc="365" dirty="0">
                <a:solidFill>
                  <a:srgbClr val="4F4F4F"/>
                </a:solidFill>
                <a:latin typeface="Courier New"/>
                <a:cs typeface="Courier New"/>
              </a:rPr>
              <a:t>-</a:t>
            </a:r>
            <a:r>
              <a:rPr sz="1850" spc="-905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1850" spc="65" dirty="0">
                <a:solidFill>
                  <a:srgbClr val="4F4F4F"/>
                </a:solidFill>
                <a:latin typeface="Courier New"/>
                <a:cs typeface="Courier New"/>
              </a:rPr>
              <a:t>1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550">
              <a:latin typeface="Times New Roman"/>
              <a:cs typeface="Times New Roman"/>
            </a:endParaRPr>
          </a:p>
          <a:p>
            <a:pPr marL="203835" marR="5080" indent="-191135">
              <a:lnSpc>
                <a:spcPts val="1800"/>
              </a:lnSpc>
              <a:buClr>
                <a:srgbClr val="3677AA"/>
              </a:buClr>
              <a:buFont typeface="Arial"/>
              <a:buChar char="•"/>
              <a:tabLst>
                <a:tab pos="197485" algn="l"/>
              </a:tabLst>
            </a:pPr>
            <a:r>
              <a:rPr sz="1600" spc="20" dirty="0">
                <a:solidFill>
                  <a:srgbClr val="3677AA"/>
                </a:solidFill>
                <a:latin typeface="Arial"/>
                <a:cs typeface="Arial"/>
              </a:rPr>
              <a:t>Covarianc</a:t>
            </a:r>
            <a:r>
              <a:rPr sz="1600" spc="165" dirty="0">
                <a:solidFill>
                  <a:srgbClr val="3677AA"/>
                </a:solidFill>
                <a:latin typeface="Arial"/>
                <a:cs typeface="Arial"/>
              </a:rPr>
              <a:t>e</a:t>
            </a:r>
            <a:r>
              <a:rPr sz="1600" spc="150" dirty="0">
                <a:solidFill>
                  <a:srgbClr val="666667"/>
                </a:solidFill>
                <a:latin typeface="Arial"/>
                <a:cs typeface="Arial"/>
              </a:rPr>
              <a:t>,</a:t>
            </a:r>
            <a:r>
              <a:rPr sz="1600" spc="-235" dirty="0">
                <a:solidFill>
                  <a:srgbClr val="666667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383838"/>
                </a:solidFill>
                <a:latin typeface="Arial"/>
                <a:cs typeface="Arial"/>
              </a:rPr>
              <a:t>on</a:t>
            </a:r>
            <a:r>
              <a:rPr sz="1600" spc="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383838"/>
                </a:solidFill>
                <a:latin typeface="Arial"/>
                <a:cs typeface="Arial"/>
              </a:rPr>
              <a:t>the</a:t>
            </a:r>
            <a:r>
              <a:rPr sz="1600" spc="8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83838"/>
                </a:solidFill>
                <a:latin typeface="Arial"/>
                <a:cs typeface="Arial"/>
              </a:rPr>
              <a:t>other</a:t>
            </a:r>
            <a:r>
              <a:rPr sz="1600" spc="11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383838"/>
                </a:solidFill>
                <a:latin typeface="Arial"/>
                <a:cs typeface="Arial"/>
              </a:rPr>
              <a:t>hand,</a:t>
            </a:r>
            <a:r>
              <a:rPr sz="1600" spc="-4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83838"/>
                </a:solidFill>
                <a:latin typeface="Arial"/>
                <a:cs typeface="Arial"/>
              </a:rPr>
              <a:t>tells</a:t>
            </a:r>
            <a:r>
              <a:rPr sz="1600" spc="10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65" dirty="0">
                <a:solidFill>
                  <a:srgbClr val="383838"/>
                </a:solidFill>
                <a:latin typeface="Arial"/>
                <a:cs typeface="Arial"/>
              </a:rPr>
              <a:t>us</a:t>
            </a:r>
            <a:r>
              <a:rPr sz="1600" spc="-6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383838"/>
                </a:solidFill>
                <a:latin typeface="Arial"/>
                <a:cs typeface="Arial"/>
              </a:rPr>
              <a:t>how</a:t>
            </a:r>
            <a:r>
              <a:rPr sz="1600" spc="7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383838"/>
                </a:solidFill>
                <a:latin typeface="Arial"/>
                <a:cs typeface="Arial"/>
              </a:rPr>
              <a:t>much</a:t>
            </a:r>
            <a:r>
              <a:rPr sz="1600" spc="-2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383838"/>
                </a:solidFill>
                <a:latin typeface="Arial"/>
                <a:cs typeface="Arial"/>
              </a:rPr>
              <a:t>the</a:t>
            </a:r>
            <a:r>
              <a:rPr sz="1600" spc="1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383838"/>
                </a:solidFill>
                <a:latin typeface="Arial"/>
                <a:cs typeface="Arial"/>
              </a:rPr>
              <a:t>two</a:t>
            </a:r>
            <a:r>
              <a:rPr sz="1600" spc="4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40" dirty="0">
                <a:solidFill>
                  <a:srgbClr val="383838"/>
                </a:solidFill>
                <a:latin typeface="Arial"/>
                <a:cs typeface="Arial"/>
              </a:rPr>
              <a:t>d</a:t>
            </a:r>
            <a:r>
              <a:rPr sz="1600" spc="-75" dirty="0">
                <a:solidFill>
                  <a:srgbClr val="383838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383838"/>
                </a:solidFill>
                <a:latin typeface="Arial"/>
                <a:cs typeface="Arial"/>
              </a:rPr>
              <a:t>fferent</a:t>
            </a:r>
            <a:r>
              <a:rPr sz="1600" spc="8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4F4F4F"/>
                </a:solidFill>
                <a:latin typeface="Arial"/>
                <a:cs typeface="Arial"/>
              </a:rPr>
              <a:t>variables</a:t>
            </a:r>
            <a:r>
              <a:rPr sz="1600" spc="17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383838"/>
                </a:solidFill>
                <a:latin typeface="Arial"/>
                <a:cs typeface="Arial"/>
              </a:rPr>
              <a:t>(or</a:t>
            </a:r>
            <a:r>
              <a:rPr sz="1600" spc="1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383838"/>
                </a:solidFill>
                <a:latin typeface="Arial"/>
                <a:cs typeface="Arial"/>
              </a:rPr>
              <a:t>Dimensions)</a:t>
            </a:r>
            <a:r>
              <a:rPr sz="1600" spc="6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83838"/>
                </a:solidFill>
                <a:latin typeface="Arial"/>
                <a:cs typeface="Arial"/>
              </a:rPr>
              <a:t>vary</a:t>
            </a:r>
            <a:r>
              <a:rPr sz="1600" spc="4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383838"/>
                </a:solidFill>
                <a:latin typeface="Arial"/>
                <a:cs typeface="Arial"/>
              </a:rPr>
              <a:t>from</a:t>
            </a:r>
            <a:r>
              <a:rPr sz="1600" spc="3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383838"/>
                </a:solidFill>
                <a:latin typeface="Arial"/>
                <a:cs typeface="Arial"/>
              </a:rPr>
              <a:t>the</a:t>
            </a:r>
            <a:r>
              <a:rPr sz="1600" spc="7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40" dirty="0">
                <a:solidFill>
                  <a:srgbClr val="383838"/>
                </a:solidFill>
                <a:latin typeface="Arial"/>
                <a:cs typeface="Arial"/>
              </a:rPr>
              <a:t>mean</a:t>
            </a:r>
            <a:r>
              <a:rPr sz="1600" spc="-8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65" dirty="0">
                <a:solidFill>
                  <a:srgbClr val="383838"/>
                </a:solidFill>
                <a:latin typeface="Arial"/>
                <a:cs typeface="Arial"/>
              </a:rPr>
              <a:t>w</a:t>
            </a:r>
            <a:r>
              <a:rPr sz="1600" spc="-15" dirty="0">
                <a:solidFill>
                  <a:srgbClr val="383838"/>
                </a:solidFill>
                <a:latin typeface="Arial"/>
                <a:cs typeface="Arial"/>
              </a:rPr>
              <a:t>i</a:t>
            </a:r>
            <a:r>
              <a:rPr sz="1600" spc="25" dirty="0">
                <a:solidFill>
                  <a:srgbClr val="383838"/>
                </a:solidFill>
                <a:latin typeface="Arial"/>
                <a:cs typeface="Arial"/>
              </a:rPr>
              <a:t>th</a:t>
            </a:r>
            <a:r>
              <a:rPr sz="1600" spc="7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383838"/>
                </a:solidFill>
                <a:latin typeface="Arial"/>
                <a:cs typeface="Arial"/>
              </a:rPr>
              <a:t>respect</a:t>
            </a:r>
            <a:r>
              <a:rPr sz="1600" spc="1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383838"/>
                </a:solidFill>
                <a:latin typeface="Arial"/>
                <a:cs typeface="Arial"/>
              </a:rPr>
              <a:t>to</a:t>
            </a:r>
            <a:r>
              <a:rPr sz="1600" spc="1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383838"/>
                </a:solidFill>
                <a:latin typeface="Arial"/>
                <a:cs typeface="Arial"/>
              </a:rPr>
              <a:t>each</a:t>
            </a:r>
            <a:r>
              <a:rPr sz="1600" spc="2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383838"/>
                </a:solidFill>
                <a:latin typeface="Arial"/>
                <a:cs typeface="Arial"/>
              </a:rPr>
              <a:t>other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3151" y="6028331"/>
            <a:ext cx="124841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0055" algn="l"/>
              </a:tabLst>
            </a:pPr>
            <a:r>
              <a:rPr sz="800" spc="395" dirty="0">
                <a:solidFill>
                  <a:srgbClr val="383838"/>
                </a:solidFill>
                <a:latin typeface="Times New Roman"/>
                <a:cs typeface="Times New Roman"/>
              </a:rPr>
              <a:t>"'	</a:t>
            </a:r>
            <a:r>
              <a:rPr sz="1500" i="1" spc="135" dirty="0">
                <a:solidFill>
                  <a:srgbClr val="4F4F4F"/>
                </a:solidFill>
                <a:latin typeface="Times New Roman"/>
                <a:cs typeface="Times New Roman"/>
              </a:rPr>
              <a:t>(</a:t>
            </a:r>
            <a:r>
              <a:rPr sz="1500" i="1" spc="-160" dirty="0">
                <a:solidFill>
                  <a:srgbClr val="4F4F4F"/>
                </a:solidFill>
                <a:latin typeface="Times New Roman"/>
                <a:cs typeface="Times New Roman"/>
              </a:rPr>
              <a:t>X</a:t>
            </a:r>
            <a:r>
              <a:rPr sz="1500" i="1" spc="75" dirty="0">
                <a:solidFill>
                  <a:srgbClr val="4F4F4F"/>
                </a:solidFill>
                <a:latin typeface="Times New Roman"/>
                <a:cs typeface="Times New Roman"/>
              </a:rPr>
              <a:t> </a:t>
            </a:r>
            <a:r>
              <a:rPr sz="1500" i="1" spc="20" dirty="0">
                <a:solidFill>
                  <a:srgbClr val="4F4F4F"/>
                </a:solidFill>
                <a:latin typeface="Times New Roman"/>
                <a:cs typeface="Times New Roman"/>
              </a:rPr>
              <a:t>·</a:t>
            </a:r>
            <a:r>
              <a:rPr sz="1500" i="1" spc="40" dirty="0">
                <a:solidFill>
                  <a:srgbClr val="4F4F4F"/>
                </a:solidFill>
                <a:latin typeface="Times New Roman"/>
                <a:cs typeface="Times New Roman"/>
              </a:rPr>
              <a:t> </a:t>
            </a:r>
            <a:r>
              <a:rPr sz="1500" spc="860" dirty="0">
                <a:solidFill>
                  <a:srgbClr val="4F4F4F"/>
                </a:solidFill>
                <a:latin typeface="Times New Roman"/>
                <a:cs typeface="Times New Roman"/>
              </a:rPr>
              <a:t>-</a:t>
            </a:r>
            <a:r>
              <a:rPr sz="1500" dirty="0">
                <a:solidFill>
                  <a:srgbClr val="4F4F4F"/>
                </a:solidFill>
                <a:latin typeface="Times New Roman"/>
                <a:cs typeface="Times New Roman"/>
              </a:rPr>
              <a:t> </a:t>
            </a:r>
            <a:r>
              <a:rPr sz="1500" spc="-140" dirty="0">
                <a:solidFill>
                  <a:srgbClr val="4F4F4F"/>
                </a:solidFill>
                <a:latin typeface="Times New Roman"/>
                <a:cs typeface="Times New Roman"/>
              </a:rPr>
              <a:t> </a:t>
            </a:r>
            <a:r>
              <a:rPr sz="1500" i="1" spc="-160" dirty="0">
                <a:solidFill>
                  <a:srgbClr val="4F4F4F"/>
                </a:solidFill>
                <a:latin typeface="Times New Roman"/>
                <a:cs typeface="Times New Roman"/>
              </a:rPr>
              <a:t>X</a:t>
            </a:r>
            <a:r>
              <a:rPr sz="1500" i="1" spc="-45" dirty="0">
                <a:solidFill>
                  <a:srgbClr val="4F4F4F"/>
                </a:solidFill>
                <a:latin typeface="Times New Roman"/>
                <a:cs typeface="Times New Roman"/>
              </a:rPr>
              <a:t> </a:t>
            </a:r>
            <a:r>
              <a:rPr sz="1500" i="1" spc="10" dirty="0">
                <a:solidFill>
                  <a:srgbClr val="4F4F4F"/>
                </a:solidFill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4880" y="6018751"/>
            <a:ext cx="12318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365" dirty="0">
                <a:solidFill>
                  <a:srgbClr val="666667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88997" y="6028331"/>
            <a:ext cx="79057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spc="10" dirty="0">
                <a:solidFill>
                  <a:srgbClr val="666667"/>
                </a:solidFill>
                <a:latin typeface="Times New Roman"/>
                <a:cs typeface="Times New Roman"/>
              </a:rPr>
              <a:t>(</a:t>
            </a:r>
            <a:r>
              <a:rPr sz="1500" i="1" spc="-130" dirty="0">
                <a:solidFill>
                  <a:srgbClr val="666667"/>
                </a:solidFill>
                <a:latin typeface="Times New Roman"/>
                <a:cs typeface="Times New Roman"/>
              </a:rPr>
              <a:t> </a:t>
            </a:r>
            <a:r>
              <a:rPr sz="1500" i="1" spc="-45" dirty="0">
                <a:solidFill>
                  <a:srgbClr val="666667"/>
                </a:solidFill>
                <a:latin typeface="Times New Roman"/>
                <a:cs typeface="Times New Roman"/>
              </a:rPr>
              <a:t>Y</a:t>
            </a:r>
            <a:r>
              <a:rPr sz="1500" i="1" spc="-360" dirty="0">
                <a:solidFill>
                  <a:srgbClr val="666667"/>
                </a:solidFill>
                <a:latin typeface="Times New Roman"/>
                <a:cs typeface="Times New Roman"/>
              </a:rPr>
              <a:t>.</a:t>
            </a:r>
            <a:r>
              <a:rPr sz="1500" i="1" spc="20" dirty="0">
                <a:solidFill>
                  <a:srgbClr val="666667"/>
                </a:solidFill>
                <a:latin typeface="Times New Roman"/>
                <a:cs typeface="Times New Roman"/>
              </a:rPr>
              <a:t>·</a:t>
            </a:r>
            <a:r>
              <a:rPr sz="1500" i="1" spc="40" dirty="0">
                <a:solidFill>
                  <a:srgbClr val="666667"/>
                </a:solidFill>
                <a:latin typeface="Times New Roman"/>
                <a:cs typeface="Times New Roman"/>
              </a:rPr>
              <a:t> </a:t>
            </a:r>
            <a:r>
              <a:rPr sz="1500" spc="860" dirty="0">
                <a:solidFill>
                  <a:srgbClr val="4F4F4F"/>
                </a:solidFill>
                <a:latin typeface="Times New Roman"/>
                <a:cs typeface="Times New Roman"/>
              </a:rPr>
              <a:t>-</a:t>
            </a:r>
            <a:r>
              <a:rPr sz="1500" spc="-55" dirty="0">
                <a:solidFill>
                  <a:srgbClr val="4F4F4F"/>
                </a:solidFill>
                <a:latin typeface="Times New Roman"/>
                <a:cs typeface="Times New Roman"/>
              </a:rPr>
              <a:t> </a:t>
            </a:r>
            <a:r>
              <a:rPr sz="1500" spc="70" dirty="0">
                <a:solidFill>
                  <a:srgbClr val="666667"/>
                </a:solidFill>
                <a:latin typeface="Times New Roman"/>
                <a:cs typeface="Times New Roman"/>
              </a:rPr>
              <a:t>r¥)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63784" y="6062938"/>
            <a:ext cx="1102995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157" baseline="-5208" dirty="0">
                <a:solidFill>
                  <a:srgbClr val="666667"/>
                </a:solidFill>
                <a:latin typeface="Times New Roman"/>
                <a:cs typeface="Times New Roman"/>
              </a:rPr>
              <a:t>co</a:t>
            </a:r>
            <a:r>
              <a:rPr sz="2400" i="1" spc="405" baseline="-5208" dirty="0">
                <a:solidFill>
                  <a:srgbClr val="666667"/>
                </a:solidFill>
                <a:latin typeface="Times New Roman"/>
                <a:cs typeface="Times New Roman"/>
              </a:rPr>
              <a:t>v</a:t>
            </a:r>
            <a:r>
              <a:rPr sz="1400" i="1" spc="110" dirty="0">
                <a:solidFill>
                  <a:srgbClr val="666667"/>
                </a:solidFill>
                <a:latin typeface="Arial"/>
                <a:cs typeface="Arial"/>
              </a:rPr>
              <a:t>(</a:t>
            </a:r>
            <a:r>
              <a:rPr sz="1400" i="1" spc="305" dirty="0">
                <a:solidFill>
                  <a:srgbClr val="666667"/>
                </a:solidFill>
                <a:latin typeface="Arial"/>
                <a:cs typeface="Arial"/>
              </a:rPr>
              <a:t>x</a:t>
            </a:r>
            <a:r>
              <a:rPr sz="1400" i="1" spc="-240" dirty="0">
                <a:solidFill>
                  <a:srgbClr val="666667"/>
                </a:solidFill>
                <a:latin typeface="Arial"/>
                <a:cs typeface="Arial"/>
              </a:rPr>
              <a:t> </a:t>
            </a:r>
            <a:r>
              <a:rPr sz="2400" spc="127" baseline="-5208" dirty="0">
                <a:solidFill>
                  <a:srgbClr val="666667"/>
                </a:solidFill>
                <a:latin typeface="Times New Roman"/>
                <a:cs typeface="Times New Roman"/>
              </a:rPr>
              <a:t>,</a:t>
            </a:r>
            <a:r>
              <a:rPr sz="2400" spc="-292" baseline="-5208" dirty="0">
                <a:solidFill>
                  <a:srgbClr val="666667"/>
                </a:solidFill>
                <a:latin typeface="Times New Roman"/>
                <a:cs typeface="Times New Roman"/>
              </a:rPr>
              <a:t> </a:t>
            </a:r>
            <a:r>
              <a:rPr sz="1450" i="1" spc="15" dirty="0">
                <a:solidFill>
                  <a:srgbClr val="4F4F4F"/>
                </a:solidFill>
                <a:latin typeface="Times New Roman"/>
                <a:cs typeface="Times New Roman"/>
              </a:rPr>
              <a:t>Y</a:t>
            </a:r>
            <a:r>
              <a:rPr sz="1450" i="1" spc="-140" dirty="0">
                <a:solidFill>
                  <a:srgbClr val="4F4F4F"/>
                </a:solidFill>
                <a:latin typeface="Times New Roman"/>
                <a:cs typeface="Times New Roman"/>
              </a:rPr>
              <a:t> </a:t>
            </a:r>
            <a:r>
              <a:rPr sz="1450" i="1" spc="-25" dirty="0">
                <a:solidFill>
                  <a:srgbClr val="4F4F4F"/>
                </a:solidFill>
                <a:latin typeface="Times New Roman"/>
                <a:cs typeface="Times New Roman"/>
              </a:rPr>
              <a:t>)</a:t>
            </a:r>
            <a:r>
              <a:rPr sz="1450" i="1" dirty="0">
                <a:solidFill>
                  <a:srgbClr val="4F4F4F"/>
                </a:solidFill>
                <a:latin typeface="Times New Roman"/>
                <a:cs typeface="Times New Roman"/>
              </a:rPr>
              <a:t> </a:t>
            </a:r>
            <a:r>
              <a:rPr sz="1450" i="1" spc="35" dirty="0">
                <a:solidFill>
                  <a:srgbClr val="4F4F4F"/>
                </a:solidFill>
                <a:latin typeface="Times New Roman"/>
                <a:cs typeface="Times New Roman"/>
              </a:rPr>
              <a:t> </a:t>
            </a:r>
            <a:r>
              <a:rPr sz="2175" spc="487" baseline="30651" dirty="0">
                <a:solidFill>
                  <a:srgbClr val="383838"/>
                </a:solidFill>
                <a:latin typeface="Times New Roman"/>
                <a:cs typeface="Times New Roman"/>
              </a:rPr>
              <a:t>_</a:t>
            </a:r>
            <a:endParaRPr sz="2175" baseline="3065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73151" y="6114035"/>
            <a:ext cx="715645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1035" algn="l"/>
              </a:tabLst>
            </a:pPr>
            <a:r>
              <a:rPr sz="950" spc="-5" dirty="0">
                <a:solidFill>
                  <a:srgbClr val="383838"/>
                </a:solidFill>
                <a:latin typeface="Times New Roman"/>
                <a:cs typeface="Times New Roman"/>
              </a:rPr>
              <a:t>4'..</a:t>
            </a:r>
            <a:r>
              <a:rPr sz="950" spc="-130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950" spc="85" dirty="0">
                <a:solidFill>
                  <a:srgbClr val="666667"/>
                </a:solidFill>
                <a:latin typeface="Times New Roman"/>
                <a:cs typeface="Times New Roman"/>
              </a:rPr>
              <a:t>t</a:t>
            </a:r>
            <a:r>
              <a:rPr sz="950" spc="-70" dirty="0">
                <a:solidFill>
                  <a:srgbClr val="666667"/>
                </a:solidFill>
                <a:latin typeface="Times New Roman"/>
                <a:cs typeface="Times New Roman"/>
              </a:rPr>
              <a:t> </a:t>
            </a:r>
            <a:r>
              <a:rPr sz="950" spc="190" dirty="0">
                <a:solidFill>
                  <a:srgbClr val="666667"/>
                </a:solidFill>
                <a:latin typeface="Times New Roman"/>
                <a:cs typeface="Times New Roman"/>
              </a:rPr>
              <a:t>=</a:t>
            </a:r>
            <a:r>
              <a:rPr sz="950" spc="-45" dirty="0">
                <a:solidFill>
                  <a:srgbClr val="666667"/>
                </a:solidFill>
                <a:latin typeface="Times New Roman"/>
                <a:cs typeface="Times New Roman"/>
              </a:rPr>
              <a:t> </a:t>
            </a:r>
            <a:r>
              <a:rPr sz="950" spc="365" dirty="0">
                <a:solidFill>
                  <a:srgbClr val="666667"/>
                </a:solidFill>
                <a:latin typeface="Times New Roman"/>
                <a:cs typeface="Times New Roman"/>
              </a:rPr>
              <a:t>l</a:t>
            </a:r>
            <a:r>
              <a:rPr sz="950" dirty="0">
                <a:solidFill>
                  <a:srgbClr val="666667"/>
                </a:solidFill>
                <a:latin typeface="Times New Roman"/>
                <a:cs typeface="Times New Roman"/>
              </a:rPr>
              <a:t>	</a:t>
            </a:r>
            <a:r>
              <a:rPr sz="750" i="1" spc="-95" dirty="0">
                <a:solidFill>
                  <a:srgbClr val="666667"/>
                </a:solidFill>
                <a:latin typeface="Arial"/>
                <a:cs typeface="Arial"/>
              </a:rPr>
              <a:t>L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73351" y="6133936"/>
            <a:ext cx="67310" cy="12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i="1" spc="-95" dirty="0">
                <a:solidFill>
                  <a:srgbClr val="666667"/>
                </a:solidFill>
                <a:latin typeface="Arial"/>
                <a:cs typeface="Arial"/>
              </a:rPr>
              <a:t>L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07680" y="6172971"/>
            <a:ext cx="2089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910" dirty="0">
                <a:solidFill>
                  <a:srgbClr val="666667"/>
                </a:solidFill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19389" y="6197552"/>
            <a:ext cx="1943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75" dirty="0">
                <a:solidFill>
                  <a:srgbClr val="4F4F4F"/>
                </a:solidFill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13810" y="6287677"/>
            <a:ext cx="40259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i="1" spc="185" dirty="0">
                <a:solidFill>
                  <a:srgbClr val="4F4F4F"/>
                </a:solidFill>
                <a:latin typeface="Courier New"/>
                <a:cs typeface="Courier New"/>
              </a:rPr>
              <a:t>n</a:t>
            </a:r>
            <a:r>
              <a:rPr sz="1550" i="1" spc="-595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1550" i="1" spc="585" dirty="0">
                <a:solidFill>
                  <a:srgbClr val="4F4F4F"/>
                </a:solidFill>
                <a:latin typeface="Courier New"/>
                <a:cs typeface="Courier New"/>
              </a:rPr>
              <a:t>-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61692" y="5617651"/>
            <a:ext cx="486409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1105" dirty="0">
                <a:solidFill>
                  <a:srgbClr val="3677AA"/>
                </a:solidFill>
                <a:latin typeface="Arial"/>
                <a:cs typeface="Arial"/>
              </a:rPr>
              <a:t>•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3289" y="4616244"/>
            <a:ext cx="1592826" cy="1430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65226" y="5840361"/>
            <a:ext cx="678425" cy="324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5296" y="2348680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>
                <a:moveTo>
                  <a:pt x="0" y="0"/>
                </a:moveTo>
                <a:lnTo>
                  <a:pt x="5029200" y="0"/>
                </a:lnTo>
              </a:path>
            </a:pathLst>
          </a:custGeom>
          <a:ln w="110612">
            <a:solidFill>
              <a:srgbClr val="976B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89438" y="5309419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4">
                <a:moveTo>
                  <a:pt x="0" y="0"/>
                </a:moveTo>
                <a:lnTo>
                  <a:pt x="405580" y="0"/>
                </a:lnTo>
              </a:path>
            </a:pathLst>
          </a:custGeom>
          <a:ln w="29496">
            <a:solidFill>
              <a:srgbClr val="4B4B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">
              <a:lnSpc>
                <a:spcPct val="100000"/>
              </a:lnSpc>
            </a:pPr>
            <a:r>
              <a:rPr spc="-245" dirty="0">
                <a:solidFill>
                  <a:srgbClr val="3A82C1"/>
                </a:solidFill>
              </a:rPr>
              <a:t>Pr</a:t>
            </a:r>
            <a:r>
              <a:rPr spc="-110" dirty="0">
                <a:solidFill>
                  <a:srgbClr val="3A82C1"/>
                </a:solidFill>
              </a:rPr>
              <a:t>i</a:t>
            </a:r>
            <a:r>
              <a:rPr spc="145" dirty="0">
                <a:solidFill>
                  <a:srgbClr val="3A82C1"/>
                </a:solidFill>
              </a:rPr>
              <a:t>nc</a:t>
            </a:r>
            <a:r>
              <a:rPr spc="-45" dirty="0">
                <a:solidFill>
                  <a:srgbClr val="3A82C1"/>
                </a:solidFill>
              </a:rPr>
              <a:t>i</a:t>
            </a:r>
            <a:r>
              <a:rPr spc="155" dirty="0">
                <a:solidFill>
                  <a:srgbClr val="3A82C1"/>
                </a:solidFill>
              </a:rPr>
              <a:t>p</a:t>
            </a:r>
            <a:r>
              <a:rPr spc="140" dirty="0">
                <a:solidFill>
                  <a:srgbClr val="5497CD"/>
                </a:solidFill>
              </a:rPr>
              <a:t>al</a:t>
            </a:r>
            <a:r>
              <a:rPr spc="65" dirty="0">
                <a:solidFill>
                  <a:srgbClr val="5497CD"/>
                </a:solidFill>
              </a:rPr>
              <a:t> </a:t>
            </a:r>
            <a:r>
              <a:rPr spc="120" dirty="0">
                <a:solidFill>
                  <a:srgbClr val="6980BD"/>
                </a:solidFill>
              </a:rPr>
              <a:t>C</a:t>
            </a:r>
            <a:r>
              <a:rPr spc="215" dirty="0">
                <a:solidFill>
                  <a:srgbClr val="6980BD"/>
                </a:solidFill>
              </a:rPr>
              <a:t>o</a:t>
            </a:r>
            <a:r>
              <a:rPr spc="170" dirty="0">
                <a:solidFill>
                  <a:srgbClr val="877CB8"/>
                </a:solidFill>
              </a:rPr>
              <a:t>mp</a:t>
            </a:r>
            <a:r>
              <a:rPr spc="260" dirty="0">
                <a:solidFill>
                  <a:srgbClr val="877CB8"/>
                </a:solidFill>
              </a:rPr>
              <a:t>o</a:t>
            </a:r>
            <a:r>
              <a:rPr spc="75" dirty="0">
                <a:solidFill>
                  <a:srgbClr val="A170AC"/>
                </a:solidFill>
              </a:rPr>
              <a:t>nent</a:t>
            </a:r>
            <a:r>
              <a:rPr spc="-80" dirty="0">
                <a:solidFill>
                  <a:srgbClr val="A170AC"/>
                </a:solidFill>
              </a:rPr>
              <a:t> </a:t>
            </a:r>
            <a:r>
              <a:rPr spc="85" dirty="0"/>
              <a:t>Ana</a:t>
            </a:r>
            <a:r>
              <a:rPr spc="110" dirty="0"/>
              <a:t>l</a:t>
            </a:r>
            <a:r>
              <a:rPr spc="-95" dirty="0"/>
              <a:t>y</a:t>
            </a:r>
            <a:r>
              <a:rPr dirty="0"/>
              <a:t>s</a:t>
            </a:r>
            <a:r>
              <a:rPr spc="-105" dirty="0"/>
              <a:t>i</a:t>
            </a:r>
            <a:r>
              <a:rPr spc="-350" dirty="0"/>
              <a:t>s</a:t>
            </a:r>
            <a:r>
              <a:rPr spc="175" dirty="0"/>
              <a:t> </a:t>
            </a:r>
            <a:r>
              <a:rPr spc="55" dirty="0">
                <a:solidFill>
                  <a:srgbClr val="DB3872"/>
                </a:solidFill>
              </a:rPr>
              <a:t>(</a:t>
            </a:r>
            <a:r>
              <a:rPr spc="100" dirty="0">
                <a:solidFill>
                  <a:srgbClr val="DB3872"/>
                </a:solidFill>
              </a:rPr>
              <a:t>PCA</a:t>
            </a:r>
            <a:r>
              <a:rPr spc="55" dirty="0">
                <a:solidFill>
                  <a:srgbClr val="DB3872"/>
                </a:solidFill>
              </a:rPr>
              <a:t>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1590" y="2608713"/>
            <a:ext cx="8430260" cy="53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 marR="5080" indent="-184150">
              <a:lnSpc>
                <a:spcPts val="2150"/>
              </a:lnSpc>
              <a:buClr>
                <a:srgbClr val="2F2F2F"/>
              </a:buClr>
              <a:buFont typeface="Arial"/>
              <a:buChar char="•"/>
              <a:tabLst>
                <a:tab pos="212090" algn="l"/>
              </a:tabLst>
            </a:pPr>
            <a:r>
              <a:rPr sz="1900" spc="25" dirty="0">
                <a:solidFill>
                  <a:srgbClr val="2F2F2F"/>
                </a:solidFill>
                <a:latin typeface="Arial"/>
                <a:cs typeface="Arial"/>
              </a:rPr>
              <a:t>PCA</a:t>
            </a:r>
            <a:r>
              <a:rPr sz="1900" spc="-8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2F2F2F"/>
                </a:solidFill>
                <a:latin typeface="Arial"/>
                <a:cs typeface="Arial"/>
              </a:rPr>
              <a:t>i</a:t>
            </a:r>
            <a:r>
              <a:rPr sz="1900" spc="35" dirty="0">
                <a:solidFill>
                  <a:srgbClr val="2F2F2F"/>
                </a:solidFill>
                <a:latin typeface="Arial"/>
                <a:cs typeface="Arial"/>
              </a:rPr>
              <a:t>s</a:t>
            </a:r>
            <a:r>
              <a:rPr sz="1900" spc="-1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70" dirty="0">
                <a:solidFill>
                  <a:srgbClr val="2F2F2F"/>
                </a:solidFill>
                <a:latin typeface="Arial"/>
                <a:cs typeface="Arial"/>
              </a:rPr>
              <a:t>a</a:t>
            </a:r>
            <a:r>
              <a:rPr sz="1900" spc="8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2F2F2F"/>
                </a:solidFill>
                <a:latin typeface="Arial"/>
                <a:cs typeface="Arial"/>
              </a:rPr>
              <a:t>mu</a:t>
            </a:r>
            <a:r>
              <a:rPr sz="1900" spc="-95" dirty="0">
                <a:solidFill>
                  <a:srgbClr val="2F2F2F"/>
                </a:solidFill>
                <a:latin typeface="Arial"/>
                <a:cs typeface="Arial"/>
              </a:rPr>
              <a:t>l</a:t>
            </a:r>
            <a:r>
              <a:rPr sz="1900" spc="35" dirty="0">
                <a:solidFill>
                  <a:srgbClr val="2F2F2F"/>
                </a:solidFill>
                <a:latin typeface="Arial"/>
                <a:cs typeface="Arial"/>
              </a:rPr>
              <a:t>t</a:t>
            </a:r>
            <a:r>
              <a:rPr sz="1900" spc="-15" dirty="0">
                <a:solidFill>
                  <a:srgbClr val="2F2F2F"/>
                </a:solidFill>
                <a:latin typeface="Arial"/>
                <a:cs typeface="Arial"/>
              </a:rPr>
              <a:t>i</a:t>
            </a:r>
            <a:r>
              <a:rPr sz="1900" spc="15" dirty="0">
                <a:solidFill>
                  <a:srgbClr val="2F2F2F"/>
                </a:solidFill>
                <a:latin typeface="Arial"/>
                <a:cs typeface="Arial"/>
              </a:rPr>
              <a:t>var</a:t>
            </a:r>
            <a:r>
              <a:rPr sz="1900" spc="75" dirty="0">
                <a:solidFill>
                  <a:srgbClr val="2F2F2F"/>
                </a:solidFill>
                <a:latin typeface="Arial"/>
                <a:cs typeface="Arial"/>
              </a:rPr>
              <a:t>i</a:t>
            </a:r>
            <a:r>
              <a:rPr sz="1900" spc="35" dirty="0">
                <a:solidFill>
                  <a:srgbClr val="2F2F2F"/>
                </a:solidFill>
                <a:latin typeface="Arial"/>
                <a:cs typeface="Arial"/>
              </a:rPr>
              <a:t>ate</a:t>
            </a:r>
            <a:r>
              <a:rPr sz="1900" spc="-5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15" dirty="0">
                <a:solidFill>
                  <a:srgbClr val="2F2F2F"/>
                </a:solidFill>
                <a:latin typeface="Arial"/>
                <a:cs typeface="Arial"/>
              </a:rPr>
              <a:t>technique</a:t>
            </a:r>
            <a:r>
              <a:rPr sz="190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25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2F2F2F"/>
                </a:solidFill>
                <a:latin typeface="Arial"/>
                <a:cs typeface="Arial"/>
              </a:rPr>
              <a:t>i</a:t>
            </a:r>
            <a:r>
              <a:rPr sz="1900" spc="145" dirty="0">
                <a:solidFill>
                  <a:srgbClr val="2F2F2F"/>
                </a:solidFill>
                <a:latin typeface="Arial"/>
                <a:cs typeface="Arial"/>
              </a:rPr>
              <a:t>n</a:t>
            </a:r>
            <a:r>
              <a:rPr sz="1900" spc="-16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2F2F2F"/>
                </a:solidFill>
                <a:latin typeface="Arial"/>
                <a:cs typeface="Arial"/>
              </a:rPr>
              <a:t>wh</a:t>
            </a:r>
            <a:r>
              <a:rPr sz="1900" spc="45" dirty="0">
                <a:solidFill>
                  <a:srgbClr val="2F2F2F"/>
                </a:solidFill>
                <a:latin typeface="Arial"/>
                <a:cs typeface="Arial"/>
              </a:rPr>
              <a:t>i</a:t>
            </a:r>
            <a:r>
              <a:rPr sz="1900" spc="80" dirty="0">
                <a:solidFill>
                  <a:srgbClr val="2F2F2F"/>
                </a:solidFill>
                <a:latin typeface="Arial"/>
                <a:cs typeface="Arial"/>
              </a:rPr>
              <a:t>ch</a:t>
            </a:r>
            <a:r>
              <a:rPr sz="1900" spc="-2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70" dirty="0">
                <a:solidFill>
                  <a:srgbClr val="2F2F2F"/>
                </a:solidFill>
                <a:latin typeface="Arial"/>
                <a:cs typeface="Arial"/>
              </a:rPr>
              <a:t>a</a:t>
            </a:r>
            <a:r>
              <a:rPr sz="1900" spc="2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40" dirty="0">
                <a:solidFill>
                  <a:srgbClr val="2F2F2F"/>
                </a:solidFill>
                <a:latin typeface="Arial"/>
                <a:cs typeface="Arial"/>
              </a:rPr>
              <a:t>n</a:t>
            </a:r>
            <a:r>
              <a:rPr sz="1900" spc="30" dirty="0">
                <a:solidFill>
                  <a:srgbClr val="2F2F2F"/>
                </a:solidFill>
                <a:latin typeface="Arial"/>
                <a:cs typeface="Arial"/>
              </a:rPr>
              <a:t>umber</a:t>
            </a:r>
            <a:r>
              <a:rPr sz="1900" spc="8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20" dirty="0">
                <a:solidFill>
                  <a:srgbClr val="2F2F2F"/>
                </a:solidFill>
                <a:latin typeface="Arial"/>
                <a:cs typeface="Arial"/>
              </a:rPr>
              <a:t>of</a:t>
            </a:r>
            <a:r>
              <a:rPr sz="1900" spc="3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i="1" spc="5" dirty="0">
                <a:solidFill>
                  <a:srgbClr val="2869A8"/>
                </a:solidFill>
                <a:latin typeface="Arial"/>
                <a:cs typeface="Arial"/>
              </a:rPr>
              <a:t>related</a:t>
            </a:r>
            <a:r>
              <a:rPr sz="1900" i="1" spc="50" dirty="0">
                <a:solidFill>
                  <a:srgbClr val="2869A8"/>
                </a:solidFill>
                <a:latin typeface="Arial"/>
                <a:cs typeface="Arial"/>
              </a:rPr>
              <a:t> </a:t>
            </a:r>
            <a:r>
              <a:rPr sz="1900" spc="35" dirty="0">
                <a:solidFill>
                  <a:srgbClr val="2F2F2F"/>
                </a:solidFill>
                <a:latin typeface="Arial"/>
                <a:cs typeface="Arial"/>
              </a:rPr>
              <a:t>var</a:t>
            </a:r>
            <a:r>
              <a:rPr sz="1900" spc="75" dirty="0">
                <a:solidFill>
                  <a:srgbClr val="2F2F2F"/>
                </a:solidFill>
                <a:latin typeface="Arial"/>
                <a:cs typeface="Arial"/>
              </a:rPr>
              <a:t>i</a:t>
            </a:r>
            <a:r>
              <a:rPr sz="1900" spc="35" dirty="0">
                <a:solidFill>
                  <a:srgbClr val="2F2F2F"/>
                </a:solidFill>
                <a:latin typeface="Arial"/>
                <a:cs typeface="Arial"/>
              </a:rPr>
              <a:t>ables</a:t>
            </a:r>
            <a:r>
              <a:rPr sz="1900" spc="3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25" dirty="0">
                <a:solidFill>
                  <a:srgbClr val="2F2F2F"/>
                </a:solidFill>
                <a:latin typeface="Arial"/>
                <a:cs typeface="Arial"/>
              </a:rPr>
              <a:t>are</a:t>
            </a:r>
            <a:r>
              <a:rPr sz="1900" spc="20" dirty="0">
                <a:solidFill>
                  <a:srgbClr val="2F2F2F"/>
                </a:solidFill>
                <a:latin typeface="Arial"/>
                <a:cs typeface="Arial"/>
              </a:rPr>
              <a:t> tra</a:t>
            </a:r>
            <a:r>
              <a:rPr sz="1900" spc="50" dirty="0">
                <a:solidFill>
                  <a:srgbClr val="2F2F2F"/>
                </a:solidFill>
                <a:latin typeface="Arial"/>
                <a:cs typeface="Arial"/>
              </a:rPr>
              <a:t>n</a:t>
            </a:r>
            <a:r>
              <a:rPr sz="1900" spc="15" dirty="0">
                <a:solidFill>
                  <a:srgbClr val="2F2F2F"/>
                </a:solidFill>
                <a:latin typeface="Arial"/>
                <a:cs typeface="Arial"/>
              </a:rPr>
              <a:t>sformed</a:t>
            </a:r>
            <a:r>
              <a:rPr sz="1900" spc="18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40" dirty="0">
                <a:solidFill>
                  <a:srgbClr val="2F2F2F"/>
                </a:solidFill>
                <a:latin typeface="Arial"/>
                <a:cs typeface="Arial"/>
              </a:rPr>
              <a:t>i</a:t>
            </a:r>
            <a:r>
              <a:rPr sz="1900" spc="15" dirty="0">
                <a:solidFill>
                  <a:srgbClr val="2F2F2F"/>
                </a:solidFill>
                <a:latin typeface="Arial"/>
                <a:cs typeface="Arial"/>
              </a:rPr>
              <a:t>nto</a:t>
            </a:r>
            <a:r>
              <a:rPr sz="1900" spc="-5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15" dirty="0">
                <a:solidFill>
                  <a:srgbClr val="2F2F2F"/>
                </a:solidFill>
                <a:latin typeface="Arial"/>
                <a:cs typeface="Arial"/>
              </a:rPr>
              <a:t>(hopefull</a:t>
            </a:r>
            <a:r>
              <a:rPr sz="1900" spc="65" dirty="0">
                <a:solidFill>
                  <a:srgbClr val="2F2F2F"/>
                </a:solidFill>
                <a:latin typeface="Arial"/>
                <a:cs typeface="Arial"/>
              </a:rPr>
              <a:t>y</a:t>
            </a:r>
            <a:r>
              <a:rPr sz="1900" spc="60" dirty="0">
                <a:solidFill>
                  <a:srgbClr val="2F2F2F"/>
                </a:solidFill>
                <a:latin typeface="Arial"/>
                <a:cs typeface="Arial"/>
              </a:rPr>
              <a:t>,</a:t>
            </a:r>
            <a:r>
              <a:rPr sz="1900" spc="-14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70" dirty="0">
                <a:solidFill>
                  <a:srgbClr val="2F2F2F"/>
                </a:solidFill>
                <a:latin typeface="Arial"/>
                <a:cs typeface="Arial"/>
              </a:rPr>
              <a:t>a</a:t>
            </a:r>
            <a:r>
              <a:rPr sz="1900" spc="2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30" dirty="0">
                <a:solidFill>
                  <a:srgbClr val="2F2F2F"/>
                </a:solidFill>
                <a:latin typeface="Arial"/>
                <a:cs typeface="Arial"/>
              </a:rPr>
              <a:t>smal</a:t>
            </a:r>
            <a:r>
              <a:rPr sz="1900" spc="25" dirty="0">
                <a:solidFill>
                  <a:srgbClr val="2F2F2F"/>
                </a:solidFill>
                <a:latin typeface="Arial"/>
                <a:cs typeface="Arial"/>
              </a:rPr>
              <a:t>l</a:t>
            </a:r>
            <a:r>
              <a:rPr sz="1900" spc="50" dirty="0">
                <a:solidFill>
                  <a:srgbClr val="2F2F2F"/>
                </a:solidFill>
                <a:latin typeface="Arial"/>
                <a:cs typeface="Arial"/>
              </a:rPr>
              <a:t>er)</a:t>
            </a:r>
            <a:r>
              <a:rPr sz="1900" spc="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25" dirty="0">
                <a:solidFill>
                  <a:srgbClr val="2F2F2F"/>
                </a:solidFill>
                <a:latin typeface="Arial"/>
                <a:cs typeface="Arial"/>
              </a:rPr>
              <a:t>set</a:t>
            </a:r>
            <a:r>
              <a:rPr sz="1900" spc="3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20" dirty="0">
                <a:solidFill>
                  <a:srgbClr val="2F2F2F"/>
                </a:solidFill>
                <a:latin typeface="Arial"/>
                <a:cs typeface="Arial"/>
              </a:rPr>
              <a:t>of</a:t>
            </a:r>
            <a:r>
              <a:rPr sz="1900" spc="9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i="1" spc="15" dirty="0">
                <a:solidFill>
                  <a:srgbClr val="2869A8"/>
                </a:solidFill>
                <a:latin typeface="Arial"/>
                <a:cs typeface="Arial"/>
              </a:rPr>
              <a:t>uncorrelated</a:t>
            </a:r>
            <a:r>
              <a:rPr sz="1900" i="1" spc="90" dirty="0">
                <a:solidFill>
                  <a:srgbClr val="2869A8"/>
                </a:solidFill>
                <a:latin typeface="Arial"/>
                <a:cs typeface="Arial"/>
              </a:rPr>
              <a:t> </a:t>
            </a:r>
            <a:r>
              <a:rPr sz="1900" spc="15" dirty="0">
                <a:solidFill>
                  <a:srgbClr val="2F2F2F"/>
                </a:solidFill>
                <a:latin typeface="Arial"/>
                <a:cs typeface="Arial"/>
              </a:rPr>
              <a:t>vari</a:t>
            </a:r>
            <a:r>
              <a:rPr sz="1900" spc="50" dirty="0">
                <a:solidFill>
                  <a:srgbClr val="2F2F2F"/>
                </a:solidFill>
                <a:latin typeface="Arial"/>
                <a:cs typeface="Arial"/>
              </a:rPr>
              <a:t>ab</a:t>
            </a:r>
            <a:r>
              <a:rPr sz="1900" spc="25" dirty="0">
                <a:solidFill>
                  <a:srgbClr val="2F2F2F"/>
                </a:solidFill>
                <a:latin typeface="Arial"/>
                <a:cs typeface="Arial"/>
              </a:rPr>
              <a:t>les.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7332" y="4436824"/>
            <a:ext cx="445134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sz="2050" spc="85" dirty="0">
                <a:solidFill>
                  <a:srgbClr val="3F9E54"/>
                </a:solidFill>
                <a:latin typeface="Arial"/>
                <a:cs typeface="Arial"/>
              </a:rPr>
              <a:t>•	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0984" y="5639506"/>
            <a:ext cx="194310" cy="59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r>
              <a:rPr sz="1900" spc="135" dirty="0">
                <a:solidFill>
                  <a:srgbClr val="3F9E54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85" dirty="0">
                <a:solidFill>
                  <a:srgbClr val="3F9E54"/>
                </a:solidFill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7770" y="4785476"/>
            <a:ext cx="23387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5" dirty="0">
                <a:solidFill>
                  <a:srgbClr val="C3496E"/>
                </a:solidFill>
                <a:latin typeface="Arial"/>
                <a:cs typeface="Arial"/>
              </a:rPr>
              <a:t>First</a:t>
            </a:r>
            <a:r>
              <a:rPr sz="1600" spc="-20" dirty="0">
                <a:solidFill>
                  <a:srgbClr val="C3496E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C3496E"/>
                </a:solidFill>
                <a:latin typeface="Arial"/>
                <a:cs typeface="Arial"/>
              </a:rPr>
              <a:t>principal</a:t>
            </a:r>
            <a:r>
              <a:rPr sz="1600" spc="40" dirty="0">
                <a:solidFill>
                  <a:srgbClr val="C3496E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3496E"/>
                </a:solidFill>
                <a:latin typeface="Arial"/>
                <a:cs typeface="Arial"/>
              </a:rPr>
              <a:t>component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5816" y="4704360"/>
            <a:ext cx="26511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5497CD"/>
                </a:solidFill>
                <a:latin typeface="Arial"/>
                <a:cs typeface="Arial"/>
              </a:rPr>
              <a:t>Second</a:t>
            </a:r>
            <a:r>
              <a:rPr sz="1600" spc="114" dirty="0">
                <a:solidFill>
                  <a:srgbClr val="5497CD"/>
                </a:solidFill>
                <a:latin typeface="Arial"/>
                <a:cs typeface="Arial"/>
              </a:rPr>
              <a:t> </a:t>
            </a:r>
            <a:r>
              <a:rPr sz="1600" spc="40" dirty="0">
                <a:solidFill>
                  <a:srgbClr val="5497CD"/>
                </a:solidFill>
                <a:latin typeface="Arial"/>
                <a:cs typeface="Arial"/>
              </a:rPr>
              <a:t>pr</a:t>
            </a:r>
            <a:r>
              <a:rPr sz="1600" spc="-10" dirty="0">
                <a:solidFill>
                  <a:srgbClr val="5497CD"/>
                </a:solidFill>
                <a:latin typeface="Arial"/>
                <a:cs typeface="Arial"/>
              </a:rPr>
              <a:t>i</a:t>
            </a:r>
            <a:r>
              <a:rPr sz="1600" spc="10" dirty="0">
                <a:solidFill>
                  <a:srgbClr val="5497CD"/>
                </a:solidFill>
                <a:latin typeface="Arial"/>
                <a:cs typeface="Arial"/>
              </a:rPr>
              <a:t>ncipal</a:t>
            </a:r>
            <a:r>
              <a:rPr sz="1600" spc="-5" dirty="0">
                <a:solidFill>
                  <a:srgbClr val="5497CD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5497CD"/>
                </a:solidFill>
                <a:latin typeface="Arial"/>
                <a:cs typeface="Arial"/>
              </a:rPr>
              <a:t>component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1705" y="5436797"/>
            <a:ext cx="13843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135" dirty="0">
                <a:solidFill>
                  <a:srgbClr val="3F9E54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04642" y="5441779"/>
            <a:ext cx="12407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20" dirty="0">
                <a:solidFill>
                  <a:srgbClr val="2F2F2F"/>
                </a:solidFill>
                <a:latin typeface="Arial"/>
                <a:cs typeface="Arial"/>
              </a:rPr>
              <a:t>Orig</a:t>
            </a:r>
            <a:r>
              <a:rPr sz="1600" spc="-20" dirty="0">
                <a:solidFill>
                  <a:srgbClr val="2F2F2F"/>
                </a:solidFill>
                <a:latin typeface="Arial"/>
                <a:cs typeface="Arial"/>
              </a:rPr>
              <a:t>i</a:t>
            </a:r>
            <a:r>
              <a:rPr sz="1600" spc="25" dirty="0">
                <a:solidFill>
                  <a:srgbClr val="2F2F2F"/>
                </a:solidFill>
                <a:latin typeface="Arial"/>
                <a:cs typeface="Arial"/>
              </a:rPr>
              <a:t>nal</a:t>
            </a:r>
            <a:r>
              <a:rPr sz="1600" spc="5" dirty="0">
                <a:solidFill>
                  <a:srgbClr val="2F2F2F"/>
                </a:solidFill>
                <a:latin typeface="Arial"/>
                <a:cs typeface="Arial"/>
              </a:rPr>
              <a:t> axes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61692" y="5617651"/>
            <a:ext cx="486409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1105" dirty="0">
                <a:solidFill>
                  <a:srgbClr val="3A82C1"/>
                </a:solidFill>
                <a:latin typeface="Arial"/>
                <a:cs typeface="Arial"/>
              </a:rPr>
              <a:t>•</a:t>
            </a:r>
            <a:endParaRPr sz="7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52274" y="6270605"/>
            <a:ext cx="108204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60" dirty="0">
                <a:solidFill>
                  <a:srgbClr val="2F9E75"/>
                </a:solidFill>
                <a:latin typeface="Arial"/>
                <a:cs typeface="Arial"/>
              </a:rPr>
              <a:t>Data</a:t>
            </a:r>
            <a:r>
              <a:rPr sz="1500" spc="75" dirty="0">
                <a:solidFill>
                  <a:srgbClr val="2F9E75"/>
                </a:solidFill>
                <a:latin typeface="Arial"/>
                <a:cs typeface="Arial"/>
              </a:rPr>
              <a:t> </a:t>
            </a:r>
            <a:r>
              <a:rPr sz="1500" spc="65" dirty="0">
                <a:solidFill>
                  <a:srgbClr val="2F9E75"/>
                </a:solidFill>
                <a:latin typeface="Arial"/>
                <a:cs typeface="Arial"/>
              </a:rPr>
              <a:t>poi</a:t>
            </a:r>
            <a:r>
              <a:rPr sz="1500" spc="-20" dirty="0">
                <a:solidFill>
                  <a:srgbClr val="2F9E75"/>
                </a:solidFill>
                <a:latin typeface="Arial"/>
                <a:cs typeface="Arial"/>
              </a:rPr>
              <a:t>n</a:t>
            </a:r>
            <a:r>
              <a:rPr sz="1500" spc="85" dirty="0">
                <a:solidFill>
                  <a:srgbClr val="2F9E75"/>
                </a:solidFill>
                <a:latin typeface="Arial"/>
                <a:cs typeface="Arial"/>
              </a:rPr>
              <a:t>ts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99502"/>
            <a:ext cx="4658995" cy="0"/>
          </a:xfrm>
          <a:custGeom>
            <a:avLst/>
            <a:gdLst/>
            <a:ahLst/>
            <a:cxnLst/>
            <a:rect l="l" t="t" r="r" b="b"/>
            <a:pathLst>
              <a:path w="4658995">
                <a:moveTo>
                  <a:pt x="0" y="0"/>
                </a:moveTo>
                <a:lnTo>
                  <a:pt x="4658400" y="0"/>
                </a:lnTo>
              </a:path>
            </a:pathLst>
          </a:custGeom>
          <a:ln w="28800">
            <a:solidFill>
              <a:srgbClr val="2B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34399" y="2799502"/>
            <a:ext cx="3924300" cy="0"/>
          </a:xfrm>
          <a:custGeom>
            <a:avLst/>
            <a:gdLst/>
            <a:ahLst/>
            <a:cxnLst/>
            <a:rect l="l" t="t" r="r" b="b"/>
            <a:pathLst>
              <a:path w="3924300">
                <a:moveTo>
                  <a:pt x="0" y="0"/>
                </a:moveTo>
                <a:lnTo>
                  <a:pt x="3924000" y="0"/>
                </a:lnTo>
              </a:path>
            </a:pathLst>
          </a:custGeom>
          <a:ln w="28800">
            <a:solidFill>
              <a:srgbClr val="2B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3999" y="2785110"/>
            <a:ext cx="0" cy="2202180"/>
          </a:xfrm>
          <a:custGeom>
            <a:avLst/>
            <a:gdLst/>
            <a:ahLst/>
            <a:cxnLst/>
            <a:rect l="l" t="t" r="r" b="b"/>
            <a:pathLst>
              <a:path h="2202179">
                <a:moveTo>
                  <a:pt x="0" y="2202179"/>
                </a:moveTo>
                <a:lnTo>
                  <a:pt x="0" y="0"/>
                </a:lnTo>
              </a:path>
            </a:pathLst>
          </a:custGeom>
          <a:ln w="28800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00" y="2785110"/>
            <a:ext cx="0" cy="2202180"/>
          </a:xfrm>
          <a:custGeom>
            <a:avLst/>
            <a:gdLst/>
            <a:ahLst/>
            <a:cxnLst/>
            <a:rect l="l" t="t" r="r" b="b"/>
            <a:pathLst>
              <a:path h="2202179">
                <a:moveTo>
                  <a:pt x="0" y="2202179"/>
                </a:moveTo>
                <a:lnTo>
                  <a:pt x="0" y="0"/>
                </a:lnTo>
              </a:path>
            </a:pathLst>
          </a:custGeom>
          <a:ln w="21599">
            <a:solidFill>
              <a:srgbClr val="2B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972897"/>
            <a:ext cx="4658995" cy="0"/>
          </a:xfrm>
          <a:custGeom>
            <a:avLst/>
            <a:gdLst/>
            <a:ahLst/>
            <a:cxnLst/>
            <a:rect l="l" t="t" r="r" b="b"/>
            <a:pathLst>
              <a:path w="4658995">
                <a:moveTo>
                  <a:pt x="0" y="0"/>
                </a:moveTo>
                <a:lnTo>
                  <a:pt x="4658400" y="0"/>
                </a:lnTo>
              </a:path>
            </a:pathLst>
          </a:custGeom>
          <a:ln w="28800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34399" y="4972897"/>
            <a:ext cx="3924300" cy="0"/>
          </a:xfrm>
          <a:custGeom>
            <a:avLst/>
            <a:gdLst/>
            <a:ahLst/>
            <a:cxnLst/>
            <a:rect l="l" t="t" r="r" b="b"/>
            <a:pathLst>
              <a:path w="3924300">
                <a:moveTo>
                  <a:pt x="0" y="0"/>
                </a:moveTo>
                <a:lnTo>
                  <a:pt x="3924000" y="0"/>
                </a:lnTo>
              </a:path>
            </a:pathLst>
          </a:custGeom>
          <a:ln w="28800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599" y="3123352"/>
            <a:ext cx="4392295" cy="0"/>
          </a:xfrm>
          <a:custGeom>
            <a:avLst/>
            <a:gdLst/>
            <a:ahLst/>
            <a:cxnLst/>
            <a:rect l="l" t="t" r="r" b="b"/>
            <a:pathLst>
              <a:path w="4392295">
                <a:moveTo>
                  <a:pt x="0" y="0"/>
                </a:moveTo>
                <a:lnTo>
                  <a:pt x="4391999" y="0"/>
                </a:lnTo>
              </a:path>
            </a:pathLst>
          </a:custGeom>
          <a:ln w="14399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7600" y="2864272"/>
            <a:ext cx="0" cy="1957705"/>
          </a:xfrm>
          <a:custGeom>
            <a:avLst/>
            <a:gdLst/>
            <a:ahLst/>
            <a:cxnLst/>
            <a:rect l="l" t="t" r="r" b="b"/>
            <a:pathLst>
              <a:path h="1957704">
                <a:moveTo>
                  <a:pt x="0" y="1957494"/>
                </a:moveTo>
                <a:lnTo>
                  <a:pt x="0" y="0"/>
                </a:lnTo>
              </a:path>
            </a:pathLst>
          </a:custGeom>
          <a:ln w="21599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48800" y="2864272"/>
            <a:ext cx="0" cy="1957705"/>
          </a:xfrm>
          <a:custGeom>
            <a:avLst/>
            <a:gdLst/>
            <a:ahLst/>
            <a:cxnLst/>
            <a:rect l="l" t="t" r="r" b="b"/>
            <a:pathLst>
              <a:path h="1957704">
                <a:moveTo>
                  <a:pt x="0" y="1957494"/>
                </a:moveTo>
                <a:lnTo>
                  <a:pt x="0" y="0"/>
                </a:lnTo>
              </a:path>
            </a:pathLst>
          </a:custGeom>
          <a:ln w="28800">
            <a:solidFill>
              <a:srgbClr val="2B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28000" y="3126952"/>
            <a:ext cx="3736975" cy="0"/>
          </a:xfrm>
          <a:custGeom>
            <a:avLst/>
            <a:gdLst/>
            <a:ahLst/>
            <a:cxnLst/>
            <a:rect l="l" t="t" r="r" b="b"/>
            <a:pathLst>
              <a:path w="3736975">
                <a:moveTo>
                  <a:pt x="0" y="0"/>
                </a:moveTo>
                <a:lnTo>
                  <a:pt x="3736799" y="0"/>
                </a:lnTo>
              </a:path>
            </a:pathLst>
          </a:custGeom>
          <a:ln w="719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6900" y="2857620"/>
            <a:ext cx="95376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0" dirty="0">
                <a:solidFill>
                  <a:srgbClr val="2B2A2B"/>
                </a:solidFill>
                <a:latin typeface="Arial"/>
                <a:cs typeface="Arial"/>
              </a:rPr>
              <a:t>s</a:t>
            </a:r>
            <a:r>
              <a:rPr sz="1200" b="1" spc="35" dirty="0">
                <a:solidFill>
                  <a:srgbClr val="2B2A2B"/>
                </a:solidFill>
                <a:latin typeface="Arial"/>
                <a:cs typeface="Arial"/>
              </a:rPr>
              <a:t>epal</a:t>
            </a:r>
            <a:r>
              <a:rPr sz="1200" b="1" spc="-10" dirty="0">
                <a:solidFill>
                  <a:srgbClr val="2B2A2B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2B2A2B"/>
                </a:solidFill>
                <a:latin typeface="Arial"/>
                <a:cs typeface="Arial"/>
              </a:rPr>
              <a:t>l</a:t>
            </a:r>
            <a:r>
              <a:rPr sz="1200" b="1" spc="15" dirty="0">
                <a:solidFill>
                  <a:srgbClr val="2B2A2B"/>
                </a:solidFill>
                <a:latin typeface="Arial"/>
                <a:cs typeface="Arial"/>
              </a:rPr>
              <a:t>ength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56900" y="2857620"/>
            <a:ext cx="89344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0" dirty="0">
                <a:solidFill>
                  <a:srgbClr val="2B2A2B"/>
                </a:solidFill>
                <a:latin typeface="Arial"/>
                <a:cs typeface="Arial"/>
              </a:rPr>
              <a:t>s</a:t>
            </a:r>
            <a:r>
              <a:rPr sz="1200" b="1" spc="20" dirty="0">
                <a:solidFill>
                  <a:srgbClr val="2B2A2B"/>
                </a:solidFill>
                <a:latin typeface="Arial"/>
                <a:cs typeface="Arial"/>
              </a:rPr>
              <a:t>epal</a:t>
            </a:r>
            <a:r>
              <a:rPr sz="1200" b="1" spc="-75" dirty="0">
                <a:solidFill>
                  <a:srgbClr val="2B2A2B"/>
                </a:solidFill>
                <a:latin typeface="Arial"/>
                <a:cs typeface="Arial"/>
              </a:rPr>
              <a:t> </a:t>
            </a:r>
            <a:r>
              <a:rPr sz="1200" b="1" spc="70" dirty="0">
                <a:solidFill>
                  <a:srgbClr val="2B2A2B"/>
                </a:solidFill>
                <a:latin typeface="Arial"/>
                <a:cs typeface="Arial"/>
              </a:rPr>
              <a:t>w</a:t>
            </a:r>
            <a:r>
              <a:rPr sz="1200" b="1" spc="5" dirty="0">
                <a:solidFill>
                  <a:srgbClr val="2B2A2B"/>
                </a:solidFill>
                <a:latin typeface="Arial"/>
                <a:cs typeface="Arial"/>
              </a:rPr>
              <a:t>i</a:t>
            </a:r>
            <a:r>
              <a:rPr sz="1200" b="1" spc="-5" dirty="0">
                <a:solidFill>
                  <a:srgbClr val="2B2A2B"/>
                </a:solidFill>
                <a:latin typeface="Arial"/>
                <a:cs typeface="Arial"/>
              </a:rPr>
              <a:t>d</a:t>
            </a:r>
            <a:r>
              <a:rPr sz="1200" b="1" spc="65" dirty="0">
                <a:solidFill>
                  <a:srgbClr val="2B2A2B"/>
                </a:solidFill>
                <a:latin typeface="Arial"/>
                <a:cs typeface="Arial"/>
              </a:rPr>
              <a:t>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9300" y="2857620"/>
            <a:ext cx="9099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35" dirty="0">
                <a:solidFill>
                  <a:srgbClr val="2B2A2B"/>
                </a:solidFill>
                <a:latin typeface="Arial"/>
                <a:cs typeface="Arial"/>
              </a:rPr>
              <a:t>petal</a:t>
            </a:r>
            <a:r>
              <a:rPr sz="1200" b="1" spc="-15" dirty="0">
                <a:solidFill>
                  <a:srgbClr val="2B2A2B"/>
                </a:solidFill>
                <a:latin typeface="Arial"/>
                <a:cs typeface="Arial"/>
              </a:rPr>
              <a:t> </a:t>
            </a:r>
            <a:r>
              <a:rPr sz="1200" b="1" spc="-114" dirty="0">
                <a:solidFill>
                  <a:srgbClr val="2B2A2B"/>
                </a:solidFill>
                <a:latin typeface="Arial"/>
                <a:cs typeface="Arial"/>
              </a:rPr>
              <a:t>l</a:t>
            </a:r>
            <a:r>
              <a:rPr sz="1200" b="1" spc="15" dirty="0">
                <a:solidFill>
                  <a:srgbClr val="2B2A2B"/>
                </a:solidFill>
                <a:latin typeface="Arial"/>
                <a:cs typeface="Arial"/>
              </a:rPr>
              <a:t>ength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0500" y="2857620"/>
            <a:ext cx="84899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35" dirty="0">
                <a:solidFill>
                  <a:srgbClr val="2B2A2B"/>
                </a:solidFill>
                <a:latin typeface="Arial"/>
                <a:cs typeface="Arial"/>
              </a:rPr>
              <a:t>petal</a:t>
            </a:r>
            <a:r>
              <a:rPr sz="1200" b="1" spc="-125" dirty="0">
                <a:solidFill>
                  <a:srgbClr val="2B2A2B"/>
                </a:solidFill>
                <a:latin typeface="Arial"/>
                <a:cs typeface="Arial"/>
              </a:rPr>
              <a:t> </a:t>
            </a:r>
            <a:r>
              <a:rPr sz="1200" b="1" spc="15" dirty="0">
                <a:solidFill>
                  <a:srgbClr val="2B2A2B"/>
                </a:solidFill>
                <a:latin typeface="Arial"/>
                <a:cs typeface="Arial"/>
              </a:rPr>
              <a:t>width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39300" y="2872015"/>
            <a:ext cx="16751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solidFill>
                  <a:srgbClr val="2B2A2B"/>
                </a:solidFill>
                <a:latin typeface="Arial"/>
                <a:cs typeface="Arial"/>
              </a:rPr>
              <a:t>pr</a:t>
            </a:r>
            <a:r>
              <a:rPr sz="1200" b="1" spc="-35" dirty="0">
                <a:solidFill>
                  <a:srgbClr val="2B2A2B"/>
                </a:solidFill>
                <a:latin typeface="Arial"/>
                <a:cs typeface="Arial"/>
              </a:rPr>
              <a:t>i</a:t>
            </a:r>
            <a:r>
              <a:rPr sz="1200" b="1" spc="10" dirty="0">
                <a:solidFill>
                  <a:srgbClr val="2B2A2B"/>
                </a:solidFill>
                <a:latin typeface="Arial"/>
                <a:cs typeface="Arial"/>
              </a:rPr>
              <a:t>nc</a:t>
            </a:r>
            <a:r>
              <a:rPr sz="1200" b="1" spc="-80" dirty="0">
                <a:solidFill>
                  <a:srgbClr val="2B2A2B"/>
                </a:solidFill>
                <a:latin typeface="Arial"/>
                <a:cs typeface="Arial"/>
              </a:rPr>
              <a:t>i</a:t>
            </a:r>
            <a:r>
              <a:rPr sz="1200" b="1" spc="25" dirty="0">
                <a:solidFill>
                  <a:srgbClr val="2B2A2B"/>
                </a:solidFill>
                <a:latin typeface="Arial"/>
                <a:cs typeface="Arial"/>
              </a:rPr>
              <a:t>pal</a:t>
            </a:r>
            <a:r>
              <a:rPr sz="1200" b="1" spc="-130" dirty="0">
                <a:solidFill>
                  <a:srgbClr val="2B2A2B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2B2A2B"/>
                </a:solidFill>
                <a:latin typeface="Arial"/>
                <a:cs typeface="Arial"/>
              </a:rPr>
              <a:t>component</a:t>
            </a:r>
            <a:r>
              <a:rPr sz="1200" b="1" spc="105" dirty="0">
                <a:solidFill>
                  <a:srgbClr val="2B2A2B"/>
                </a:solidFill>
                <a:latin typeface="Arial"/>
                <a:cs typeface="Arial"/>
              </a:rPr>
              <a:t> </a:t>
            </a:r>
            <a:r>
              <a:rPr sz="1200" b="1" spc="20" dirty="0">
                <a:solidFill>
                  <a:srgbClr val="2B2A2B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39300" y="2872015"/>
            <a:ext cx="157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solidFill>
                  <a:srgbClr val="2B2A2B"/>
                </a:solidFill>
                <a:latin typeface="Arial"/>
                <a:cs typeface="Arial"/>
              </a:rPr>
              <a:t>princ</a:t>
            </a:r>
            <a:r>
              <a:rPr sz="1200" b="1" spc="-70" dirty="0">
                <a:solidFill>
                  <a:srgbClr val="2B2A2B"/>
                </a:solidFill>
                <a:latin typeface="Arial"/>
                <a:cs typeface="Arial"/>
              </a:rPr>
              <a:t>i</a:t>
            </a:r>
            <a:r>
              <a:rPr sz="1200" b="1" spc="5" dirty="0">
                <a:solidFill>
                  <a:srgbClr val="2B2A2B"/>
                </a:solidFill>
                <a:latin typeface="Arial"/>
                <a:cs typeface="Arial"/>
              </a:rPr>
              <a:t>al </a:t>
            </a:r>
            <a:r>
              <a:rPr sz="1200" b="1" spc="30" dirty="0">
                <a:solidFill>
                  <a:srgbClr val="2B2A2B"/>
                </a:solidFill>
                <a:latin typeface="Arial"/>
                <a:cs typeface="Arial"/>
              </a:rPr>
              <a:t>c</a:t>
            </a:r>
            <a:r>
              <a:rPr sz="1200" b="1" spc="-35" dirty="0">
                <a:solidFill>
                  <a:srgbClr val="2B2A2B"/>
                </a:solidFill>
                <a:latin typeface="Arial"/>
                <a:cs typeface="Arial"/>
              </a:rPr>
              <a:t>o</a:t>
            </a:r>
            <a:r>
              <a:rPr sz="1200" b="1" spc="5" dirty="0">
                <a:solidFill>
                  <a:srgbClr val="2B2A2B"/>
                </a:solidFill>
                <a:latin typeface="Arial"/>
                <a:cs typeface="Arial"/>
              </a:rPr>
              <a:t>mponent</a:t>
            </a:r>
            <a:r>
              <a:rPr sz="1200" b="1" spc="-55" dirty="0">
                <a:solidFill>
                  <a:srgbClr val="2B2A2B"/>
                </a:solidFill>
                <a:latin typeface="Arial"/>
                <a:cs typeface="Arial"/>
              </a:rPr>
              <a:t> </a:t>
            </a:r>
            <a:r>
              <a:rPr sz="1200" b="1" spc="170" dirty="0">
                <a:solidFill>
                  <a:srgbClr val="2B2A2B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2100" y="3226702"/>
            <a:ext cx="12700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100" dirty="0">
                <a:solidFill>
                  <a:srgbClr val="2B2A2B"/>
                </a:solidFill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8500" y="3215291"/>
            <a:ext cx="76136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45" dirty="0">
                <a:solidFill>
                  <a:srgbClr val="413F42"/>
                </a:solidFill>
                <a:latin typeface="Times New Roman"/>
                <a:cs typeface="Times New Roman"/>
              </a:rPr>
              <a:t>-0.9006</a:t>
            </a:r>
            <a:r>
              <a:rPr sz="1300" spc="65" dirty="0">
                <a:solidFill>
                  <a:srgbClr val="413F42"/>
                </a:solidFill>
                <a:latin typeface="Times New Roman"/>
                <a:cs typeface="Times New Roman"/>
              </a:rPr>
              <a:t>8</a:t>
            </a:r>
            <a:r>
              <a:rPr sz="1300" spc="95" dirty="0">
                <a:solidFill>
                  <a:srgbClr val="413F42"/>
                </a:solidFill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65699" y="3215291"/>
            <a:ext cx="6775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5" dirty="0">
                <a:solidFill>
                  <a:srgbClr val="2B2A2B"/>
                </a:solidFill>
                <a:latin typeface="Times New Roman"/>
                <a:cs typeface="Times New Roman"/>
              </a:rPr>
              <a:t>1</a:t>
            </a:r>
            <a:r>
              <a:rPr sz="1300" spc="-45" dirty="0">
                <a:solidFill>
                  <a:srgbClr val="3F4B5D"/>
                </a:solidFill>
                <a:latin typeface="Times New Roman"/>
                <a:cs typeface="Times New Roman"/>
              </a:rPr>
              <a:t>.</a:t>
            </a:r>
            <a:r>
              <a:rPr sz="1300" spc="110" dirty="0">
                <a:solidFill>
                  <a:srgbClr val="413F42"/>
                </a:solidFill>
                <a:latin typeface="Times New Roman"/>
                <a:cs typeface="Times New Roman"/>
              </a:rPr>
              <a:t>0</a:t>
            </a:r>
            <a:r>
              <a:rPr sz="1300" spc="-55" dirty="0">
                <a:solidFill>
                  <a:srgbClr val="413F42"/>
                </a:solidFill>
                <a:latin typeface="Times New Roman"/>
                <a:cs typeface="Times New Roman"/>
              </a:rPr>
              <a:t>3</a:t>
            </a:r>
            <a:r>
              <a:rPr sz="1300" spc="50" dirty="0">
                <a:solidFill>
                  <a:srgbClr val="413F42"/>
                </a:solidFill>
                <a:latin typeface="Times New Roman"/>
                <a:cs typeface="Times New Roman"/>
              </a:rPr>
              <a:t>2057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44900" y="3215291"/>
            <a:ext cx="73977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30" dirty="0">
                <a:solidFill>
                  <a:srgbClr val="413F42"/>
                </a:solidFill>
                <a:latin typeface="Times New Roman"/>
                <a:cs typeface="Times New Roman"/>
              </a:rPr>
              <a:t>-</a:t>
            </a:r>
            <a:r>
              <a:rPr sz="1300" spc="65" dirty="0">
                <a:solidFill>
                  <a:srgbClr val="413F42"/>
                </a:solidFill>
                <a:latin typeface="Times New Roman"/>
                <a:cs typeface="Times New Roman"/>
              </a:rPr>
              <a:t>1.</a:t>
            </a:r>
            <a:r>
              <a:rPr sz="1300" spc="-120" dirty="0">
                <a:solidFill>
                  <a:srgbClr val="413F42"/>
                </a:solidFill>
                <a:latin typeface="Times New Roman"/>
                <a:cs typeface="Times New Roman"/>
              </a:rPr>
              <a:t>3</a:t>
            </a:r>
            <a:r>
              <a:rPr sz="1300" spc="30" dirty="0">
                <a:solidFill>
                  <a:srgbClr val="413F42"/>
                </a:solidFill>
                <a:latin typeface="Times New Roman"/>
                <a:cs typeface="Times New Roman"/>
              </a:rPr>
              <a:t>41272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38500" y="3215291"/>
            <a:ext cx="76771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30" dirty="0">
                <a:solidFill>
                  <a:srgbClr val="413F42"/>
                </a:solidFill>
                <a:latin typeface="Times New Roman"/>
                <a:cs typeface="Times New Roman"/>
              </a:rPr>
              <a:t>-</a:t>
            </a:r>
            <a:r>
              <a:rPr sz="1300" spc="140" dirty="0">
                <a:solidFill>
                  <a:srgbClr val="413F42"/>
                </a:solidFill>
                <a:latin typeface="Times New Roman"/>
                <a:cs typeface="Times New Roman"/>
              </a:rPr>
              <a:t>1</a:t>
            </a:r>
            <a:r>
              <a:rPr sz="1300" spc="-160" dirty="0">
                <a:solidFill>
                  <a:srgbClr val="413F42"/>
                </a:solidFill>
                <a:latin typeface="Times New Roman"/>
                <a:cs typeface="Times New Roman"/>
              </a:rPr>
              <a:t>.</a:t>
            </a:r>
            <a:r>
              <a:rPr sz="1300" spc="85" dirty="0">
                <a:solidFill>
                  <a:srgbClr val="413F42"/>
                </a:solidFill>
                <a:latin typeface="Times New Roman"/>
                <a:cs typeface="Times New Roman"/>
              </a:rPr>
              <a:t>3</a:t>
            </a:r>
            <a:r>
              <a:rPr sz="1300" spc="65" dirty="0">
                <a:solidFill>
                  <a:srgbClr val="413F42"/>
                </a:solidFill>
                <a:latin typeface="Times New Roman"/>
                <a:cs typeface="Times New Roman"/>
              </a:rPr>
              <a:t>12977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87299" y="3233899"/>
            <a:ext cx="13589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170" dirty="0">
                <a:solidFill>
                  <a:srgbClr val="2B2A2B"/>
                </a:solidFill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75300" y="3222488"/>
            <a:ext cx="72326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0" dirty="0">
                <a:solidFill>
                  <a:srgbClr val="413F42"/>
                </a:solidFill>
                <a:latin typeface="Times New Roman"/>
                <a:cs typeface="Times New Roman"/>
              </a:rPr>
              <a:t>-2</a:t>
            </a:r>
            <a:r>
              <a:rPr sz="1300" spc="-45" dirty="0">
                <a:solidFill>
                  <a:srgbClr val="413F42"/>
                </a:solidFill>
                <a:latin typeface="Times New Roman"/>
                <a:cs typeface="Times New Roman"/>
              </a:rPr>
              <a:t>.</a:t>
            </a:r>
            <a:r>
              <a:rPr sz="1300" spc="15" dirty="0">
                <a:solidFill>
                  <a:srgbClr val="413F42"/>
                </a:solidFill>
                <a:latin typeface="Times New Roman"/>
                <a:cs typeface="Times New Roman"/>
              </a:rPr>
              <a:t>264542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32100" y="3222488"/>
            <a:ext cx="67437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35" dirty="0">
                <a:solidFill>
                  <a:srgbClr val="413F42"/>
                </a:solidFill>
                <a:latin typeface="Times New Roman"/>
                <a:cs typeface="Times New Roman"/>
              </a:rPr>
              <a:t>0.</a:t>
            </a:r>
            <a:r>
              <a:rPr sz="1300" spc="-5" dirty="0">
                <a:solidFill>
                  <a:srgbClr val="413F42"/>
                </a:solidFill>
                <a:latin typeface="Times New Roman"/>
                <a:cs typeface="Times New Roman"/>
              </a:rPr>
              <a:t>5</a:t>
            </a:r>
            <a:r>
              <a:rPr sz="1300" spc="65" dirty="0">
                <a:solidFill>
                  <a:srgbClr val="413F42"/>
                </a:solidFill>
                <a:latin typeface="Times New Roman"/>
                <a:cs typeface="Times New Roman"/>
              </a:rPr>
              <a:t>0</a:t>
            </a:r>
            <a:r>
              <a:rPr sz="1300" spc="-5" dirty="0">
                <a:solidFill>
                  <a:srgbClr val="413F42"/>
                </a:solidFill>
                <a:latin typeface="Times New Roman"/>
                <a:cs typeface="Times New Roman"/>
              </a:rPr>
              <a:t>5</a:t>
            </a:r>
            <a:r>
              <a:rPr sz="1300" spc="30" dirty="0">
                <a:solidFill>
                  <a:srgbClr val="413F42"/>
                </a:solidFill>
                <a:latin typeface="Times New Roman"/>
                <a:cs typeface="Times New Roman"/>
              </a:rPr>
              <a:t>704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24900" y="3389131"/>
            <a:ext cx="1271905" cy="1190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algn="ctr">
              <a:lnSpc>
                <a:spcPct val="100000"/>
              </a:lnSpc>
            </a:pPr>
            <a:r>
              <a:rPr sz="1350" spc="25" dirty="0">
                <a:solidFill>
                  <a:srgbClr val="2B2A2B"/>
                </a:solidFill>
                <a:latin typeface="Arial"/>
                <a:cs typeface="Arial"/>
              </a:rPr>
              <a:t>PCA</a:t>
            </a:r>
            <a:endParaRPr sz="1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1450" spc="40" dirty="0">
                <a:solidFill>
                  <a:srgbClr val="413F42"/>
                </a:solidFill>
                <a:latin typeface="Times New Roman"/>
                <a:cs typeface="Times New Roman"/>
              </a:rPr>
              <a:t>(2</a:t>
            </a:r>
            <a:r>
              <a:rPr sz="1450" spc="45" dirty="0">
                <a:solidFill>
                  <a:srgbClr val="413F42"/>
                </a:solidFill>
                <a:latin typeface="Times New Roman"/>
                <a:cs typeface="Times New Roman"/>
              </a:rPr>
              <a:t> </a:t>
            </a:r>
            <a:r>
              <a:rPr sz="1350" spc="20" dirty="0">
                <a:solidFill>
                  <a:srgbClr val="413F42"/>
                </a:solidFill>
                <a:latin typeface="Arial"/>
                <a:cs typeface="Arial"/>
              </a:rPr>
              <a:t>components</a:t>
            </a:r>
            <a:r>
              <a:rPr sz="1350" spc="15" dirty="0">
                <a:solidFill>
                  <a:srgbClr val="413F42"/>
                </a:solidFill>
                <a:latin typeface="Arial"/>
                <a:cs typeface="Arial"/>
              </a:rPr>
              <a:t>)</a:t>
            </a:r>
            <a:endParaRPr sz="1350">
              <a:latin typeface="Arial"/>
              <a:cs typeface="Arial"/>
            </a:endParaRPr>
          </a:p>
          <a:p>
            <a:pPr marR="114300" algn="r">
              <a:lnSpc>
                <a:spcPct val="100000"/>
              </a:lnSpc>
              <a:spcBef>
                <a:spcPts val="120"/>
              </a:spcBef>
            </a:pPr>
            <a:r>
              <a:rPr sz="4800" spc="-650" dirty="0">
                <a:solidFill>
                  <a:srgbClr val="2B2A2B"/>
                </a:solidFill>
                <a:latin typeface="Times New Roman"/>
                <a:cs typeface="Times New Roman"/>
              </a:rPr>
              <a:t>"'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01699" y="3584485"/>
            <a:ext cx="1257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20" dirty="0">
                <a:solidFill>
                  <a:srgbClr val="2B2A2B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75300" y="3575125"/>
            <a:ext cx="73215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0" dirty="0">
                <a:solidFill>
                  <a:srgbClr val="575456"/>
                </a:solidFill>
                <a:latin typeface="Times New Roman"/>
                <a:cs typeface="Times New Roman"/>
              </a:rPr>
              <a:t>-2</a:t>
            </a:r>
            <a:r>
              <a:rPr sz="1300" spc="-45" dirty="0">
                <a:solidFill>
                  <a:srgbClr val="575456"/>
                </a:solidFill>
                <a:latin typeface="Times New Roman"/>
                <a:cs typeface="Times New Roman"/>
              </a:rPr>
              <a:t>.</a:t>
            </a:r>
            <a:r>
              <a:rPr sz="1300" spc="80" dirty="0">
                <a:solidFill>
                  <a:srgbClr val="575456"/>
                </a:solidFill>
                <a:latin typeface="Times New Roman"/>
                <a:cs typeface="Times New Roman"/>
              </a:rPr>
              <a:t>0</a:t>
            </a:r>
            <a:r>
              <a:rPr sz="1300" spc="-30" dirty="0">
                <a:solidFill>
                  <a:srgbClr val="575456"/>
                </a:solidFill>
                <a:latin typeface="Times New Roman"/>
                <a:cs typeface="Times New Roman"/>
              </a:rPr>
              <a:t>8</a:t>
            </a:r>
            <a:r>
              <a:rPr sz="1300" spc="30" dirty="0">
                <a:solidFill>
                  <a:srgbClr val="575456"/>
                </a:solidFill>
                <a:latin typeface="Times New Roman"/>
                <a:cs typeface="Times New Roman"/>
              </a:rPr>
              <a:t>6426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74500" y="3575125"/>
            <a:ext cx="7391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30" dirty="0">
                <a:solidFill>
                  <a:srgbClr val="575456"/>
                </a:solidFill>
                <a:latin typeface="Times New Roman"/>
                <a:cs typeface="Times New Roman"/>
              </a:rPr>
              <a:t>-0.6</a:t>
            </a:r>
            <a:r>
              <a:rPr sz="1300" spc="-5" dirty="0">
                <a:solidFill>
                  <a:srgbClr val="575456"/>
                </a:solidFill>
                <a:latin typeface="Times New Roman"/>
                <a:cs typeface="Times New Roman"/>
              </a:rPr>
              <a:t>5</a:t>
            </a:r>
            <a:r>
              <a:rPr sz="1300" spc="45" dirty="0">
                <a:solidFill>
                  <a:srgbClr val="575456"/>
                </a:solidFill>
                <a:latin typeface="Times New Roman"/>
                <a:cs typeface="Times New Roman"/>
              </a:rPr>
              <a:t>5405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75300" y="3920565"/>
            <a:ext cx="73596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0" dirty="0">
                <a:solidFill>
                  <a:srgbClr val="413F42"/>
                </a:solidFill>
                <a:latin typeface="Times New Roman"/>
                <a:cs typeface="Times New Roman"/>
              </a:rPr>
              <a:t>-2</a:t>
            </a:r>
            <a:r>
              <a:rPr sz="1300" spc="-45" dirty="0">
                <a:solidFill>
                  <a:srgbClr val="413F42"/>
                </a:solidFill>
                <a:latin typeface="Times New Roman"/>
                <a:cs typeface="Times New Roman"/>
              </a:rPr>
              <a:t>.</a:t>
            </a:r>
            <a:r>
              <a:rPr sz="1300" spc="25" dirty="0">
                <a:solidFill>
                  <a:srgbClr val="413F42"/>
                </a:solidFill>
                <a:latin typeface="Times New Roman"/>
                <a:cs typeface="Times New Roman"/>
              </a:rPr>
              <a:t>36</a:t>
            </a:r>
            <a:r>
              <a:rPr sz="1300" spc="45" dirty="0">
                <a:solidFill>
                  <a:srgbClr val="413F42"/>
                </a:solidFill>
                <a:latin typeface="Times New Roman"/>
                <a:cs typeface="Times New Roman"/>
              </a:rPr>
              <a:t>79</a:t>
            </a:r>
            <a:r>
              <a:rPr sz="1300" spc="-5" dirty="0">
                <a:solidFill>
                  <a:srgbClr val="413F42"/>
                </a:solidFill>
                <a:latin typeface="Times New Roman"/>
                <a:cs typeface="Times New Roman"/>
              </a:rPr>
              <a:t>5</a:t>
            </a:r>
            <a:r>
              <a:rPr sz="1300" spc="65" dirty="0">
                <a:solidFill>
                  <a:srgbClr val="413F42"/>
                </a:solidFill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74500" y="3920565"/>
            <a:ext cx="74422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40" dirty="0">
                <a:solidFill>
                  <a:srgbClr val="413F42"/>
                </a:solidFill>
                <a:latin typeface="Times New Roman"/>
                <a:cs typeface="Times New Roman"/>
              </a:rPr>
              <a:t>-0.</a:t>
            </a:r>
            <a:r>
              <a:rPr sz="1300" spc="20" dirty="0">
                <a:solidFill>
                  <a:srgbClr val="413F42"/>
                </a:solidFill>
                <a:latin typeface="Times New Roman"/>
                <a:cs typeface="Times New Roman"/>
              </a:rPr>
              <a:t>3</a:t>
            </a:r>
            <a:r>
              <a:rPr sz="1300" spc="35" dirty="0">
                <a:solidFill>
                  <a:srgbClr val="413F42"/>
                </a:solidFill>
                <a:latin typeface="Times New Roman"/>
                <a:cs typeface="Times New Roman"/>
              </a:rPr>
              <a:t>18477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94499" y="3944318"/>
            <a:ext cx="1238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05" dirty="0">
                <a:solidFill>
                  <a:srgbClr val="2B2A2B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87299" y="4291809"/>
            <a:ext cx="13335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150" dirty="0">
                <a:solidFill>
                  <a:srgbClr val="2B2A2B"/>
                </a:solidFill>
                <a:latin typeface="Arial"/>
                <a:cs typeface="Arial"/>
              </a:rPr>
              <a:t>3</a:t>
            </a:r>
            <a:endParaRPr sz="12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75300" y="4273201"/>
            <a:ext cx="7493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0" dirty="0">
                <a:solidFill>
                  <a:srgbClr val="575456"/>
                </a:solidFill>
                <a:latin typeface="Times New Roman"/>
                <a:cs typeface="Times New Roman"/>
              </a:rPr>
              <a:t>-2</a:t>
            </a:r>
            <a:r>
              <a:rPr sz="1300" spc="-45" dirty="0">
                <a:solidFill>
                  <a:srgbClr val="575456"/>
                </a:solidFill>
                <a:latin typeface="Times New Roman"/>
                <a:cs typeface="Times New Roman"/>
              </a:rPr>
              <a:t>.</a:t>
            </a:r>
            <a:r>
              <a:rPr sz="1300" spc="25" dirty="0">
                <a:solidFill>
                  <a:srgbClr val="575456"/>
                </a:solidFill>
                <a:latin typeface="Times New Roman"/>
                <a:cs typeface="Times New Roman"/>
              </a:rPr>
              <a:t>3</a:t>
            </a:r>
            <a:r>
              <a:rPr sz="1300" spc="35" dirty="0">
                <a:solidFill>
                  <a:srgbClr val="575456"/>
                </a:solidFill>
                <a:latin typeface="Times New Roman"/>
                <a:cs typeface="Times New Roman"/>
              </a:rPr>
              <a:t>0</a:t>
            </a:r>
            <a:r>
              <a:rPr sz="1300" spc="70" dirty="0">
                <a:solidFill>
                  <a:srgbClr val="575456"/>
                </a:solidFill>
                <a:latin typeface="Times New Roman"/>
                <a:cs typeface="Times New Roman"/>
              </a:rPr>
              <a:t>4</a:t>
            </a:r>
            <a:r>
              <a:rPr sz="1300" spc="55" dirty="0">
                <a:solidFill>
                  <a:srgbClr val="2B2A2B"/>
                </a:solidFill>
                <a:latin typeface="Times New Roman"/>
                <a:cs typeface="Times New Roman"/>
              </a:rPr>
              <a:t>197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174500" y="4273201"/>
            <a:ext cx="73850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30" dirty="0">
                <a:solidFill>
                  <a:srgbClr val="575456"/>
                </a:solidFill>
                <a:latin typeface="Times New Roman"/>
                <a:cs typeface="Times New Roman"/>
              </a:rPr>
              <a:t>-0.</a:t>
            </a:r>
            <a:r>
              <a:rPr sz="1300" spc="-5" dirty="0">
                <a:solidFill>
                  <a:srgbClr val="575456"/>
                </a:solidFill>
                <a:latin typeface="Times New Roman"/>
                <a:cs typeface="Times New Roman"/>
              </a:rPr>
              <a:t>5</a:t>
            </a:r>
            <a:r>
              <a:rPr sz="1300" spc="65" dirty="0">
                <a:solidFill>
                  <a:srgbClr val="575456"/>
                </a:solidFill>
                <a:latin typeface="Times New Roman"/>
                <a:cs typeface="Times New Roman"/>
              </a:rPr>
              <a:t>7</a:t>
            </a:r>
            <a:r>
              <a:rPr sz="1300" spc="-5" dirty="0">
                <a:solidFill>
                  <a:srgbClr val="575456"/>
                </a:solidFill>
                <a:latin typeface="Times New Roman"/>
                <a:cs typeface="Times New Roman"/>
              </a:rPr>
              <a:t>5</a:t>
            </a:r>
            <a:r>
              <a:rPr sz="1300" spc="25" dirty="0">
                <a:solidFill>
                  <a:srgbClr val="575456"/>
                </a:solidFill>
                <a:latin typeface="Times New Roman"/>
                <a:cs typeface="Times New Roman"/>
              </a:rPr>
              <a:t>3</a:t>
            </a:r>
            <a:r>
              <a:rPr sz="1300" spc="55" dirty="0">
                <a:solidFill>
                  <a:srgbClr val="575456"/>
                </a:solidFill>
                <a:latin typeface="Times New Roman"/>
                <a:cs typeface="Times New Roman"/>
              </a:rPr>
              <a:t>68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2100" y="4666931"/>
            <a:ext cx="13208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210" dirty="0">
                <a:solidFill>
                  <a:srgbClr val="2B2A2B"/>
                </a:solidFill>
                <a:latin typeface="Times New Roman"/>
                <a:cs typeface="Times New Roman"/>
              </a:rPr>
              <a:t>4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8500" y="4654625"/>
            <a:ext cx="7607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30" dirty="0">
                <a:solidFill>
                  <a:srgbClr val="575456"/>
                </a:solidFill>
                <a:latin typeface="Times New Roman"/>
                <a:cs typeface="Times New Roman"/>
              </a:rPr>
              <a:t>-</a:t>
            </a:r>
            <a:r>
              <a:rPr sz="1300" spc="25" dirty="0">
                <a:solidFill>
                  <a:srgbClr val="2B2A2B"/>
                </a:solidFill>
                <a:latin typeface="Times New Roman"/>
                <a:cs typeface="Times New Roman"/>
              </a:rPr>
              <a:t>1</a:t>
            </a:r>
            <a:r>
              <a:rPr sz="1300" spc="20" dirty="0">
                <a:solidFill>
                  <a:srgbClr val="575456"/>
                </a:solidFill>
                <a:latin typeface="Times New Roman"/>
                <a:cs typeface="Times New Roman"/>
              </a:rPr>
              <a:t>.0</a:t>
            </a:r>
            <a:r>
              <a:rPr sz="1300" spc="80" dirty="0">
                <a:solidFill>
                  <a:srgbClr val="575456"/>
                </a:solidFill>
                <a:latin typeface="Times New Roman"/>
                <a:cs typeface="Times New Roman"/>
              </a:rPr>
              <a:t>2</a:t>
            </a:r>
            <a:r>
              <a:rPr sz="1300" spc="70" dirty="0">
                <a:solidFill>
                  <a:srgbClr val="2B2A2B"/>
                </a:solidFill>
                <a:latin typeface="Times New Roman"/>
                <a:cs typeface="Times New Roman"/>
              </a:rPr>
              <a:t>18</a:t>
            </a:r>
            <a:r>
              <a:rPr sz="1300" spc="-114" dirty="0">
                <a:solidFill>
                  <a:srgbClr val="2B2A2B"/>
                </a:solidFill>
                <a:latin typeface="Times New Roman"/>
                <a:cs typeface="Times New Roman"/>
              </a:rPr>
              <a:t>4</a:t>
            </a:r>
            <a:r>
              <a:rPr sz="1300" spc="145" dirty="0">
                <a:solidFill>
                  <a:srgbClr val="2B2A2B"/>
                </a:solidFill>
                <a:latin typeface="Times New Roman"/>
                <a:cs typeface="Times New Roman"/>
              </a:rPr>
              <a:t>9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65699" y="4661821"/>
            <a:ext cx="67691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5" dirty="0">
                <a:solidFill>
                  <a:srgbClr val="413F42"/>
                </a:solidFill>
                <a:latin typeface="Times New Roman"/>
                <a:cs typeface="Times New Roman"/>
              </a:rPr>
              <a:t>1</a:t>
            </a:r>
            <a:r>
              <a:rPr sz="1300" spc="-45" dirty="0">
                <a:solidFill>
                  <a:srgbClr val="3F4B5D"/>
                </a:solidFill>
                <a:latin typeface="Times New Roman"/>
                <a:cs typeface="Times New Roman"/>
              </a:rPr>
              <a:t>.</a:t>
            </a:r>
            <a:r>
              <a:rPr sz="1300" spc="25" dirty="0">
                <a:solidFill>
                  <a:srgbClr val="413F42"/>
                </a:solidFill>
                <a:latin typeface="Times New Roman"/>
                <a:cs typeface="Times New Roman"/>
              </a:rPr>
              <a:t>2</a:t>
            </a:r>
            <a:r>
              <a:rPr sz="1300" spc="114" dirty="0">
                <a:solidFill>
                  <a:srgbClr val="413F42"/>
                </a:solidFill>
                <a:latin typeface="Times New Roman"/>
                <a:cs typeface="Times New Roman"/>
              </a:rPr>
              <a:t>6</a:t>
            </a:r>
            <a:r>
              <a:rPr sz="1300" spc="-5" dirty="0">
                <a:solidFill>
                  <a:srgbClr val="413F42"/>
                </a:solidFill>
                <a:latin typeface="Times New Roman"/>
                <a:cs typeface="Times New Roman"/>
              </a:rPr>
              <a:t>3</a:t>
            </a:r>
            <a:r>
              <a:rPr sz="1300" spc="35" dirty="0">
                <a:solidFill>
                  <a:srgbClr val="413F42"/>
                </a:solidFill>
                <a:latin typeface="Times New Roman"/>
                <a:cs typeface="Times New Roman"/>
              </a:rPr>
              <a:t>460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44900" y="4654625"/>
            <a:ext cx="73977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30" dirty="0">
                <a:solidFill>
                  <a:srgbClr val="575456"/>
                </a:solidFill>
                <a:latin typeface="Times New Roman"/>
                <a:cs typeface="Times New Roman"/>
              </a:rPr>
              <a:t>-</a:t>
            </a:r>
            <a:r>
              <a:rPr sz="1300" spc="65" dirty="0">
                <a:solidFill>
                  <a:srgbClr val="2B2A2B"/>
                </a:solidFill>
                <a:latin typeface="Times New Roman"/>
                <a:cs typeface="Times New Roman"/>
              </a:rPr>
              <a:t>1.</a:t>
            </a:r>
            <a:r>
              <a:rPr sz="1300" spc="-120" dirty="0">
                <a:solidFill>
                  <a:srgbClr val="2B2A2B"/>
                </a:solidFill>
                <a:latin typeface="Times New Roman"/>
                <a:cs typeface="Times New Roman"/>
              </a:rPr>
              <a:t>3</a:t>
            </a:r>
            <a:r>
              <a:rPr sz="1300" spc="30" dirty="0">
                <a:solidFill>
                  <a:srgbClr val="2B2A2B"/>
                </a:solidFill>
                <a:latin typeface="Times New Roman"/>
                <a:cs typeface="Times New Roman"/>
              </a:rPr>
              <a:t>41272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38500" y="4654625"/>
            <a:ext cx="76771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30" dirty="0">
                <a:solidFill>
                  <a:srgbClr val="575456"/>
                </a:solidFill>
                <a:latin typeface="Times New Roman"/>
                <a:cs typeface="Times New Roman"/>
              </a:rPr>
              <a:t>-</a:t>
            </a:r>
            <a:r>
              <a:rPr sz="1300" spc="140" dirty="0">
                <a:solidFill>
                  <a:srgbClr val="575456"/>
                </a:solidFill>
                <a:latin typeface="Times New Roman"/>
                <a:cs typeface="Times New Roman"/>
              </a:rPr>
              <a:t>1</a:t>
            </a:r>
            <a:r>
              <a:rPr sz="1300" spc="-160" dirty="0">
                <a:solidFill>
                  <a:srgbClr val="575456"/>
                </a:solidFill>
                <a:latin typeface="Times New Roman"/>
                <a:cs typeface="Times New Roman"/>
              </a:rPr>
              <a:t>.</a:t>
            </a:r>
            <a:r>
              <a:rPr sz="1300" spc="85" dirty="0">
                <a:solidFill>
                  <a:srgbClr val="575456"/>
                </a:solidFill>
                <a:latin typeface="Times New Roman"/>
                <a:cs typeface="Times New Roman"/>
              </a:rPr>
              <a:t>3</a:t>
            </a:r>
            <a:r>
              <a:rPr sz="1300" spc="65" dirty="0">
                <a:solidFill>
                  <a:srgbClr val="575456"/>
                </a:solidFill>
                <a:latin typeface="Times New Roman"/>
                <a:cs typeface="Times New Roman"/>
              </a:rPr>
              <a:t>12977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87299" y="4638145"/>
            <a:ext cx="13208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210" dirty="0">
                <a:solidFill>
                  <a:srgbClr val="2B2A2B"/>
                </a:solidFill>
                <a:latin typeface="Times New Roman"/>
                <a:cs typeface="Times New Roman"/>
              </a:rPr>
              <a:t>4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475300" y="4625838"/>
            <a:ext cx="73596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0" dirty="0">
                <a:solidFill>
                  <a:srgbClr val="413F42"/>
                </a:solidFill>
                <a:latin typeface="Times New Roman"/>
                <a:cs typeface="Times New Roman"/>
              </a:rPr>
              <a:t>-2</a:t>
            </a:r>
            <a:r>
              <a:rPr sz="1300" spc="-45" dirty="0">
                <a:solidFill>
                  <a:srgbClr val="413F42"/>
                </a:solidFill>
                <a:latin typeface="Times New Roman"/>
                <a:cs typeface="Times New Roman"/>
              </a:rPr>
              <a:t>.</a:t>
            </a:r>
            <a:r>
              <a:rPr sz="1300" spc="25" dirty="0">
                <a:solidFill>
                  <a:srgbClr val="413F42"/>
                </a:solidFill>
                <a:latin typeface="Times New Roman"/>
                <a:cs typeface="Times New Roman"/>
              </a:rPr>
              <a:t>38</a:t>
            </a:r>
            <a:r>
              <a:rPr sz="1300" spc="35" dirty="0">
                <a:solidFill>
                  <a:srgbClr val="413F42"/>
                </a:solidFill>
                <a:latin typeface="Times New Roman"/>
                <a:cs typeface="Times New Roman"/>
              </a:rPr>
              <a:t>8777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232100" y="4633035"/>
            <a:ext cx="6692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solidFill>
                  <a:srgbClr val="413F42"/>
                </a:solidFill>
                <a:latin typeface="Times New Roman"/>
                <a:cs typeface="Times New Roman"/>
              </a:rPr>
              <a:t>0.674767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09875" y="3598681"/>
          <a:ext cx="4318635" cy="942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718"/>
                <a:gridCol w="1050553"/>
                <a:gridCol w="1031961"/>
                <a:gridCol w="1022812"/>
                <a:gridCol w="901228"/>
              </a:tblGrid>
              <a:tr h="253538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2B2A2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sz="1300" spc="-25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300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300" spc="-95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300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r>
                        <a:rPr sz="1300" spc="-204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300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017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1300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300" spc="20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300" spc="-125" dirty="0">
                          <a:solidFill>
                            <a:srgbClr val="3F4B5D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300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124958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300" spc="-25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300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1300" spc="-210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300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41272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1300" spc="-25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300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300" spc="-229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300" spc="-155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300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12977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983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2B2A2B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sz="1300" spc="-25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300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1300" spc="-155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300" spc="-120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300" spc="-114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300" spc="-135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300" spc="-195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300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</a:pPr>
                      <a:r>
                        <a:rPr sz="1300" spc="20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300" spc="-240" dirty="0">
                          <a:solidFill>
                            <a:srgbClr val="3F4B5D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300" spc="-155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300" spc="-135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300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7848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300" spc="-25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300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1300" spc="-210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300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300" spc="-10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300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300" spc="-229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300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1300" spc="-25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300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300" spc="-229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300" spc="-155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300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12977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2909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50" b="1" dirty="0">
                          <a:solidFill>
                            <a:srgbClr val="2B2A2B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sz="1300" spc="-25" dirty="0">
                          <a:solidFill>
                            <a:srgbClr val="575456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300" dirty="0">
                          <a:solidFill>
                            <a:srgbClr val="2B2A2B"/>
                          </a:solidFill>
                          <a:latin typeface="Times New Roman"/>
                          <a:cs typeface="Times New Roman"/>
                        </a:rPr>
                        <a:t>1.506521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</a:pPr>
                      <a:r>
                        <a:rPr sz="1300" spc="20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300" spc="-180" dirty="0">
                          <a:solidFill>
                            <a:srgbClr val="3F4B5D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300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1064</a:t>
                      </a:r>
                      <a:r>
                        <a:rPr sz="1300" spc="-145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300" dirty="0">
                          <a:solidFill>
                            <a:srgbClr val="413F42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300" spc="-25" dirty="0">
                          <a:solidFill>
                            <a:srgbClr val="575456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300" dirty="0">
                          <a:solidFill>
                            <a:srgbClr val="2B2A2B"/>
                          </a:solidFill>
                          <a:latin typeface="Times New Roman"/>
                          <a:cs typeface="Times New Roman"/>
                        </a:rPr>
                        <a:t>1.284407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1300" spc="-25" dirty="0">
                          <a:solidFill>
                            <a:srgbClr val="575456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300" spc="-70" dirty="0">
                          <a:solidFill>
                            <a:srgbClr val="57545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300" spc="-240" dirty="0">
                          <a:solidFill>
                            <a:srgbClr val="2B2A2B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300" spc="-155" dirty="0">
                          <a:solidFill>
                            <a:srgbClr val="2B2A2B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300" dirty="0">
                          <a:solidFill>
                            <a:srgbClr val="2B2A2B"/>
                          </a:solidFill>
                          <a:latin typeface="Times New Roman"/>
                          <a:cs typeface="Times New Roman"/>
                        </a:rPr>
                        <a:t>12977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386715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88900">
            <a:solidFill>
              <a:srgbClr val="E4C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1550" y="3822700"/>
            <a:ext cx="0" cy="2324100"/>
          </a:xfrm>
          <a:custGeom>
            <a:avLst/>
            <a:gdLst/>
            <a:ahLst/>
            <a:cxnLst/>
            <a:rect l="l" t="t" r="r" b="b"/>
            <a:pathLst>
              <a:path h="2324100">
                <a:moveTo>
                  <a:pt x="0" y="2324100"/>
                </a:moveTo>
                <a:lnTo>
                  <a:pt x="0" y="0"/>
                </a:lnTo>
              </a:path>
            </a:pathLst>
          </a:custGeom>
          <a:ln w="88900">
            <a:solidFill>
              <a:srgbClr val="E4C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97100" y="6191250"/>
            <a:ext cx="3289300" cy="0"/>
          </a:xfrm>
          <a:custGeom>
            <a:avLst/>
            <a:gdLst/>
            <a:ahLst/>
            <a:cxnLst/>
            <a:rect l="l" t="t" r="r" b="b"/>
            <a:pathLst>
              <a:path w="3289300">
                <a:moveTo>
                  <a:pt x="0" y="0"/>
                </a:moveTo>
                <a:lnTo>
                  <a:pt x="3289300" y="0"/>
                </a:lnTo>
              </a:path>
            </a:pathLst>
          </a:custGeom>
          <a:ln w="88900">
            <a:solidFill>
              <a:srgbClr val="E4C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0850" y="3822700"/>
            <a:ext cx="0" cy="2413000"/>
          </a:xfrm>
          <a:custGeom>
            <a:avLst/>
            <a:gdLst/>
            <a:ahLst/>
            <a:cxnLst/>
            <a:rect l="l" t="t" r="r" b="b"/>
            <a:pathLst>
              <a:path h="2413000">
                <a:moveTo>
                  <a:pt x="0" y="2413000"/>
                </a:moveTo>
                <a:lnTo>
                  <a:pt x="0" y="0"/>
                </a:lnTo>
              </a:path>
            </a:pathLst>
          </a:custGeom>
          <a:ln w="88900">
            <a:solidFill>
              <a:srgbClr val="E4C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90800" y="4785396"/>
            <a:ext cx="2672080" cy="51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625" dirty="0">
                <a:solidFill>
                  <a:srgbClr val="953D4D"/>
                </a:solidFill>
                <a:latin typeface="Arial"/>
                <a:cs typeface="Arial"/>
              </a:rPr>
              <a:t>W</a:t>
            </a:r>
            <a:r>
              <a:rPr sz="3850" spc="-55" dirty="0">
                <a:solidFill>
                  <a:srgbClr val="953D4D"/>
                </a:solidFill>
                <a:latin typeface="Arial"/>
                <a:cs typeface="Arial"/>
              </a:rPr>
              <a:t>E</a:t>
            </a:r>
            <a:r>
              <a:rPr sz="3850" spc="-285" dirty="0">
                <a:solidFill>
                  <a:srgbClr val="953D4D"/>
                </a:solidFill>
                <a:latin typeface="Arial"/>
                <a:cs typeface="Arial"/>
              </a:rPr>
              <a:t>L</a:t>
            </a:r>
            <a:r>
              <a:rPr sz="3850" spc="20" dirty="0">
                <a:solidFill>
                  <a:srgbClr val="953D4D"/>
                </a:solidFill>
                <a:latin typeface="Arial"/>
                <a:cs typeface="Arial"/>
              </a:rPr>
              <a:t>C</a:t>
            </a:r>
            <a:r>
              <a:rPr sz="3850" spc="375" dirty="0">
                <a:solidFill>
                  <a:srgbClr val="953D4D"/>
                </a:solidFill>
                <a:latin typeface="Arial"/>
                <a:cs typeface="Arial"/>
              </a:rPr>
              <a:t>O</a:t>
            </a:r>
            <a:r>
              <a:rPr sz="3850" spc="285" dirty="0">
                <a:solidFill>
                  <a:srgbClr val="953D4D"/>
                </a:solidFill>
                <a:latin typeface="Arial"/>
                <a:cs typeface="Arial"/>
              </a:rPr>
              <a:t>M</a:t>
            </a:r>
            <a:r>
              <a:rPr sz="3850" spc="-155" dirty="0">
                <a:solidFill>
                  <a:srgbClr val="953D4D"/>
                </a:solidFill>
                <a:latin typeface="Arial"/>
                <a:cs typeface="Arial"/>
              </a:rPr>
              <a:t>E</a:t>
            </a:r>
            <a:endParaRPr sz="3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86051" y="2595716"/>
            <a:ext cx="855406" cy="3406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74489" y="5279921"/>
            <a:ext cx="2875935" cy="5899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62684" y="3052916"/>
            <a:ext cx="781664" cy="22270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65226" y="5855110"/>
            <a:ext cx="678425" cy="3097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671" y="2293374"/>
            <a:ext cx="5022215" cy="118110"/>
          </a:xfrm>
          <a:custGeom>
            <a:avLst/>
            <a:gdLst/>
            <a:ahLst/>
            <a:cxnLst/>
            <a:rect l="l" t="t" r="r" b="b"/>
            <a:pathLst>
              <a:path w="5022215" h="118110">
                <a:moveTo>
                  <a:pt x="0" y="0"/>
                </a:moveTo>
                <a:lnTo>
                  <a:pt x="5021825" y="0"/>
                </a:lnTo>
                <a:lnTo>
                  <a:pt x="5021825" y="117987"/>
                </a:lnTo>
                <a:lnTo>
                  <a:pt x="0" y="117987"/>
                </a:lnTo>
                <a:lnTo>
                  <a:pt x="0" y="0"/>
                </a:lnTo>
                <a:close/>
              </a:path>
            </a:pathLst>
          </a:custGeom>
          <a:solidFill>
            <a:srgbClr val="9770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">
              <a:lnSpc>
                <a:spcPct val="100000"/>
              </a:lnSpc>
            </a:pPr>
            <a:r>
              <a:rPr sz="3100" spc="-60" dirty="0">
                <a:solidFill>
                  <a:srgbClr val="3882C1"/>
                </a:solidFill>
              </a:rPr>
              <a:t>W</a:t>
            </a:r>
            <a:r>
              <a:rPr sz="3100" spc="-50" dirty="0">
                <a:solidFill>
                  <a:srgbClr val="3882C1"/>
                </a:solidFill>
              </a:rPr>
              <a:t>i</a:t>
            </a:r>
            <a:r>
              <a:rPr sz="3100" spc="-15" dirty="0">
                <a:solidFill>
                  <a:srgbClr val="3882C1"/>
                </a:solidFill>
              </a:rPr>
              <a:t>t</a:t>
            </a:r>
            <a:r>
              <a:rPr sz="3100" spc="130" dirty="0">
                <a:solidFill>
                  <a:srgbClr val="3882C1"/>
                </a:solidFill>
              </a:rPr>
              <a:t>h</a:t>
            </a:r>
            <a:r>
              <a:rPr sz="3100" dirty="0">
                <a:solidFill>
                  <a:srgbClr val="3882C1"/>
                </a:solidFill>
              </a:rPr>
              <a:t>i</a:t>
            </a:r>
            <a:r>
              <a:rPr sz="3100" spc="90" dirty="0">
                <a:solidFill>
                  <a:srgbClr val="6482BD"/>
                </a:solidFill>
              </a:rPr>
              <a:t>n</a:t>
            </a:r>
            <a:r>
              <a:rPr sz="3100" spc="260" dirty="0">
                <a:solidFill>
                  <a:srgbClr val="6482BD"/>
                </a:solidFill>
              </a:rPr>
              <a:t>-</a:t>
            </a:r>
            <a:r>
              <a:rPr sz="3100" spc="370" dirty="0">
                <a:solidFill>
                  <a:srgbClr val="6482BD"/>
                </a:solidFill>
              </a:rPr>
              <a:t>C</a:t>
            </a:r>
            <a:r>
              <a:rPr sz="3100" spc="-80" dirty="0">
                <a:solidFill>
                  <a:srgbClr val="8C7CB5"/>
                </a:solidFill>
              </a:rPr>
              <a:t>lass</a:t>
            </a:r>
            <a:r>
              <a:rPr sz="3100" spc="25" dirty="0">
                <a:solidFill>
                  <a:srgbClr val="8C7CB5"/>
                </a:solidFill>
              </a:rPr>
              <a:t> </a:t>
            </a:r>
            <a:r>
              <a:rPr sz="3100" spc="-65" dirty="0">
                <a:solidFill>
                  <a:srgbClr val="A36EA8"/>
                </a:solidFill>
              </a:rPr>
              <a:t>S</a:t>
            </a:r>
            <a:r>
              <a:rPr sz="3100" spc="120" dirty="0">
                <a:solidFill>
                  <a:srgbClr val="A36EA8"/>
                </a:solidFill>
              </a:rPr>
              <a:t>c</a:t>
            </a:r>
            <a:r>
              <a:rPr sz="3100" spc="135" dirty="0">
                <a:solidFill>
                  <a:srgbClr val="C3629E"/>
                </a:solidFill>
              </a:rPr>
              <a:t>att</a:t>
            </a:r>
            <a:r>
              <a:rPr sz="3100" spc="275" dirty="0">
                <a:solidFill>
                  <a:srgbClr val="C3629E"/>
                </a:solidFill>
              </a:rPr>
              <a:t>e</a:t>
            </a:r>
            <a:r>
              <a:rPr sz="3100" spc="-85" dirty="0">
                <a:solidFill>
                  <a:srgbClr val="C3629E"/>
                </a:solidFill>
              </a:rPr>
              <a:t>r</a:t>
            </a:r>
            <a:r>
              <a:rPr sz="3100" spc="45" dirty="0">
                <a:solidFill>
                  <a:srgbClr val="C3629E"/>
                </a:solidFill>
              </a:rPr>
              <a:t> </a:t>
            </a:r>
            <a:r>
              <a:rPr sz="3400" b="0" spc="-185" dirty="0">
                <a:solidFill>
                  <a:srgbClr val="D33B70"/>
                </a:solidFill>
                <a:latin typeface="Times New Roman"/>
                <a:cs typeface="Times New Roman"/>
              </a:rPr>
              <a:t>(Sw)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69068" y="5617651"/>
            <a:ext cx="476884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1030" dirty="0">
                <a:solidFill>
                  <a:srgbClr val="3882C1"/>
                </a:solidFill>
                <a:latin typeface="Arial"/>
                <a:cs typeface="Arial"/>
              </a:rPr>
              <a:t>•</a:t>
            </a:r>
            <a:endParaRPr sz="7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74796" y="6172512"/>
            <a:ext cx="178308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65" dirty="0">
                <a:solidFill>
                  <a:srgbClr val="444444"/>
                </a:solidFill>
                <a:latin typeface="Arial"/>
                <a:cs typeface="Arial"/>
              </a:rPr>
              <a:t>W</a:t>
            </a:r>
            <a:r>
              <a:rPr sz="1450" spc="-35" dirty="0">
                <a:solidFill>
                  <a:srgbClr val="6E6D6E"/>
                </a:solidFill>
                <a:latin typeface="Arial"/>
                <a:cs typeface="Arial"/>
              </a:rPr>
              <a:t>i</a:t>
            </a:r>
            <a:r>
              <a:rPr sz="1450" spc="15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450" spc="35" dirty="0">
                <a:solidFill>
                  <a:srgbClr val="444444"/>
                </a:solidFill>
                <a:latin typeface="Arial"/>
                <a:cs typeface="Arial"/>
              </a:rPr>
              <a:t>h</a:t>
            </a:r>
            <a:r>
              <a:rPr sz="1450" spc="20" dirty="0">
                <a:solidFill>
                  <a:srgbClr val="6E6D6E"/>
                </a:solidFill>
                <a:latin typeface="Arial"/>
                <a:cs typeface="Arial"/>
              </a:rPr>
              <a:t>i</a:t>
            </a:r>
            <a:r>
              <a:rPr sz="1450" spc="5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450" spc="95" dirty="0">
                <a:solidFill>
                  <a:srgbClr val="6E6D6E"/>
                </a:solidFill>
                <a:latin typeface="Arial"/>
                <a:cs typeface="Arial"/>
              </a:rPr>
              <a:t>-</a:t>
            </a:r>
            <a:r>
              <a:rPr sz="1450" spc="60" dirty="0">
                <a:solidFill>
                  <a:srgbClr val="6E6D6E"/>
                </a:solidFill>
                <a:latin typeface="Arial"/>
                <a:cs typeface="Arial"/>
              </a:rPr>
              <a:t>d</a:t>
            </a:r>
            <a:r>
              <a:rPr sz="1450" spc="20" dirty="0">
                <a:solidFill>
                  <a:srgbClr val="444444"/>
                </a:solidFill>
                <a:latin typeface="Arial"/>
                <a:cs typeface="Arial"/>
              </a:rPr>
              <a:t>ass</a:t>
            </a:r>
            <a:r>
              <a:rPr sz="14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50" spc="60" dirty="0">
                <a:solidFill>
                  <a:srgbClr val="444444"/>
                </a:solidFill>
                <a:latin typeface="Arial"/>
                <a:cs typeface="Arial"/>
              </a:rPr>
              <a:t>d</a:t>
            </a:r>
            <a:r>
              <a:rPr sz="1450" spc="-35" dirty="0">
                <a:solidFill>
                  <a:srgbClr val="6E6D6E"/>
                </a:solidFill>
                <a:latin typeface="Arial"/>
                <a:cs typeface="Arial"/>
              </a:rPr>
              <a:t>i</a:t>
            </a:r>
            <a:r>
              <a:rPr sz="1450" dirty="0">
                <a:solidFill>
                  <a:srgbClr val="444444"/>
                </a:solidFill>
                <a:latin typeface="Arial"/>
                <a:cs typeface="Arial"/>
              </a:rPr>
              <a:t>stance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5486" y="2944155"/>
            <a:ext cx="334645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835" indent="-191135">
              <a:lnSpc>
                <a:spcPct val="100000"/>
              </a:lnSpc>
              <a:buClr>
                <a:srgbClr val="444444"/>
              </a:buClr>
              <a:buFont typeface="Arial"/>
              <a:buChar char="•"/>
              <a:tabLst>
                <a:tab pos="204470" algn="l"/>
                <a:tab pos="1170305" algn="l"/>
                <a:tab pos="1612265" algn="l"/>
                <a:tab pos="2548890" algn="l"/>
              </a:tabLst>
            </a:pPr>
            <a:r>
              <a:rPr sz="1650" spc="15" dirty="0">
                <a:solidFill>
                  <a:srgbClr val="444444"/>
                </a:solidFill>
                <a:latin typeface="Arial"/>
                <a:cs typeface="Arial"/>
              </a:rPr>
              <a:t>Min</a:t>
            </a:r>
            <a:r>
              <a:rPr sz="1650" spc="-65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650" spc="15" dirty="0">
                <a:solidFill>
                  <a:srgbClr val="444444"/>
                </a:solidFill>
                <a:latin typeface="Arial"/>
                <a:cs typeface="Arial"/>
              </a:rPr>
              <a:t>m</a:t>
            </a:r>
            <a:r>
              <a:rPr sz="1650" spc="-8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650" spc="-30" dirty="0">
                <a:solidFill>
                  <a:srgbClr val="444444"/>
                </a:solidFill>
                <a:latin typeface="Arial"/>
                <a:cs typeface="Arial"/>
              </a:rPr>
              <a:t>ze</a:t>
            </a:r>
            <a:r>
              <a:rPr sz="1650" dirty="0">
                <a:solidFill>
                  <a:srgbClr val="444444"/>
                </a:solidFill>
                <a:latin typeface="Arial"/>
                <a:cs typeface="Arial"/>
              </a:rPr>
              <a:t>	</a:t>
            </a:r>
            <a:r>
              <a:rPr sz="1650" spc="-25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1650" dirty="0">
                <a:solidFill>
                  <a:srgbClr val="444444"/>
                </a:solidFill>
                <a:latin typeface="Arial"/>
                <a:cs typeface="Arial"/>
              </a:rPr>
              <a:t>	</a:t>
            </a:r>
            <a:r>
              <a:rPr sz="1650" spc="60" dirty="0">
                <a:solidFill>
                  <a:srgbClr val="444444"/>
                </a:solidFill>
                <a:latin typeface="Arial"/>
                <a:cs typeface="Arial"/>
              </a:rPr>
              <a:t>d</a:t>
            </a:r>
            <a:r>
              <a:rPr sz="1650" spc="-75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650" spc="-10" dirty="0">
                <a:solidFill>
                  <a:srgbClr val="444444"/>
                </a:solidFill>
                <a:latin typeface="Arial"/>
                <a:cs typeface="Arial"/>
              </a:rPr>
              <a:t>stance</a:t>
            </a:r>
            <a:r>
              <a:rPr sz="1650" dirty="0">
                <a:solidFill>
                  <a:srgbClr val="444444"/>
                </a:solidFill>
                <a:latin typeface="Arial"/>
                <a:cs typeface="Arial"/>
              </a:rPr>
              <a:t>	</a:t>
            </a:r>
            <a:r>
              <a:rPr sz="1650" spc="-20" dirty="0">
                <a:solidFill>
                  <a:srgbClr val="444444"/>
                </a:solidFill>
                <a:latin typeface="Arial"/>
                <a:cs typeface="Arial"/>
              </a:rPr>
              <a:t>between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8119" y="2944155"/>
            <a:ext cx="441959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0489">
              <a:lnSpc>
                <a:spcPts val="1739"/>
              </a:lnSpc>
            </a:pPr>
            <a:r>
              <a:rPr sz="1650" spc="2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650" spc="-20" dirty="0">
                <a:solidFill>
                  <a:srgbClr val="444444"/>
                </a:solidFill>
                <a:latin typeface="Arial"/>
                <a:cs typeface="Arial"/>
              </a:rPr>
              <a:t>h</a:t>
            </a:r>
            <a:r>
              <a:rPr sz="1650" spc="8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6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650" spc="-65" dirty="0">
                <a:solidFill>
                  <a:srgbClr val="444444"/>
                </a:solidFill>
                <a:latin typeface="Arial"/>
                <a:cs typeface="Arial"/>
              </a:rPr>
              <a:t>h</a:t>
            </a:r>
            <a:r>
              <a:rPr sz="1650" spc="7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650" spc="-3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650" spc="55" dirty="0">
                <a:solidFill>
                  <a:srgbClr val="444444"/>
                </a:solidFill>
                <a:latin typeface="Arial"/>
                <a:cs typeface="Arial"/>
              </a:rPr>
              <a:t>r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9842" y="3165382"/>
            <a:ext cx="301498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70915" algn="l"/>
                <a:tab pos="1339850" algn="l"/>
                <a:tab pos="1981200" algn="l"/>
                <a:tab pos="2652395" algn="l"/>
              </a:tabLst>
            </a:pPr>
            <a:r>
              <a:rPr sz="1650" spc="-10" dirty="0">
                <a:solidFill>
                  <a:srgbClr val="444444"/>
                </a:solidFill>
                <a:latin typeface="Arial"/>
                <a:cs typeface="Arial"/>
              </a:rPr>
              <a:t>samp</a:t>
            </a:r>
            <a:r>
              <a:rPr sz="1650" spc="50" dirty="0">
                <a:solidFill>
                  <a:srgbClr val="444444"/>
                </a:solidFill>
                <a:latin typeface="Arial"/>
                <a:cs typeface="Arial"/>
              </a:rPr>
              <a:t>l</a:t>
            </a:r>
            <a:r>
              <a:rPr sz="1650" spc="-20" dirty="0">
                <a:solidFill>
                  <a:srgbClr val="444444"/>
                </a:solidFill>
                <a:latin typeface="Arial"/>
                <a:cs typeface="Arial"/>
              </a:rPr>
              <a:t>es</a:t>
            </a:r>
            <a:r>
              <a:rPr sz="1650" dirty="0">
                <a:solidFill>
                  <a:srgbClr val="444444"/>
                </a:solidFill>
                <a:latin typeface="Arial"/>
                <a:cs typeface="Arial"/>
              </a:rPr>
              <a:t>	</a:t>
            </a:r>
            <a:r>
              <a:rPr sz="1650" spc="1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1650" dirty="0">
                <a:solidFill>
                  <a:srgbClr val="444444"/>
                </a:solidFill>
                <a:latin typeface="Arial"/>
                <a:cs typeface="Arial"/>
              </a:rPr>
              <a:t>	each	class	and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5486" y="3386608"/>
            <a:ext cx="3789679" cy="1356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ct val="100000"/>
              </a:lnSpc>
            </a:pPr>
            <a:r>
              <a:rPr sz="1650" spc="-20" dirty="0">
                <a:solidFill>
                  <a:srgbClr val="444444"/>
                </a:solidFill>
                <a:latin typeface="Arial"/>
                <a:cs typeface="Arial"/>
              </a:rPr>
              <a:t>correspond</a:t>
            </a:r>
            <a:r>
              <a:rPr sz="1650" spc="19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650" spc="15" dirty="0">
                <a:solidFill>
                  <a:srgbClr val="444444"/>
                </a:solidFill>
                <a:latin typeface="Arial"/>
                <a:cs typeface="Arial"/>
              </a:rPr>
              <a:t>ng</a:t>
            </a:r>
            <a:r>
              <a:rPr sz="1650" spc="-1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444444"/>
                </a:solidFill>
                <a:latin typeface="Arial"/>
                <a:cs typeface="Arial"/>
              </a:rPr>
              <a:t>centre</a:t>
            </a:r>
            <a:r>
              <a:rPr sz="16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spc="1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16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spc="2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650" spc="-20" dirty="0">
                <a:solidFill>
                  <a:srgbClr val="444444"/>
                </a:solidFill>
                <a:latin typeface="Arial"/>
                <a:cs typeface="Arial"/>
              </a:rPr>
              <a:t>h</a:t>
            </a:r>
            <a:r>
              <a:rPr sz="1650" dirty="0">
                <a:solidFill>
                  <a:srgbClr val="444444"/>
                </a:solidFill>
                <a:latin typeface="Arial"/>
                <a:cs typeface="Arial"/>
              </a:rPr>
              <a:t>at</a:t>
            </a:r>
            <a:r>
              <a:rPr sz="16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444444"/>
                </a:solidFill>
                <a:latin typeface="Arial"/>
                <a:cs typeface="Arial"/>
              </a:rPr>
              <a:t>clas</a:t>
            </a:r>
            <a:r>
              <a:rPr sz="1650" spc="15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1650" spc="10" dirty="0">
                <a:solidFill>
                  <a:srgbClr val="6E6D6E"/>
                </a:solidFill>
                <a:latin typeface="Arial"/>
                <a:cs typeface="Arial"/>
              </a:rPr>
              <a:t>.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450">
              <a:latin typeface="Times New Roman"/>
              <a:cs typeface="Times New Roman"/>
            </a:endParaRPr>
          </a:p>
          <a:p>
            <a:pPr marL="196850" marR="5080" indent="-184150" algn="just">
              <a:lnSpc>
                <a:spcPct val="89400"/>
              </a:lnSpc>
              <a:buClr>
                <a:srgbClr val="444444"/>
              </a:buClr>
              <a:buFont typeface="Arial"/>
              <a:buChar char="•"/>
              <a:tabLst>
                <a:tab pos="197485" algn="l"/>
              </a:tabLst>
            </a:pPr>
            <a:r>
              <a:rPr sz="1650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1650" spc="55" dirty="0">
                <a:solidFill>
                  <a:srgbClr val="444444"/>
                </a:solidFill>
                <a:latin typeface="Arial"/>
                <a:cs typeface="Arial"/>
              </a:rPr>
              <a:t>R</a:t>
            </a:r>
            <a:r>
              <a:rPr sz="1650" spc="135" dirty="0">
                <a:solidFill>
                  <a:srgbClr val="6E6D6E"/>
                </a:solidFill>
                <a:latin typeface="Arial"/>
                <a:cs typeface="Arial"/>
              </a:rPr>
              <a:t>,</a:t>
            </a:r>
            <a:r>
              <a:rPr sz="1650" dirty="0">
                <a:solidFill>
                  <a:srgbClr val="6E6D6E"/>
                </a:solidFill>
                <a:latin typeface="Arial"/>
                <a:cs typeface="Arial"/>
              </a:rPr>
              <a:t> </a:t>
            </a:r>
            <a:r>
              <a:rPr sz="1650" spc="-65" dirty="0">
                <a:solidFill>
                  <a:srgbClr val="6E6D6E"/>
                </a:solidFill>
                <a:latin typeface="Arial"/>
                <a:cs typeface="Arial"/>
              </a:rPr>
              <a:t> </a:t>
            </a:r>
            <a:r>
              <a:rPr sz="1650" spc="10" dirty="0">
                <a:solidFill>
                  <a:srgbClr val="444444"/>
                </a:solidFill>
                <a:latin typeface="Arial"/>
                <a:cs typeface="Arial"/>
              </a:rPr>
              <a:t>m</a:t>
            </a:r>
            <a:r>
              <a:rPr sz="1650" spc="-75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650" spc="60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650" spc="-75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650" spc="65" dirty="0">
                <a:solidFill>
                  <a:srgbClr val="444444"/>
                </a:solidFill>
                <a:latin typeface="Arial"/>
                <a:cs typeface="Arial"/>
              </a:rPr>
              <a:t>m</a:t>
            </a:r>
            <a:r>
              <a:rPr sz="1650" spc="-13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650" spc="5" dirty="0">
                <a:solidFill>
                  <a:srgbClr val="444444"/>
                </a:solidFill>
                <a:latin typeface="Arial"/>
                <a:cs typeface="Arial"/>
              </a:rPr>
              <a:t>ze</a:t>
            </a:r>
            <a:r>
              <a:rPr sz="16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spc="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1650" spc="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spc="65" dirty="0">
                <a:solidFill>
                  <a:srgbClr val="444444"/>
                </a:solidFill>
                <a:latin typeface="Arial"/>
                <a:cs typeface="Arial"/>
              </a:rPr>
              <a:t>d</a:t>
            </a:r>
            <a:r>
              <a:rPr sz="1650" spc="-25" dirty="0">
                <a:solidFill>
                  <a:srgbClr val="444444"/>
                </a:solidFill>
                <a:latin typeface="Arial"/>
                <a:cs typeface="Arial"/>
              </a:rPr>
              <a:t>istance</a:t>
            </a:r>
            <a:r>
              <a:rPr sz="1650" dirty="0">
                <a:solidFill>
                  <a:srgbClr val="444444"/>
                </a:solidFill>
                <a:latin typeface="Arial"/>
                <a:cs typeface="Arial"/>
              </a:rPr>
              <a:t>  </a:t>
            </a:r>
            <a:r>
              <a:rPr sz="1650" spc="-2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spc="-20" dirty="0">
                <a:solidFill>
                  <a:srgbClr val="444444"/>
                </a:solidFill>
                <a:latin typeface="Arial"/>
                <a:cs typeface="Arial"/>
              </a:rPr>
              <a:t>between</a:t>
            </a:r>
            <a:r>
              <a:rPr sz="16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444444"/>
                </a:solidFill>
                <a:latin typeface="Arial"/>
                <a:cs typeface="Arial"/>
              </a:rPr>
              <a:t>each</a:t>
            </a:r>
            <a:r>
              <a:rPr sz="1650" spc="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spc="-1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1650" spc="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spc="2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650" spc="-20" dirty="0">
                <a:solidFill>
                  <a:srgbClr val="444444"/>
                </a:solidFill>
                <a:latin typeface="Arial"/>
                <a:cs typeface="Arial"/>
              </a:rPr>
              <a:t>h</a:t>
            </a:r>
            <a:r>
              <a:rPr sz="1650" spc="8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650" spc="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444444"/>
                </a:solidFill>
                <a:latin typeface="Arial"/>
                <a:cs typeface="Arial"/>
              </a:rPr>
              <a:t>samples</a:t>
            </a:r>
            <a:r>
              <a:rPr sz="1650" spc="1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spc="1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1650" spc="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spc="-25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16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spc="-20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spc="10" dirty="0">
                <a:solidFill>
                  <a:srgbClr val="444444"/>
                </a:solidFill>
                <a:latin typeface="Arial"/>
                <a:cs typeface="Arial"/>
              </a:rPr>
              <a:t>mean</a:t>
            </a:r>
            <a:r>
              <a:rPr sz="1650" spc="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spc="-1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16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spc="-25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650" spc="-40" dirty="0">
                <a:solidFill>
                  <a:srgbClr val="444444"/>
                </a:solidFill>
                <a:latin typeface="Arial"/>
                <a:cs typeface="Arial"/>
              </a:rPr>
              <a:t>ts</a:t>
            </a:r>
            <a:r>
              <a:rPr sz="1650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550" i="1" spc="45" dirty="0">
                <a:solidFill>
                  <a:srgbClr val="444444"/>
                </a:solidFill>
                <a:latin typeface="Times New Roman"/>
                <a:cs typeface="Times New Roman"/>
              </a:rPr>
              <a:t>k</a:t>
            </a:r>
            <a:r>
              <a:rPr sz="1550" i="1" spc="1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spc="-50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650" spc="-25" dirty="0">
                <a:solidFill>
                  <a:srgbClr val="444444"/>
                </a:solidFill>
                <a:latin typeface="Arial"/>
                <a:cs typeface="Arial"/>
              </a:rPr>
              <a:t>earest</a:t>
            </a:r>
            <a:r>
              <a:rPr sz="1650" spc="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spc="35" dirty="0">
                <a:solidFill>
                  <a:srgbClr val="444444"/>
                </a:solidFill>
                <a:latin typeface="Arial"/>
                <a:cs typeface="Arial"/>
              </a:rPr>
              <a:t>ne</a:t>
            </a:r>
            <a:r>
              <a:rPr sz="1650" spc="-135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650" spc="5" dirty="0">
                <a:solidFill>
                  <a:srgbClr val="444444"/>
                </a:solidFill>
                <a:latin typeface="Arial"/>
                <a:cs typeface="Arial"/>
              </a:rPr>
              <a:t>ghb</a:t>
            </a:r>
            <a:r>
              <a:rPr sz="1650" spc="10" dirty="0">
                <a:solidFill>
                  <a:srgbClr val="444444"/>
                </a:solidFill>
                <a:latin typeface="Arial"/>
                <a:cs typeface="Arial"/>
              </a:rPr>
              <a:t>our</a:t>
            </a:r>
            <a:r>
              <a:rPr sz="1650" spc="5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1650" spc="10" dirty="0">
                <a:solidFill>
                  <a:srgbClr val="6E6D6E"/>
                </a:solidFill>
                <a:latin typeface="Arial"/>
                <a:cs typeface="Arial"/>
              </a:rPr>
              <a:t>.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59794" y="3111910"/>
            <a:ext cx="781664" cy="2064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62684" y="3052916"/>
            <a:ext cx="781664" cy="22270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65226" y="5855110"/>
            <a:ext cx="678425" cy="3097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671" y="2293374"/>
            <a:ext cx="5022215" cy="118110"/>
          </a:xfrm>
          <a:custGeom>
            <a:avLst/>
            <a:gdLst/>
            <a:ahLst/>
            <a:cxnLst/>
            <a:rect l="l" t="t" r="r" b="b"/>
            <a:pathLst>
              <a:path w="5022215" h="118110">
                <a:moveTo>
                  <a:pt x="0" y="0"/>
                </a:moveTo>
                <a:lnTo>
                  <a:pt x="5021825" y="0"/>
                </a:lnTo>
                <a:lnTo>
                  <a:pt x="5021825" y="117987"/>
                </a:lnTo>
                <a:lnTo>
                  <a:pt x="0" y="117987"/>
                </a:lnTo>
                <a:lnTo>
                  <a:pt x="0" y="0"/>
                </a:lnTo>
                <a:close/>
              </a:path>
            </a:pathLst>
          </a:custGeom>
          <a:solidFill>
            <a:srgbClr val="9770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">
              <a:lnSpc>
                <a:spcPct val="100000"/>
              </a:lnSpc>
            </a:pPr>
            <a:r>
              <a:rPr sz="3100" spc="-60" dirty="0">
                <a:solidFill>
                  <a:srgbClr val="3882C1"/>
                </a:solidFill>
              </a:rPr>
              <a:t>W</a:t>
            </a:r>
            <a:r>
              <a:rPr sz="3100" spc="-50" dirty="0">
                <a:solidFill>
                  <a:srgbClr val="3882C1"/>
                </a:solidFill>
              </a:rPr>
              <a:t>i</a:t>
            </a:r>
            <a:r>
              <a:rPr sz="3100" spc="-15" dirty="0">
                <a:solidFill>
                  <a:srgbClr val="3882C1"/>
                </a:solidFill>
              </a:rPr>
              <a:t>t</a:t>
            </a:r>
            <a:r>
              <a:rPr sz="3100" spc="130" dirty="0">
                <a:solidFill>
                  <a:srgbClr val="3882C1"/>
                </a:solidFill>
              </a:rPr>
              <a:t>h</a:t>
            </a:r>
            <a:r>
              <a:rPr sz="3100" dirty="0">
                <a:solidFill>
                  <a:srgbClr val="3882C1"/>
                </a:solidFill>
              </a:rPr>
              <a:t>i</a:t>
            </a:r>
            <a:r>
              <a:rPr sz="3100" spc="130" dirty="0">
                <a:solidFill>
                  <a:srgbClr val="6785BF"/>
                </a:solidFill>
              </a:rPr>
              <a:t>n</a:t>
            </a:r>
            <a:r>
              <a:rPr sz="3100" spc="220" dirty="0">
                <a:solidFill>
                  <a:srgbClr val="6785BF"/>
                </a:solidFill>
              </a:rPr>
              <a:t>-</a:t>
            </a:r>
            <a:r>
              <a:rPr sz="3100" spc="370" dirty="0">
                <a:solidFill>
                  <a:srgbClr val="6785BF"/>
                </a:solidFill>
              </a:rPr>
              <a:t>C</a:t>
            </a:r>
            <a:r>
              <a:rPr sz="3100" spc="-80" dirty="0">
                <a:solidFill>
                  <a:srgbClr val="8A7CB5"/>
                </a:solidFill>
              </a:rPr>
              <a:t>lass</a:t>
            </a:r>
            <a:r>
              <a:rPr sz="3100" spc="25" dirty="0">
                <a:solidFill>
                  <a:srgbClr val="8A7CB5"/>
                </a:solidFill>
              </a:rPr>
              <a:t> </a:t>
            </a:r>
            <a:r>
              <a:rPr sz="3100" spc="-65" dirty="0">
                <a:solidFill>
                  <a:srgbClr val="A36EAA"/>
                </a:solidFill>
              </a:rPr>
              <a:t>S</a:t>
            </a:r>
            <a:r>
              <a:rPr sz="3100" spc="120" dirty="0">
                <a:solidFill>
                  <a:srgbClr val="A36EAA"/>
                </a:solidFill>
              </a:rPr>
              <a:t>c</a:t>
            </a:r>
            <a:r>
              <a:rPr sz="3100" spc="135" dirty="0">
                <a:solidFill>
                  <a:srgbClr val="C65B95"/>
                </a:solidFill>
              </a:rPr>
              <a:t>att</a:t>
            </a:r>
            <a:r>
              <a:rPr sz="3100" spc="275" dirty="0">
                <a:solidFill>
                  <a:srgbClr val="C65B95"/>
                </a:solidFill>
              </a:rPr>
              <a:t>e</a:t>
            </a:r>
            <a:r>
              <a:rPr sz="3100" spc="-85" dirty="0">
                <a:solidFill>
                  <a:srgbClr val="C65B95"/>
                </a:solidFill>
              </a:rPr>
              <a:t>r</a:t>
            </a:r>
            <a:r>
              <a:rPr sz="3100" spc="45" dirty="0">
                <a:solidFill>
                  <a:srgbClr val="C65B95"/>
                </a:solidFill>
              </a:rPr>
              <a:t> </a:t>
            </a:r>
            <a:r>
              <a:rPr sz="3400" b="0" spc="-260" dirty="0">
                <a:solidFill>
                  <a:srgbClr val="D13D70"/>
                </a:solidFill>
                <a:latin typeface="Times New Roman"/>
                <a:cs typeface="Times New Roman"/>
              </a:rPr>
              <a:t>(S</a:t>
            </a:r>
            <a:r>
              <a:rPr sz="3400" b="0" spc="-204" dirty="0">
                <a:solidFill>
                  <a:srgbClr val="D13D70"/>
                </a:solidFill>
                <a:latin typeface="Times New Roman"/>
                <a:cs typeface="Times New Roman"/>
              </a:rPr>
              <a:t>w</a:t>
            </a:r>
            <a:r>
              <a:rPr sz="3400" b="0" spc="65" dirty="0">
                <a:solidFill>
                  <a:srgbClr val="D13D70"/>
                </a:solidFill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69068" y="5617651"/>
            <a:ext cx="476884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1030" dirty="0">
                <a:solidFill>
                  <a:srgbClr val="3882C1"/>
                </a:solidFill>
                <a:latin typeface="Arial"/>
                <a:cs typeface="Arial"/>
              </a:rPr>
              <a:t>•</a:t>
            </a:r>
            <a:endParaRPr sz="7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74796" y="6172512"/>
            <a:ext cx="178308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65" dirty="0">
                <a:solidFill>
                  <a:srgbClr val="444444"/>
                </a:solidFill>
                <a:latin typeface="Arial"/>
                <a:cs typeface="Arial"/>
              </a:rPr>
              <a:t>W</a:t>
            </a:r>
            <a:r>
              <a:rPr sz="1450" spc="-35" dirty="0">
                <a:solidFill>
                  <a:srgbClr val="6E6D6E"/>
                </a:solidFill>
                <a:latin typeface="Arial"/>
                <a:cs typeface="Arial"/>
              </a:rPr>
              <a:t>i</a:t>
            </a:r>
            <a:r>
              <a:rPr sz="1450" spc="15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450" spc="35" dirty="0">
                <a:solidFill>
                  <a:srgbClr val="444444"/>
                </a:solidFill>
                <a:latin typeface="Arial"/>
                <a:cs typeface="Arial"/>
              </a:rPr>
              <a:t>h</a:t>
            </a:r>
            <a:r>
              <a:rPr sz="1450" spc="20" dirty="0">
                <a:solidFill>
                  <a:srgbClr val="6E6D6E"/>
                </a:solidFill>
                <a:latin typeface="Arial"/>
                <a:cs typeface="Arial"/>
              </a:rPr>
              <a:t>i</a:t>
            </a:r>
            <a:r>
              <a:rPr sz="1450" spc="5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450" spc="95" dirty="0">
                <a:solidFill>
                  <a:srgbClr val="6E6D6E"/>
                </a:solidFill>
                <a:latin typeface="Arial"/>
                <a:cs typeface="Arial"/>
              </a:rPr>
              <a:t>-</a:t>
            </a:r>
            <a:r>
              <a:rPr sz="1450" spc="60" dirty="0">
                <a:solidFill>
                  <a:srgbClr val="6E6D6E"/>
                </a:solidFill>
                <a:latin typeface="Arial"/>
                <a:cs typeface="Arial"/>
              </a:rPr>
              <a:t>d</a:t>
            </a:r>
            <a:r>
              <a:rPr sz="1450" spc="20" dirty="0">
                <a:solidFill>
                  <a:srgbClr val="444444"/>
                </a:solidFill>
                <a:latin typeface="Arial"/>
                <a:cs typeface="Arial"/>
              </a:rPr>
              <a:t>ass</a:t>
            </a:r>
            <a:r>
              <a:rPr sz="14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50" spc="60" dirty="0">
                <a:solidFill>
                  <a:srgbClr val="444444"/>
                </a:solidFill>
                <a:latin typeface="Arial"/>
                <a:cs typeface="Arial"/>
              </a:rPr>
              <a:t>d</a:t>
            </a:r>
            <a:r>
              <a:rPr sz="1450" spc="-35" dirty="0">
                <a:solidFill>
                  <a:srgbClr val="6E6D6E"/>
                </a:solidFill>
                <a:latin typeface="Arial"/>
                <a:cs typeface="Arial"/>
              </a:rPr>
              <a:t>i</a:t>
            </a:r>
            <a:r>
              <a:rPr sz="1450" dirty="0">
                <a:solidFill>
                  <a:srgbClr val="444444"/>
                </a:solidFill>
                <a:latin typeface="Arial"/>
                <a:cs typeface="Arial"/>
              </a:rPr>
              <a:t>stance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5486" y="2944155"/>
            <a:ext cx="334645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835" indent="-191135">
              <a:lnSpc>
                <a:spcPct val="100000"/>
              </a:lnSpc>
              <a:buClr>
                <a:srgbClr val="424242"/>
              </a:buClr>
              <a:buFont typeface="Arial"/>
              <a:buChar char="•"/>
              <a:tabLst>
                <a:tab pos="204470" algn="l"/>
                <a:tab pos="1170305" algn="l"/>
                <a:tab pos="1612265" algn="l"/>
                <a:tab pos="2548890" algn="l"/>
              </a:tabLst>
            </a:pPr>
            <a:r>
              <a:rPr sz="1650" spc="15" dirty="0">
                <a:solidFill>
                  <a:srgbClr val="424242"/>
                </a:solidFill>
                <a:latin typeface="Arial"/>
                <a:cs typeface="Arial"/>
              </a:rPr>
              <a:t>Min</a:t>
            </a:r>
            <a:r>
              <a:rPr sz="1650" spc="-65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1650" spc="15" dirty="0">
                <a:solidFill>
                  <a:srgbClr val="424242"/>
                </a:solidFill>
                <a:latin typeface="Arial"/>
                <a:cs typeface="Arial"/>
              </a:rPr>
              <a:t>m</a:t>
            </a:r>
            <a:r>
              <a:rPr sz="1650" spc="-8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1650" spc="-30" dirty="0">
                <a:solidFill>
                  <a:srgbClr val="424242"/>
                </a:solidFill>
                <a:latin typeface="Arial"/>
                <a:cs typeface="Arial"/>
              </a:rPr>
              <a:t>ze</a:t>
            </a:r>
            <a:r>
              <a:rPr sz="1650" dirty="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sz="1650" spc="-2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650" dirty="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sz="1650" spc="60" dirty="0">
                <a:solidFill>
                  <a:srgbClr val="424242"/>
                </a:solidFill>
                <a:latin typeface="Arial"/>
                <a:cs typeface="Arial"/>
              </a:rPr>
              <a:t>d</a:t>
            </a:r>
            <a:r>
              <a:rPr sz="1650" spc="-75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1650" spc="-10" dirty="0">
                <a:solidFill>
                  <a:srgbClr val="424242"/>
                </a:solidFill>
                <a:latin typeface="Arial"/>
                <a:cs typeface="Arial"/>
              </a:rPr>
              <a:t>stance</a:t>
            </a:r>
            <a:r>
              <a:rPr sz="1650" dirty="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sz="1650" spc="-20" dirty="0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8119" y="2944155"/>
            <a:ext cx="441959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0489">
              <a:lnSpc>
                <a:spcPts val="1739"/>
              </a:lnSpc>
            </a:pPr>
            <a:r>
              <a:rPr sz="1650" spc="20" dirty="0">
                <a:solidFill>
                  <a:srgbClr val="424242"/>
                </a:solidFill>
                <a:latin typeface="Arial"/>
                <a:cs typeface="Arial"/>
              </a:rPr>
              <a:t>t</a:t>
            </a:r>
            <a:r>
              <a:rPr sz="1650" spc="-20" dirty="0">
                <a:solidFill>
                  <a:srgbClr val="424242"/>
                </a:solidFill>
                <a:latin typeface="Arial"/>
                <a:cs typeface="Arial"/>
              </a:rPr>
              <a:t>h</a:t>
            </a:r>
            <a:r>
              <a:rPr sz="1650" spc="80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165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424242"/>
                </a:solidFill>
                <a:latin typeface="Arial"/>
                <a:cs typeface="Arial"/>
              </a:rPr>
              <a:t>t</a:t>
            </a:r>
            <a:r>
              <a:rPr sz="1650" spc="-65" dirty="0">
                <a:solidFill>
                  <a:srgbClr val="424242"/>
                </a:solidFill>
                <a:latin typeface="Arial"/>
                <a:cs typeface="Arial"/>
              </a:rPr>
              <a:t>h</a:t>
            </a:r>
            <a:r>
              <a:rPr sz="1650" spc="70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1650" spc="-3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1650" spc="55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9842" y="3165382"/>
            <a:ext cx="301498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70915" algn="l"/>
                <a:tab pos="1339850" algn="l"/>
                <a:tab pos="1981200" algn="l"/>
                <a:tab pos="2652395" algn="l"/>
              </a:tabLst>
            </a:pPr>
            <a:r>
              <a:rPr sz="1650" spc="-10" dirty="0">
                <a:solidFill>
                  <a:srgbClr val="424242"/>
                </a:solidFill>
                <a:latin typeface="Arial"/>
                <a:cs typeface="Arial"/>
              </a:rPr>
              <a:t>samp</a:t>
            </a:r>
            <a:r>
              <a:rPr sz="1650" spc="5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r>
              <a:rPr sz="1650" spc="-20" dirty="0">
                <a:solidFill>
                  <a:srgbClr val="424242"/>
                </a:solidFill>
                <a:latin typeface="Arial"/>
                <a:cs typeface="Arial"/>
              </a:rPr>
              <a:t>es</a:t>
            </a:r>
            <a:r>
              <a:rPr sz="1650" dirty="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sz="1650" spc="1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650" dirty="0">
                <a:solidFill>
                  <a:srgbClr val="424242"/>
                </a:solidFill>
                <a:latin typeface="Arial"/>
                <a:cs typeface="Arial"/>
              </a:rPr>
              <a:t>	each	class	and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5486" y="3393982"/>
            <a:ext cx="5316220" cy="2359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ct val="100000"/>
              </a:lnSpc>
            </a:pPr>
            <a:r>
              <a:rPr sz="1650" spc="-20" dirty="0">
                <a:solidFill>
                  <a:srgbClr val="424242"/>
                </a:solidFill>
                <a:latin typeface="Arial"/>
                <a:cs typeface="Arial"/>
              </a:rPr>
              <a:t>correspond</a:t>
            </a:r>
            <a:r>
              <a:rPr sz="1650" spc="19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1650" spc="15" dirty="0">
                <a:solidFill>
                  <a:srgbClr val="424242"/>
                </a:solidFill>
                <a:latin typeface="Arial"/>
                <a:cs typeface="Arial"/>
              </a:rPr>
              <a:t>ng</a:t>
            </a:r>
            <a:r>
              <a:rPr sz="165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650" spc="-75" dirty="0">
                <a:solidFill>
                  <a:srgbClr val="525252"/>
                </a:solidFill>
                <a:latin typeface="Arial"/>
                <a:cs typeface="Arial"/>
              </a:rPr>
              <a:t>c</a:t>
            </a:r>
            <a:r>
              <a:rPr sz="1650" spc="5" dirty="0">
                <a:solidFill>
                  <a:srgbClr val="525252"/>
                </a:solidFill>
                <a:latin typeface="Arial"/>
                <a:cs typeface="Arial"/>
              </a:rPr>
              <a:t>entre</a:t>
            </a:r>
            <a:r>
              <a:rPr sz="16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650" spc="1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650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650" spc="20" dirty="0">
                <a:solidFill>
                  <a:srgbClr val="424242"/>
                </a:solidFill>
                <a:latin typeface="Arial"/>
                <a:cs typeface="Arial"/>
              </a:rPr>
              <a:t>t</a:t>
            </a:r>
            <a:r>
              <a:rPr sz="1650" spc="-20" dirty="0">
                <a:solidFill>
                  <a:srgbClr val="424242"/>
                </a:solidFill>
                <a:latin typeface="Arial"/>
                <a:cs typeface="Arial"/>
              </a:rPr>
              <a:t>h</a:t>
            </a:r>
            <a:r>
              <a:rPr sz="1650" dirty="0">
                <a:solidFill>
                  <a:srgbClr val="424242"/>
                </a:solidFill>
                <a:latin typeface="Arial"/>
                <a:cs typeface="Arial"/>
              </a:rPr>
              <a:t>at</a:t>
            </a:r>
            <a:r>
              <a:rPr sz="165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525252"/>
                </a:solidFill>
                <a:latin typeface="Arial"/>
                <a:cs typeface="Arial"/>
              </a:rPr>
              <a:t>clas</a:t>
            </a:r>
            <a:r>
              <a:rPr sz="1650" spc="150" dirty="0">
                <a:solidFill>
                  <a:srgbClr val="525252"/>
                </a:solidFill>
                <a:latin typeface="Arial"/>
                <a:cs typeface="Arial"/>
              </a:rPr>
              <a:t>s</a:t>
            </a:r>
            <a:r>
              <a:rPr sz="1650" spc="10" dirty="0">
                <a:solidFill>
                  <a:srgbClr val="6B6B6B"/>
                </a:solidFill>
                <a:latin typeface="Arial"/>
                <a:cs typeface="Arial"/>
              </a:rPr>
              <a:t>.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96850" marR="1530985" indent="-184150" algn="just">
              <a:lnSpc>
                <a:spcPct val="89400"/>
              </a:lnSpc>
              <a:buClr>
                <a:srgbClr val="2A2A2A"/>
              </a:buClr>
              <a:buFont typeface="Arial"/>
              <a:buChar char="•"/>
              <a:tabLst>
                <a:tab pos="197485" algn="l"/>
              </a:tabLst>
            </a:pPr>
            <a:r>
              <a:rPr sz="1650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1650" spc="55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1650" spc="135" dirty="0">
                <a:solidFill>
                  <a:srgbClr val="6B6B6B"/>
                </a:solidFill>
                <a:latin typeface="Arial"/>
                <a:cs typeface="Arial"/>
              </a:rPr>
              <a:t>,</a:t>
            </a:r>
            <a:r>
              <a:rPr sz="165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1650" spc="-6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1650" spc="10" dirty="0">
                <a:solidFill>
                  <a:srgbClr val="424242"/>
                </a:solidFill>
                <a:latin typeface="Arial"/>
                <a:cs typeface="Arial"/>
              </a:rPr>
              <a:t>m</a:t>
            </a:r>
            <a:r>
              <a:rPr sz="1650" spc="-75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1650" spc="60" dirty="0">
                <a:solidFill>
                  <a:srgbClr val="424242"/>
                </a:solidFill>
                <a:latin typeface="Arial"/>
                <a:cs typeface="Arial"/>
              </a:rPr>
              <a:t>n</a:t>
            </a:r>
            <a:r>
              <a:rPr sz="1650" spc="-15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1650" spc="10" dirty="0">
                <a:solidFill>
                  <a:srgbClr val="424242"/>
                </a:solidFill>
                <a:latin typeface="Arial"/>
                <a:cs typeface="Arial"/>
              </a:rPr>
              <a:t>m</a:t>
            </a:r>
            <a:r>
              <a:rPr sz="1650" spc="-135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1650" spc="5" dirty="0">
                <a:solidFill>
                  <a:srgbClr val="424242"/>
                </a:solidFill>
                <a:latin typeface="Arial"/>
                <a:cs typeface="Arial"/>
              </a:rPr>
              <a:t>ze</a:t>
            </a:r>
            <a:r>
              <a:rPr sz="16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650" spc="10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1650" spc="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650" spc="65" dirty="0">
                <a:solidFill>
                  <a:srgbClr val="424242"/>
                </a:solidFill>
                <a:latin typeface="Arial"/>
                <a:cs typeface="Arial"/>
              </a:rPr>
              <a:t>d</a:t>
            </a:r>
            <a:r>
              <a:rPr sz="1650" spc="-25" dirty="0">
                <a:solidFill>
                  <a:srgbClr val="424242"/>
                </a:solidFill>
                <a:latin typeface="Arial"/>
                <a:cs typeface="Arial"/>
              </a:rPr>
              <a:t>istance</a:t>
            </a:r>
            <a:r>
              <a:rPr sz="1650" dirty="0">
                <a:solidFill>
                  <a:srgbClr val="424242"/>
                </a:solidFill>
                <a:latin typeface="Arial"/>
                <a:cs typeface="Arial"/>
              </a:rPr>
              <a:t>  </a:t>
            </a:r>
            <a:r>
              <a:rPr sz="1650" spc="-2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650" spc="-20" dirty="0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sz="165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sz="1650" spc="1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650" spc="-15" dirty="0">
                <a:solidFill>
                  <a:srgbClr val="525252"/>
                </a:solidFill>
                <a:latin typeface="Arial"/>
                <a:cs typeface="Arial"/>
              </a:rPr>
              <a:t>of</a:t>
            </a:r>
            <a:r>
              <a:rPr sz="1650" spc="9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650" spc="60" dirty="0">
                <a:solidFill>
                  <a:srgbClr val="424242"/>
                </a:solidFill>
                <a:latin typeface="Arial"/>
                <a:cs typeface="Arial"/>
              </a:rPr>
              <a:t>t</a:t>
            </a:r>
            <a:r>
              <a:rPr sz="1650" spc="-50" dirty="0">
                <a:solidFill>
                  <a:srgbClr val="424242"/>
                </a:solidFill>
                <a:latin typeface="Arial"/>
                <a:cs typeface="Arial"/>
              </a:rPr>
              <a:t>h</a:t>
            </a:r>
            <a:r>
              <a:rPr sz="1650" spc="80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1650" spc="10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424242"/>
                </a:solidFill>
                <a:latin typeface="Arial"/>
                <a:cs typeface="Arial"/>
              </a:rPr>
              <a:t>sa</a:t>
            </a:r>
            <a:r>
              <a:rPr sz="1650" spc="15" dirty="0">
                <a:solidFill>
                  <a:srgbClr val="424242"/>
                </a:solidFill>
                <a:latin typeface="Arial"/>
                <a:cs typeface="Arial"/>
              </a:rPr>
              <a:t>mples</a:t>
            </a:r>
            <a:r>
              <a:rPr sz="1650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650" spc="15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650" spc="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650" spc="-2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6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650" spc="-20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650" spc="10" dirty="0">
                <a:solidFill>
                  <a:srgbClr val="424242"/>
                </a:solidFill>
                <a:latin typeface="Arial"/>
                <a:cs typeface="Arial"/>
              </a:rPr>
              <a:t>mean</a:t>
            </a:r>
            <a:r>
              <a:rPr sz="1650" spc="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650" spc="-15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65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650" spc="-25" dirty="0">
                <a:solidFill>
                  <a:srgbClr val="525252"/>
                </a:solidFill>
                <a:latin typeface="Arial"/>
                <a:cs typeface="Arial"/>
              </a:rPr>
              <a:t>i</a:t>
            </a:r>
            <a:r>
              <a:rPr sz="1650" spc="-40" dirty="0">
                <a:solidFill>
                  <a:srgbClr val="525252"/>
                </a:solidFill>
                <a:latin typeface="Arial"/>
                <a:cs typeface="Arial"/>
              </a:rPr>
              <a:t>ts</a:t>
            </a:r>
            <a:r>
              <a:rPr sz="1650" spc="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550" i="1" spc="45" dirty="0">
                <a:solidFill>
                  <a:srgbClr val="424242"/>
                </a:solidFill>
                <a:latin typeface="Times New Roman"/>
                <a:cs typeface="Times New Roman"/>
              </a:rPr>
              <a:t>k</a:t>
            </a:r>
            <a:r>
              <a:rPr sz="1550" i="1" spc="14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650" spc="-50" dirty="0">
                <a:solidFill>
                  <a:srgbClr val="424242"/>
                </a:solidFill>
                <a:latin typeface="Arial"/>
                <a:cs typeface="Arial"/>
              </a:rPr>
              <a:t>n</a:t>
            </a:r>
            <a:r>
              <a:rPr sz="1650" spc="-25" dirty="0">
                <a:solidFill>
                  <a:srgbClr val="424242"/>
                </a:solidFill>
                <a:latin typeface="Arial"/>
                <a:cs typeface="Arial"/>
              </a:rPr>
              <a:t>earest</a:t>
            </a:r>
            <a:r>
              <a:rPr sz="1650" spc="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650" spc="35" dirty="0">
                <a:solidFill>
                  <a:srgbClr val="424242"/>
                </a:solidFill>
                <a:latin typeface="Arial"/>
                <a:cs typeface="Arial"/>
              </a:rPr>
              <a:t>ne</a:t>
            </a:r>
            <a:r>
              <a:rPr sz="1650" spc="-135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1650" spc="65" dirty="0">
                <a:solidFill>
                  <a:srgbClr val="424242"/>
                </a:solidFill>
                <a:latin typeface="Arial"/>
                <a:cs typeface="Arial"/>
              </a:rPr>
              <a:t>g</a:t>
            </a:r>
            <a:r>
              <a:rPr sz="1650" spc="5" dirty="0">
                <a:solidFill>
                  <a:srgbClr val="424242"/>
                </a:solidFill>
                <a:latin typeface="Arial"/>
                <a:cs typeface="Arial"/>
              </a:rPr>
              <a:t>hb</a:t>
            </a:r>
            <a:r>
              <a:rPr sz="1650" spc="-50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1650" spc="-10" dirty="0">
                <a:solidFill>
                  <a:srgbClr val="424242"/>
                </a:solidFill>
                <a:latin typeface="Arial"/>
                <a:cs typeface="Arial"/>
              </a:rPr>
              <a:t>urs.</a:t>
            </a:r>
            <a:endParaRPr sz="1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6350" spc="65" dirty="0">
                <a:solidFill>
                  <a:srgbClr val="CD6236"/>
                </a:solidFill>
                <a:latin typeface="Times New Roman"/>
                <a:cs typeface="Times New Roman"/>
              </a:rPr>
              <a:t>•</a:t>
            </a:r>
            <a:endParaRPr sz="6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4322" y="3436373"/>
            <a:ext cx="2050026" cy="1991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79973" y="5855110"/>
            <a:ext cx="678425" cy="3097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1612" y="2360397"/>
            <a:ext cx="5022215" cy="0"/>
          </a:xfrm>
          <a:custGeom>
            <a:avLst/>
            <a:gdLst/>
            <a:ahLst/>
            <a:cxnLst/>
            <a:rect l="l" t="t" r="r" b="b"/>
            <a:pathLst>
              <a:path w="5022215">
                <a:moveTo>
                  <a:pt x="0" y="0"/>
                </a:moveTo>
                <a:lnTo>
                  <a:pt x="5021836" y="0"/>
                </a:lnTo>
              </a:path>
            </a:pathLst>
          </a:custGeom>
          <a:ln w="110450">
            <a:solidFill>
              <a:srgbClr val="9770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4256" y="6220861"/>
            <a:ext cx="501015" cy="0"/>
          </a:xfrm>
          <a:custGeom>
            <a:avLst/>
            <a:gdLst/>
            <a:ahLst/>
            <a:cxnLst/>
            <a:rect l="l" t="t" r="r" b="b"/>
            <a:pathLst>
              <a:path w="501015">
                <a:moveTo>
                  <a:pt x="0" y="0"/>
                </a:moveTo>
                <a:lnTo>
                  <a:pt x="500710" y="0"/>
                </a:lnTo>
              </a:path>
            </a:pathLst>
          </a:custGeom>
          <a:ln w="29453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2546" y="1542631"/>
            <a:ext cx="674687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15" dirty="0">
                <a:solidFill>
                  <a:srgbClr val="3883C3"/>
                </a:solidFill>
                <a:latin typeface="Arial"/>
                <a:cs typeface="Arial"/>
              </a:rPr>
              <a:t>Betw</a:t>
            </a:r>
            <a:r>
              <a:rPr sz="3200" b="1" spc="80" dirty="0">
                <a:solidFill>
                  <a:srgbClr val="3883C3"/>
                </a:solidFill>
                <a:latin typeface="Arial"/>
                <a:cs typeface="Arial"/>
              </a:rPr>
              <a:t>e</a:t>
            </a:r>
            <a:r>
              <a:rPr sz="3200" b="1" spc="120" dirty="0">
                <a:solidFill>
                  <a:srgbClr val="5687C3"/>
                </a:solidFill>
                <a:latin typeface="Arial"/>
                <a:cs typeface="Arial"/>
              </a:rPr>
              <a:t>e</a:t>
            </a:r>
            <a:r>
              <a:rPr sz="3200" b="1" spc="275" dirty="0">
                <a:solidFill>
                  <a:srgbClr val="5687C3"/>
                </a:solidFill>
                <a:latin typeface="Arial"/>
                <a:cs typeface="Arial"/>
              </a:rPr>
              <a:t>n</a:t>
            </a:r>
            <a:r>
              <a:rPr sz="3200" b="1" spc="200" dirty="0">
                <a:solidFill>
                  <a:srgbClr val="7C7EBA"/>
                </a:solidFill>
                <a:latin typeface="Arial"/>
                <a:cs typeface="Arial"/>
              </a:rPr>
              <a:t>-</a:t>
            </a:r>
            <a:r>
              <a:rPr sz="3200" b="1" spc="235" dirty="0">
                <a:solidFill>
                  <a:srgbClr val="7C7EBA"/>
                </a:solidFill>
                <a:latin typeface="Arial"/>
                <a:cs typeface="Arial"/>
              </a:rPr>
              <a:t>C</a:t>
            </a:r>
            <a:r>
              <a:rPr sz="225" b="1" spc="-44" baseline="666666" dirty="0">
                <a:latin typeface="Arial"/>
                <a:cs typeface="Arial"/>
              </a:rPr>
              <a:t>1</a:t>
            </a:r>
            <a:r>
              <a:rPr sz="3200" b="1" spc="-125" dirty="0">
                <a:solidFill>
                  <a:srgbClr val="7C7EBA"/>
                </a:solidFill>
                <a:latin typeface="Arial"/>
                <a:cs typeface="Arial"/>
              </a:rPr>
              <a:t>lass</a:t>
            </a:r>
            <a:r>
              <a:rPr sz="3200" b="1" spc="45" dirty="0">
                <a:solidFill>
                  <a:srgbClr val="7C7EBA"/>
                </a:solidFill>
                <a:latin typeface="Arial"/>
                <a:cs typeface="Arial"/>
              </a:rPr>
              <a:t> </a:t>
            </a:r>
            <a:r>
              <a:rPr sz="3250" b="1" spc="-195" dirty="0">
                <a:solidFill>
                  <a:srgbClr val="9A72AF"/>
                </a:solidFill>
                <a:latin typeface="Arial"/>
                <a:cs typeface="Arial"/>
              </a:rPr>
              <a:t>S</a:t>
            </a:r>
            <a:r>
              <a:rPr sz="3250" b="1" spc="0" dirty="0">
                <a:solidFill>
                  <a:srgbClr val="9A72AF"/>
                </a:solidFill>
                <a:latin typeface="Arial"/>
                <a:cs typeface="Arial"/>
              </a:rPr>
              <a:t>c</a:t>
            </a:r>
            <a:r>
              <a:rPr sz="3250" b="1" spc="90" dirty="0">
                <a:solidFill>
                  <a:srgbClr val="B36DA5"/>
                </a:solidFill>
                <a:latin typeface="Arial"/>
                <a:cs typeface="Arial"/>
              </a:rPr>
              <a:t>att</a:t>
            </a:r>
            <a:r>
              <a:rPr sz="3250" b="1" spc="145" dirty="0">
                <a:solidFill>
                  <a:srgbClr val="B36DA5"/>
                </a:solidFill>
                <a:latin typeface="Arial"/>
                <a:cs typeface="Arial"/>
              </a:rPr>
              <a:t>e</a:t>
            </a:r>
            <a:r>
              <a:rPr sz="3250" b="1" spc="-155" dirty="0">
                <a:solidFill>
                  <a:srgbClr val="B36DA5"/>
                </a:solidFill>
                <a:latin typeface="Arial"/>
                <a:cs typeface="Arial"/>
              </a:rPr>
              <a:t>r</a:t>
            </a:r>
            <a:r>
              <a:rPr sz="3250" b="1" spc="10" dirty="0">
                <a:solidFill>
                  <a:srgbClr val="B36DA5"/>
                </a:solidFill>
                <a:latin typeface="Arial"/>
                <a:cs typeface="Arial"/>
              </a:rPr>
              <a:t> </a:t>
            </a:r>
            <a:r>
              <a:rPr sz="3200" b="1" spc="285" dirty="0">
                <a:solidFill>
                  <a:srgbClr val="CF568E"/>
                </a:solidFill>
                <a:latin typeface="Arial"/>
                <a:cs typeface="Arial"/>
              </a:rPr>
              <a:t>M</a:t>
            </a:r>
            <a:r>
              <a:rPr sz="3200" b="1" spc="210" dirty="0">
                <a:solidFill>
                  <a:srgbClr val="CF568E"/>
                </a:solidFill>
                <a:latin typeface="Arial"/>
                <a:cs typeface="Arial"/>
              </a:rPr>
              <a:t>a</a:t>
            </a:r>
            <a:r>
              <a:rPr sz="3200" b="1" spc="65" dirty="0">
                <a:solidFill>
                  <a:srgbClr val="CF568E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CF568E"/>
                </a:solidFill>
                <a:latin typeface="Arial"/>
                <a:cs typeface="Arial"/>
              </a:rPr>
              <a:t>r</a:t>
            </a:r>
            <a:r>
              <a:rPr sz="3200" b="1" spc="-290" dirty="0">
                <a:solidFill>
                  <a:srgbClr val="CF568E"/>
                </a:solidFill>
                <a:latin typeface="Arial"/>
                <a:cs typeface="Arial"/>
              </a:rPr>
              <a:t>i</a:t>
            </a:r>
            <a:r>
              <a:rPr sz="3200" b="1" spc="35" dirty="0">
                <a:solidFill>
                  <a:srgbClr val="D43D70"/>
                </a:solidFill>
                <a:latin typeface="Arial"/>
                <a:cs typeface="Arial"/>
              </a:rPr>
              <a:t>x</a:t>
            </a:r>
            <a:r>
              <a:rPr sz="3200" b="1" spc="135" dirty="0">
                <a:solidFill>
                  <a:srgbClr val="D43D70"/>
                </a:solidFill>
                <a:latin typeface="Arial"/>
                <a:cs typeface="Arial"/>
              </a:rPr>
              <a:t> </a:t>
            </a:r>
            <a:r>
              <a:rPr sz="3250" b="1" spc="130" dirty="0">
                <a:solidFill>
                  <a:srgbClr val="D43D70"/>
                </a:solidFill>
                <a:latin typeface="Arial"/>
                <a:cs typeface="Arial"/>
              </a:rPr>
              <a:t>(</a:t>
            </a:r>
            <a:r>
              <a:rPr sz="3250" b="1" spc="-355" dirty="0">
                <a:solidFill>
                  <a:srgbClr val="D43D70"/>
                </a:solidFill>
                <a:latin typeface="Arial"/>
                <a:cs typeface="Arial"/>
              </a:rPr>
              <a:t>Sb</a:t>
            </a:r>
            <a:r>
              <a:rPr sz="3250" b="1" spc="-175" dirty="0">
                <a:solidFill>
                  <a:srgbClr val="D43D70"/>
                </a:solidFill>
                <a:latin typeface="Arial"/>
                <a:cs typeface="Arial"/>
              </a:rPr>
              <a:t>)</a:t>
            </a:r>
            <a:endParaRPr sz="32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05805" y="6088355"/>
            <a:ext cx="199707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solidFill>
                  <a:srgbClr val="494949"/>
                </a:solidFill>
                <a:latin typeface="Arial"/>
                <a:cs typeface="Arial"/>
              </a:rPr>
              <a:t>Between-class</a:t>
            </a:r>
            <a:r>
              <a:rPr sz="1450" spc="5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450" spc="60" dirty="0">
                <a:solidFill>
                  <a:srgbClr val="494949"/>
                </a:solidFill>
                <a:latin typeface="Arial"/>
                <a:cs typeface="Arial"/>
              </a:rPr>
              <a:t>d</a:t>
            </a:r>
            <a:r>
              <a:rPr sz="1450" spc="-40" dirty="0">
                <a:solidFill>
                  <a:srgbClr val="69696B"/>
                </a:solidFill>
                <a:latin typeface="Arial"/>
                <a:cs typeface="Arial"/>
              </a:rPr>
              <a:t>i</a:t>
            </a:r>
            <a:r>
              <a:rPr sz="1450" spc="10" dirty="0">
                <a:solidFill>
                  <a:srgbClr val="494949"/>
                </a:solidFill>
                <a:latin typeface="Arial"/>
                <a:cs typeface="Arial"/>
              </a:rPr>
              <a:t>sta</a:t>
            </a:r>
            <a:r>
              <a:rPr sz="1450" spc="-25" dirty="0">
                <a:solidFill>
                  <a:srgbClr val="494949"/>
                </a:solidFill>
                <a:latin typeface="Arial"/>
                <a:cs typeface="Arial"/>
              </a:rPr>
              <a:t>n</a:t>
            </a:r>
            <a:r>
              <a:rPr sz="1450" spc="35" dirty="0">
                <a:solidFill>
                  <a:srgbClr val="494949"/>
                </a:solidFill>
                <a:latin typeface="Arial"/>
                <a:cs typeface="Arial"/>
              </a:rPr>
              <a:t>ce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63280" y="6088355"/>
            <a:ext cx="48133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535" dirty="0">
                <a:solidFill>
                  <a:srgbClr val="3883C3"/>
                </a:solidFill>
                <a:latin typeface="Arial"/>
                <a:cs typeface="Arial"/>
              </a:rPr>
              <a:t>•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0334" y="2955134"/>
            <a:ext cx="3480435" cy="44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215" marR="5080" indent="-183515">
              <a:lnSpc>
                <a:spcPts val="1739"/>
              </a:lnSpc>
              <a:buClr>
                <a:srgbClr val="2D2D2D"/>
              </a:buClr>
              <a:buFont typeface="Arial"/>
              <a:buChar char="•"/>
              <a:tabLst>
                <a:tab pos="204470" algn="l"/>
              </a:tabLst>
            </a:pPr>
            <a:r>
              <a:rPr sz="1600" spc="50" dirty="0">
                <a:solidFill>
                  <a:srgbClr val="494949"/>
                </a:solidFill>
                <a:latin typeface="Arial"/>
                <a:cs typeface="Arial"/>
              </a:rPr>
              <a:t>Max</a:t>
            </a:r>
            <a:r>
              <a:rPr sz="1600" spc="-55" dirty="0">
                <a:solidFill>
                  <a:srgbClr val="494949"/>
                </a:solidFill>
                <a:latin typeface="Arial"/>
                <a:cs typeface="Arial"/>
              </a:rPr>
              <a:t>i</a:t>
            </a:r>
            <a:r>
              <a:rPr sz="1600" spc="5" dirty="0">
                <a:solidFill>
                  <a:srgbClr val="494949"/>
                </a:solidFill>
                <a:latin typeface="Arial"/>
                <a:cs typeface="Arial"/>
              </a:rPr>
              <a:t>mize</a:t>
            </a:r>
            <a:r>
              <a:rPr sz="1600" spc="-3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94949"/>
                </a:solidFill>
                <a:latin typeface="Arial"/>
                <a:cs typeface="Arial"/>
              </a:rPr>
              <a:t>the</a:t>
            </a:r>
            <a:r>
              <a:rPr sz="1600" spc="3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85" dirty="0">
                <a:solidFill>
                  <a:srgbClr val="494949"/>
                </a:solidFill>
                <a:latin typeface="Arial"/>
                <a:cs typeface="Arial"/>
              </a:rPr>
              <a:t>d</a:t>
            </a:r>
            <a:r>
              <a:rPr sz="1600" spc="-5" dirty="0">
                <a:solidFill>
                  <a:srgbClr val="494949"/>
                </a:solidFill>
                <a:latin typeface="Arial"/>
                <a:cs typeface="Arial"/>
              </a:rPr>
              <a:t>i</a:t>
            </a:r>
            <a:r>
              <a:rPr sz="1600" spc="15" dirty="0">
                <a:solidFill>
                  <a:srgbClr val="494949"/>
                </a:solidFill>
                <a:latin typeface="Arial"/>
                <a:cs typeface="Arial"/>
              </a:rPr>
              <a:t>stan</a:t>
            </a:r>
            <a:r>
              <a:rPr sz="1600" spc="-40" dirty="0">
                <a:solidFill>
                  <a:srgbClr val="494949"/>
                </a:solidFill>
                <a:latin typeface="Arial"/>
                <a:cs typeface="Arial"/>
              </a:rPr>
              <a:t>c</a:t>
            </a:r>
            <a:r>
              <a:rPr sz="1600" spc="105" dirty="0">
                <a:solidFill>
                  <a:srgbClr val="494949"/>
                </a:solidFill>
                <a:latin typeface="Arial"/>
                <a:cs typeface="Arial"/>
              </a:rPr>
              <a:t>e</a:t>
            </a:r>
            <a:r>
              <a:rPr sz="1600" spc="5" dirty="0">
                <a:solidFill>
                  <a:srgbClr val="494949"/>
                </a:solidFill>
                <a:latin typeface="Arial"/>
                <a:cs typeface="Arial"/>
              </a:rPr>
              <a:t> between</a:t>
            </a:r>
            <a:r>
              <a:rPr sz="1600" spc="5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494949"/>
                </a:solidFill>
                <a:latin typeface="Arial"/>
                <a:cs typeface="Arial"/>
              </a:rPr>
              <a:t>t</a:t>
            </a:r>
            <a:r>
              <a:rPr sz="1600" spc="-35" dirty="0">
                <a:solidFill>
                  <a:srgbClr val="494949"/>
                </a:solidFill>
                <a:latin typeface="Arial"/>
                <a:cs typeface="Arial"/>
              </a:rPr>
              <a:t>h</a:t>
            </a:r>
            <a:r>
              <a:rPr sz="1600" spc="105" dirty="0">
                <a:solidFill>
                  <a:srgbClr val="494949"/>
                </a:solidFill>
                <a:latin typeface="Arial"/>
                <a:cs typeface="Arial"/>
              </a:rPr>
              <a:t>e</a:t>
            </a:r>
            <a:r>
              <a:rPr sz="1600" spc="5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35" dirty="0">
                <a:solidFill>
                  <a:srgbClr val="494949"/>
                </a:solidFill>
                <a:latin typeface="Arial"/>
                <a:cs typeface="Arial"/>
              </a:rPr>
              <a:t>d</a:t>
            </a:r>
            <a:r>
              <a:rPr sz="1600" spc="-15" dirty="0">
                <a:solidFill>
                  <a:srgbClr val="494949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494949"/>
                </a:solidFill>
                <a:latin typeface="Arial"/>
                <a:cs typeface="Arial"/>
              </a:rPr>
              <a:t>fferent</a:t>
            </a:r>
            <a:r>
              <a:rPr sz="1600" spc="6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85" dirty="0">
                <a:solidFill>
                  <a:srgbClr val="494949"/>
                </a:solidFill>
                <a:latin typeface="Arial"/>
                <a:cs typeface="Arial"/>
              </a:rPr>
              <a:t>c</a:t>
            </a:r>
            <a:r>
              <a:rPr sz="1600" spc="-30" dirty="0">
                <a:solidFill>
                  <a:srgbClr val="494949"/>
                </a:solidFill>
                <a:latin typeface="Arial"/>
                <a:cs typeface="Arial"/>
              </a:rPr>
              <a:t>l</a:t>
            </a:r>
            <a:r>
              <a:rPr sz="1600" spc="15" dirty="0">
                <a:solidFill>
                  <a:srgbClr val="494949"/>
                </a:solidFill>
                <a:latin typeface="Arial"/>
                <a:cs typeface="Arial"/>
              </a:rPr>
              <a:t>asses</a:t>
            </a:r>
            <a:r>
              <a:rPr sz="1600" spc="4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494949"/>
                </a:solidFill>
                <a:latin typeface="Arial"/>
                <a:cs typeface="Arial"/>
              </a:rPr>
              <a:t>means</a:t>
            </a:r>
            <a:r>
              <a:rPr sz="160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494949"/>
                </a:solidFill>
                <a:latin typeface="Arial"/>
                <a:cs typeface="Arial"/>
              </a:rPr>
              <a:t>o</a:t>
            </a:r>
            <a:r>
              <a:rPr sz="1600" spc="70" dirty="0">
                <a:solidFill>
                  <a:srgbClr val="494949"/>
                </a:solidFill>
                <a:latin typeface="Arial"/>
                <a:cs typeface="Arial"/>
              </a:rPr>
              <a:t>r</a:t>
            </a:r>
            <a:r>
              <a:rPr sz="1600" spc="-7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494949"/>
                </a:solidFill>
                <a:latin typeface="Arial"/>
                <a:cs typeface="Arial"/>
              </a:rPr>
              <a:t>centres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5199" y="5043609"/>
            <a:ext cx="10604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i="1" spc="70" dirty="0">
                <a:solidFill>
                  <a:srgbClr val="A8A8AA"/>
                </a:solidFill>
                <a:latin typeface="Times New Roman"/>
                <a:cs typeface="Times New Roman"/>
              </a:rPr>
              <a:t>c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9857" y="5099403"/>
            <a:ext cx="255714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-295" dirty="0">
                <a:solidFill>
                  <a:srgbClr val="7C7C7E"/>
                </a:solidFill>
                <a:latin typeface="Arial"/>
                <a:cs typeface="Arial"/>
              </a:rPr>
              <a:t>SJJ</a:t>
            </a:r>
            <a:r>
              <a:rPr sz="1650" i="1" spc="195" dirty="0">
                <a:solidFill>
                  <a:srgbClr val="7C7C7E"/>
                </a:solidFill>
                <a:latin typeface="Arial"/>
                <a:cs typeface="Arial"/>
              </a:rPr>
              <a:t> </a:t>
            </a:r>
            <a:r>
              <a:rPr sz="1600" spc="475" dirty="0">
                <a:solidFill>
                  <a:srgbClr val="919193"/>
                </a:solidFill>
                <a:latin typeface="Arial"/>
                <a:cs typeface="Arial"/>
              </a:rPr>
              <a:t>=</a:t>
            </a:r>
            <a:r>
              <a:rPr sz="1600" spc="-125" dirty="0">
                <a:solidFill>
                  <a:srgbClr val="919193"/>
                </a:solidFill>
                <a:latin typeface="Arial"/>
                <a:cs typeface="Arial"/>
              </a:rPr>
              <a:t> </a:t>
            </a:r>
            <a:r>
              <a:rPr sz="3200" i="1" spc="944" dirty="0">
                <a:solidFill>
                  <a:srgbClr val="494949"/>
                </a:solidFill>
                <a:latin typeface="Arial"/>
                <a:cs typeface="Arial"/>
              </a:rPr>
              <a:t>L</a:t>
            </a:r>
            <a:r>
              <a:rPr sz="1750" spc="-5" dirty="0">
                <a:solidFill>
                  <a:srgbClr val="919193"/>
                </a:solidFill>
                <a:latin typeface="Times New Roman"/>
                <a:cs typeface="Times New Roman"/>
              </a:rPr>
              <a:t>(</a:t>
            </a:r>
            <a:r>
              <a:rPr sz="1750" spc="165" dirty="0">
                <a:solidFill>
                  <a:srgbClr val="494949"/>
                </a:solidFill>
                <a:latin typeface="Times New Roman"/>
                <a:cs typeface="Times New Roman"/>
              </a:rPr>
              <a:t>v</a:t>
            </a:r>
            <a:r>
              <a:rPr sz="1750" spc="-70" dirty="0">
                <a:solidFill>
                  <a:srgbClr val="919193"/>
                </a:solidFill>
                <a:latin typeface="Times New Roman"/>
                <a:cs typeface="Times New Roman"/>
              </a:rPr>
              <a:t>i</a:t>
            </a:r>
            <a:r>
              <a:rPr sz="1750" spc="125" dirty="0">
                <a:solidFill>
                  <a:srgbClr val="919193"/>
                </a:solidFill>
                <a:latin typeface="Times New Roman"/>
                <a:cs typeface="Times New Roman"/>
              </a:rPr>
              <a:t> </a:t>
            </a:r>
            <a:r>
              <a:rPr sz="1750" spc="919" dirty="0">
                <a:solidFill>
                  <a:srgbClr val="919193"/>
                </a:solidFill>
                <a:latin typeface="Times New Roman"/>
                <a:cs typeface="Times New Roman"/>
              </a:rPr>
              <a:t>-</a:t>
            </a:r>
            <a:r>
              <a:rPr sz="1750" spc="220" dirty="0">
                <a:solidFill>
                  <a:srgbClr val="494949"/>
                </a:solidFill>
                <a:latin typeface="Times New Roman"/>
                <a:cs typeface="Times New Roman"/>
              </a:rPr>
              <a:t>x</a:t>
            </a:r>
            <a:r>
              <a:rPr sz="1750" spc="-25" dirty="0">
                <a:solidFill>
                  <a:srgbClr val="919193"/>
                </a:solidFill>
                <a:latin typeface="Times New Roman"/>
                <a:cs typeface="Times New Roman"/>
              </a:rPr>
              <a:t>)</a:t>
            </a:r>
            <a:r>
              <a:rPr sz="1750" spc="-70" dirty="0">
                <a:solidFill>
                  <a:srgbClr val="919193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919193"/>
                </a:solidFill>
                <a:latin typeface="Times New Roman"/>
                <a:cs typeface="Times New Roman"/>
              </a:rPr>
              <a:t>(</a:t>
            </a:r>
            <a:r>
              <a:rPr sz="1750" spc="160" dirty="0">
                <a:solidFill>
                  <a:srgbClr val="494949"/>
                </a:solidFill>
                <a:latin typeface="Times New Roman"/>
                <a:cs typeface="Times New Roman"/>
              </a:rPr>
              <a:t>v</a:t>
            </a:r>
            <a:r>
              <a:rPr sz="1750" spc="45" dirty="0">
                <a:solidFill>
                  <a:srgbClr val="919193"/>
                </a:solidFill>
                <a:latin typeface="Times New Roman"/>
                <a:cs typeface="Times New Roman"/>
              </a:rPr>
              <a:t>,</a:t>
            </a:r>
            <a:r>
              <a:rPr sz="1750" dirty="0">
                <a:solidFill>
                  <a:srgbClr val="919193"/>
                </a:solidFill>
                <a:latin typeface="Times New Roman"/>
                <a:cs typeface="Times New Roman"/>
              </a:rPr>
              <a:t> </a:t>
            </a:r>
            <a:r>
              <a:rPr sz="1750" spc="780" dirty="0">
                <a:solidFill>
                  <a:srgbClr val="7C7C7E"/>
                </a:solidFill>
                <a:latin typeface="Times New Roman"/>
                <a:cs typeface="Times New Roman"/>
              </a:rPr>
              <a:t>-</a:t>
            </a:r>
            <a:r>
              <a:rPr sz="1750" spc="-240" dirty="0">
                <a:solidFill>
                  <a:srgbClr val="7C7C7E"/>
                </a:solidFill>
                <a:latin typeface="Times New Roman"/>
                <a:cs typeface="Times New Roman"/>
              </a:rPr>
              <a:t> </a:t>
            </a:r>
            <a:r>
              <a:rPr sz="1750" spc="220" dirty="0">
                <a:solidFill>
                  <a:srgbClr val="494949"/>
                </a:solidFill>
                <a:latin typeface="Times New Roman"/>
                <a:cs typeface="Times New Roman"/>
              </a:rPr>
              <a:t>x</a:t>
            </a:r>
            <a:r>
              <a:rPr sz="1750" spc="-35" dirty="0">
                <a:solidFill>
                  <a:srgbClr val="919193"/>
                </a:solidFill>
                <a:latin typeface="Times New Roman"/>
                <a:cs typeface="Times New Roman"/>
              </a:rPr>
              <a:t>)</a:t>
            </a:r>
            <a:r>
              <a:rPr sz="1750" spc="-75" dirty="0">
                <a:solidFill>
                  <a:srgbClr val="919193"/>
                </a:solidFill>
                <a:latin typeface="Times New Roman"/>
                <a:cs typeface="Times New Roman"/>
              </a:rPr>
              <a:t>T</a:t>
            </a:r>
            <a:endParaRPr sz="1750">
              <a:latin typeface="Times New Roman"/>
              <a:cs typeface="Times New Roman"/>
            </a:endParaRPr>
          </a:p>
          <a:p>
            <a:pPr marL="579120">
              <a:lnSpc>
                <a:spcPct val="100000"/>
              </a:lnSpc>
              <a:spcBef>
                <a:spcPts val="235"/>
              </a:spcBef>
            </a:pPr>
            <a:r>
              <a:rPr sz="1150" spc="-235" dirty="0">
                <a:solidFill>
                  <a:srgbClr val="919193"/>
                </a:solidFill>
                <a:latin typeface="Arial"/>
                <a:cs typeface="Arial"/>
              </a:rPr>
              <a:t>1</a:t>
            </a:r>
            <a:r>
              <a:rPr sz="1150" spc="280" dirty="0">
                <a:solidFill>
                  <a:srgbClr val="919193"/>
                </a:solidFill>
                <a:latin typeface="Arial"/>
                <a:cs typeface="Arial"/>
              </a:rPr>
              <a:t>=1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5353" y="2848682"/>
            <a:ext cx="321945" cy="831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50" spc="110" dirty="0">
                <a:solidFill>
                  <a:srgbClr val="CF6436"/>
                </a:solidFill>
                <a:latin typeface="Arial"/>
                <a:cs typeface="Arial"/>
              </a:rPr>
              <a:t>•</a:t>
            </a:r>
            <a:endParaRPr sz="6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1624" y="3323464"/>
            <a:ext cx="575310" cy="76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850" spc="-80" dirty="0">
                <a:solidFill>
                  <a:srgbClr val="CF6436"/>
                </a:solidFill>
                <a:latin typeface="Times New Roman"/>
                <a:cs typeface="Times New Roman"/>
              </a:rPr>
              <a:t>•</a:t>
            </a:r>
            <a:r>
              <a:rPr sz="5850" spc="305" dirty="0">
                <a:solidFill>
                  <a:srgbClr val="CF6436"/>
                </a:solidFill>
                <a:latin typeface="Times New Roman"/>
                <a:cs typeface="Times New Roman"/>
              </a:rPr>
              <a:t>•</a:t>
            </a:r>
            <a:endParaRPr sz="5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0334" y="3837525"/>
            <a:ext cx="3559175" cy="68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215" marR="5080" indent="-183515" algn="just">
              <a:lnSpc>
                <a:spcPts val="1789"/>
              </a:lnSpc>
              <a:buClr>
                <a:srgbClr val="2D2D2D"/>
              </a:buClr>
              <a:buFont typeface="Arial"/>
              <a:buChar char="•"/>
              <a:tabLst>
                <a:tab pos="196850" algn="l"/>
              </a:tabLst>
            </a:pPr>
            <a:r>
              <a:rPr sz="1600" dirty="0">
                <a:solidFill>
                  <a:srgbClr val="494949"/>
                </a:solidFill>
                <a:latin typeface="Arial"/>
                <a:cs typeface="Arial"/>
              </a:rPr>
              <a:t>O</a:t>
            </a:r>
            <a:r>
              <a:rPr sz="1600" spc="125" dirty="0">
                <a:solidFill>
                  <a:srgbClr val="494949"/>
                </a:solidFill>
                <a:latin typeface="Arial"/>
                <a:cs typeface="Arial"/>
              </a:rPr>
              <a:t>R</a:t>
            </a:r>
            <a:r>
              <a:rPr sz="1600" spc="150" dirty="0">
                <a:solidFill>
                  <a:srgbClr val="69696B"/>
                </a:solidFill>
                <a:latin typeface="Arial"/>
                <a:cs typeface="Arial"/>
              </a:rPr>
              <a:t>,</a:t>
            </a:r>
            <a:r>
              <a:rPr sz="1600" spc="-175" dirty="0">
                <a:solidFill>
                  <a:srgbClr val="69696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Arial"/>
                <a:cs typeface="Arial"/>
              </a:rPr>
              <a:t>m</a:t>
            </a:r>
            <a:r>
              <a:rPr sz="1600" spc="25" dirty="0">
                <a:solidFill>
                  <a:srgbClr val="494949"/>
                </a:solidFill>
                <a:latin typeface="Arial"/>
                <a:cs typeface="Arial"/>
              </a:rPr>
              <a:t>ax</a:t>
            </a:r>
            <a:r>
              <a:rPr sz="1600" spc="-10" dirty="0">
                <a:solidFill>
                  <a:srgbClr val="494949"/>
                </a:solidFill>
                <a:latin typeface="Arial"/>
                <a:cs typeface="Arial"/>
              </a:rPr>
              <a:t>i</a:t>
            </a:r>
            <a:r>
              <a:rPr sz="1600" spc="55" dirty="0">
                <a:solidFill>
                  <a:srgbClr val="494949"/>
                </a:solidFill>
                <a:latin typeface="Arial"/>
                <a:cs typeface="Arial"/>
              </a:rPr>
              <a:t>m</a:t>
            </a:r>
            <a:r>
              <a:rPr sz="1600" spc="-15" dirty="0">
                <a:solidFill>
                  <a:srgbClr val="494949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494949"/>
                </a:solidFill>
                <a:latin typeface="Arial"/>
                <a:cs typeface="Arial"/>
              </a:rPr>
              <a:t>ze</a:t>
            </a:r>
            <a:r>
              <a:rPr sz="1600" spc="1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494949"/>
                </a:solidFill>
                <a:latin typeface="Arial"/>
                <a:cs typeface="Arial"/>
              </a:rPr>
              <a:t>the</a:t>
            </a:r>
            <a:r>
              <a:rPr sz="1600" spc="2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35" dirty="0">
                <a:solidFill>
                  <a:srgbClr val="494949"/>
                </a:solidFill>
                <a:latin typeface="Arial"/>
                <a:cs typeface="Arial"/>
              </a:rPr>
              <a:t>d</a:t>
            </a:r>
            <a:r>
              <a:rPr sz="1600" spc="-15" dirty="0">
                <a:solidFill>
                  <a:srgbClr val="494949"/>
                </a:solidFill>
                <a:latin typeface="Arial"/>
                <a:cs typeface="Arial"/>
              </a:rPr>
              <a:t>i</a:t>
            </a:r>
            <a:r>
              <a:rPr sz="1600" spc="15" dirty="0">
                <a:solidFill>
                  <a:srgbClr val="494949"/>
                </a:solidFill>
                <a:latin typeface="Arial"/>
                <a:cs typeface="Arial"/>
              </a:rPr>
              <a:t>stance</a:t>
            </a:r>
            <a:r>
              <a:rPr sz="1600" spc="3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494949"/>
                </a:solidFill>
                <a:latin typeface="Arial"/>
                <a:cs typeface="Arial"/>
              </a:rPr>
              <a:t>between</a:t>
            </a:r>
            <a:r>
              <a:rPr sz="1600" spc="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94949"/>
                </a:solidFill>
                <a:latin typeface="Arial"/>
                <a:cs typeface="Arial"/>
              </a:rPr>
              <a:t>the</a:t>
            </a:r>
            <a:r>
              <a:rPr sz="1600" spc="3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90" dirty="0">
                <a:solidFill>
                  <a:srgbClr val="494949"/>
                </a:solidFill>
                <a:latin typeface="Arial"/>
                <a:cs typeface="Arial"/>
              </a:rPr>
              <a:t>d</a:t>
            </a:r>
            <a:r>
              <a:rPr sz="1600" spc="-70" dirty="0">
                <a:solidFill>
                  <a:srgbClr val="494949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494949"/>
                </a:solidFill>
                <a:latin typeface="Arial"/>
                <a:cs typeface="Arial"/>
              </a:rPr>
              <a:t>fferent</a:t>
            </a:r>
            <a:r>
              <a:rPr sz="1600" spc="6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494949"/>
                </a:solidFill>
                <a:latin typeface="Arial"/>
                <a:cs typeface="Arial"/>
              </a:rPr>
              <a:t>classes</a:t>
            </a:r>
            <a:r>
              <a:rPr sz="1600" spc="3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494949"/>
                </a:solidFill>
                <a:latin typeface="Arial"/>
                <a:cs typeface="Arial"/>
              </a:rPr>
              <a:t>centres</a:t>
            </a:r>
            <a:r>
              <a:rPr sz="1600" spc="6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40" dirty="0">
                <a:solidFill>
                  <a:srgbClr val="494949"/>
                </a:solidFill>
                <a:latin typeface="Arial"/>
                <a:cs typeface="Arial"/>
              </a:rPr>
              <a:t>and</a:t>
            </a:r>
            <a:r>
              <a:rPr sz="1600" spc="-6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494949"/>
                </a:solidFill>
                <a:latin typeface="Arial"/>
                <a:cs typeface="Arial"/>
              </a:rPr>
              <a:t>the</a:t>
            </a:r>
            <a:r>
              <a:rPr sz="1600" spc="1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40" dirty="0">
                <a:solidFill>
                  <a:srgbClr val="494949"/>
                </a:solidFill>
                <a:latin typeface="Arial"/>
                <a:cs typeface="Arial"/>
              </a:rPr>
              <a:t>mean</a:t>
            </a:r>
            <a:r>
              <a:rPr sz="1600" spc="-3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494949"/>
                </a:solidFill>
                <a:latin typeface="Arial"/>
                <a:cs typeface="Arial"/>
              </a:rPr>
              <a:t>(c</a:t>
            </a:r>
            <a:r>
              <a:rPr sz="1600" spc="-50" dirty="0">
                <a:solidFill>
                  <a:srgbClr val="494949"/>
                </a:solidFill>
                <a:latin typeface="Arial"/>
                <a:cs typeface="Arial"/>
              </a:rPr>
              <a:t>e</a:t>
            </a:r>
            <a:r>
              <a:rPr sz="1600" spc="-25" dirty="0">
                <a:solidFill>
                  <a:srgbClr val="494949"/>
                </a:solidFill>
                <a:latin typeface="Arial"/>
                <a:cs typeface="Arial"/>
              </a:rPr>
              <a:t>n</a:t>
            </a:r>
            <a:r>
              <a:rPr sz="1600" spc="10" dirty="0">
                <a:solidFill>
                  <a:srgbClr val="494949"/>
                </a:solidFill>
                <a:latin typeface="Arial"/>
                <a:cs typeface="Arial"/>
              </a:rPr>
              <a:t>tre</a:t>
            </a:r>
            <a:r>
              <a:rPr sz="1600" spc="15" dirty="0">
                <a:solidFill>
                  <a:srgbClr val="494949"/>
                </a:solidFill>
                <a:latin typeface="Arial"/>
                <a:cs typeface="Arial"/>
              </a:rPr>
              <a:t>)</a:t>
            </a:r>
            <a:r>
              <a:rPr sz="1600" spc="4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494949"/>
                </a:solidFill>
                <a:latin typeface="Arial"/>
                <a:cs typeface="Arial"/>
              </a:rPr>
              <a:t>of</a:t>
            </a:r>
            <a:r>
              <a:rPr sz="1600" spc="-1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94949"/>
                </a:solidFill>
                <a:latin typeface="Arial"/>
                <a:cs typeface="Arial"/>
              </a:rPr>
              <a:t>the</a:t>
            </a:r>
            <a:r>
              <a:rPr sz="1600" spc="3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65" dirty="0">
                <a:solidFill>
                  <a:srgbClr val="494949"/>
                </a:solidFill>
                <a:latin typeface="Arial"/>
                <a:cs typeface="Arial"/>
              </a:rPr>
              <a:t>w</a:t>
            </a:r>
            <a:r>
              <a:rPr sz="1600" spc="25" dirty="0">
                <a:solidFill>
                  <a:srgbClr val="494949"/>
                </a:solidFill>
                <a:latin typeface="Arial"/>
                <a:cs typeface="Arial"/>
              </a:rPr>
              <a:t>hole</a:t>
            </a:r>
            <a:r>
              <a:rPr sz="160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494949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4322" y="3436373"/>
            <a:ext cx="2050026" cy="1858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79973" y="5855110"/>
            <a:ext cx="678425" cy="3097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1612" y="2360397"/>
            <a:ext cx="5022215" cy="0"/>
          </a:xfrm>
          <a:custGeom>
            <a:avLst/>
            <a:gdLst/>
            <a:ahLst/>
            <a:cxnLst/>
            <a:rect l="l" t="t" r="r" b="b"/>
            <a:pathLst>
              <a:path w="5022215">
                <a:moveTo>
                  <a:pt x="0" y="0"/>
                </a:moveTo>
                <a:lnTo>
                  <a:pt x="5021836" y="0"/>
                </a:lnTo>
              </a:path>
            </a:pathLst>
          </a:custGeom>
          <a:ln w="110450">
            <a:solidFill>
              <a:srgbClr val="9770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4256" y="6220861"/>
            <a:ext cx="501015" cy="0"/>
          </a:xfrm>
          <a:custGeom>
            <a:avLst/>
            <a:gdLst/>
            <a:ahLst/>
            <a:cxnLst/>
            <a:rect l="l" t="t" r="r" b="b"/>
            <a:pathLst>
              <a:path w="501015">
                <a:moveTo>
                  <a:pt x="0" y="0"/>
                </a:moveTo>
                <a:lnTo>
                  <a:pt x="500710" y="0"/>
                </a:lnTo>
              </a:path>
            </a:pathLst>
          </a:custGeom>
          <a:ln w="29453">
            <a:solidFill>
              <a:srgbClr val="3F3B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2546" y="1542631"/>
            <a:ext cx="674687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b="1" dirty="0">
                <a:solidFill>
                  <a:srgbClr val="3683C3"/>
                </a:solidFill>
                <a:latin typeface="Arial"/>
                <a:cs typeface="Arial"/>
              </a:rPr>
              <a:t>Bet</a:t>
            </a:r>
            <a:r>
              <a:rPr sz="3100" b="1" spc="114" dirty="0">
                <a:solidFill>
                  <a:srgbClr val="3683C3"/>
                </a:solidFill>
                <a:latin typeface="Arial"/>
                <a:cs typeface="Arial"/>
              </a:rPr>
              <a:t>w</a:t>
            </a:r>
            <a:r>
              <a:rPr sz="3100" b="1" spc="220" dirty="0">
                <a:solidFill>
                  <a:srgbClr val="5085C3"/>
                </a:solidFill>
                <a:latin typeface="Arial"/>
                <a:cs typeface="Arial"/>
              </a:rPr>
              <a:t>ee</a:t>
            </a:r>
            <a:r>
              <a:rPr sz="3100" b="1" spc="420" dirty="0">
                <a:solidFill>
                  <a:srgbClr val="5085C3"/>
                </a:solidFill>
                <a:latin typeface="Arial"/>
                <a:cs typeface="Arial"/>
              </a:rPr>
              <a:t>n</a:t>
            </a:r>
            <a:r>
              <a:rPr sz="3100" b="1" spc="235" dirty="0">
                <a:solidFill>
                  <a:srgbClr val="7C7EBA"/>
                </a:solidFill>
                <a:latin typeface="Arial"/>
                <a:cs typeface="Arial"/>
              </a:rPr>
              <a:t>-</a:t>
            </a:r>
            <a:r>
              <a:rPr sz="3100" b="1" dirty="0">
                <a:solidFill>
                  <a:srgbClr val="7C7EBA"/>
                </a:solidFill>
                <a:latin typeface="Arial"/>
                <a:cs typeface="Arial"/>
              </a:rPr>
              <a:t>Class</a:t>
            </a:r>
            <a:r>
              <a:rPr sz="3100" b="1" spc="120" dirty="0">
                <a:solidFill>
                  <a:srgbClr val="7C7EBA"/>
                </a:solidFill>
                <a:latin typeface="Arial"/>
                <a:cs typeface="Arial"/>
              </a:rPr>
              <a:t> </a:t>
            </a:r>
            <a:r>
              <a:rPr sz="3250" b="1" spc="-195" dirty="0">
                <a:solidFill>
                  <a:srgbClr val="9972AF"/>
                </a:solidFill>
                <a:latin typeface="Arial"/>
                <a:cs typeface="Arial"/>
              </a:rPr>
              <a:t>S</a:t>
            </a:r>
            <a:r>
              <a:rPr sz="3250" b="1" spc="0" dirty="0">
                <a:solidFill>
                  <a:srgbClr val="9972AF"/>
                </a:solidFill>
                <a:latin typeface="Arial"/>
                <a:cs typeface="Arial"/>
              </a:rPr>
              <a:t>c</a:t>
            </a:r>
            <a:r>
              <a:rPr sz="3250" b="1" spc="90" dirty="0">
                <a:solidFill>
                  <a:srgbClr val="B36BA5"/>
                </a:solidFill>
                <a:latin typeface="Arial"/>
                <a:cs typeface="Arial"/>
              </a:rPr>
              <a:t>att</a:t>
            </a:r>
            <a:r>
              <a:rPr sz="3250" b="1" spc="200" dirty="0">
                <a:solidFill>
                  <a:srgbClr val="B36BA5"/>
                </a:solidFill>
                <a:latin typeface="Arial"/>
                <a:cs typeface="Arial"/>
              </a:rPr>
              <a:t>e</a:t>
            </a:r>
            <a:r>
              <a:rPr sz="3250" b="1" spc="-215" dirty="0">
                <a:solidFill>
                  <a:srgbClr val="B36BA5"/>
                </a:solidFill>
                <a:latin typeface="Arial"/>
                <a:cs typeface="Arial"/>
              </a:rPr>
              <a:t>r</a:t>
            </a:r>
            <a:r>
              <a:rPr sz="3250" b="1" spc="15" dirty="0">
                <a:solidFill>
                  <a:srgbClr val="B36BA5"/>
                </a:solidFill>
                <a:latin typeface="Arial"/>
                <a:cs typeface="Arial"/>
              </a:rPr>
              <a:t> </a:t>
            </a:r>
            <a:r>
              <a:rPr sz="3100" b="1" spc="425" dirty="0">
                <a:solidFill>
                  <a:srgbClr val="CF548E"/>
                </a:solidFill>
                <a:latin typeface="Arial"/>
                <a:cs typeface="Arial"/>
              </a:rPr>
              <a:t>M</a:t>
            </a:r>
            <a:r>
              <a:rPr sz="3100" b="1" spc="240" dirty="0">
                <a:solidFill>
                  <a:srgbClr val="CF548E"/>
                </a:solidFill>
                <a:latin typeface="Arial"/>
                <a:cs typeface="Arial"/>
              </a:rPr>
              <a:t>a</a:t>
            </a:r>
            <a:r>
              <a:rPr sz="3100" b="1" spc="70" dirty="0">
                <a:solidFill>
                  <a:srgbClr val="CF548E"/>
                </a:solidFill>
                <a:latin typeface="Arial"/>
                <a:cs typeface="Arial"/>
              </a:rPr>
              <a:t>t</a:t>
            </a:r>
            <a:r>
              <a:rPr sz="3100" b="1" spc="-345" dirty="0">
                <a:solidFill>
                  <a:srgbClr val="CF548E"/>
                </a:solidFill>
                <a:latin typeface="Arial"/>
                <a:cs typeface="Arial"/>
              </a:rPr>
              <a:t>ir</a:t>
            </a:r>
            <a:r>
              <a:rPr sz="3100" b="1" spc="-420" dirty="0">
                <a:solidFill>
                  <a:srgbClr val="CF548E"/>
                </a:solidFill>
                <a:latin typeface="Arial"/>
                <a:cs typeface="Arial"/>
              </a:rPr>
              <a:t>i</a:t>
            </a:r>
            <a:r>
              <a:rPr sz="3100" b="1" spc="85" dirty="0">
                <a:solidFill>
                  <a:srgbClr val="D43D70"/>
                </a:solidFill>
                <a:latin typeface="Arial"/>
                <a:cs typeface="Arial"/>
              </a:rPr>
              <a:t>x</a:t>
            </a:r>
            <a:r>
              <a:rPr sz="3100" b="1" spc="165" dirty="0">
                <a:solidFill>
                  <a:srgbClr val="D43D70"/>
                </a:solidFill>
                <a:latin typeface="Arial"/>
                <a:cs typeface="Arial"/>
              </a:rPr>
              <a:t> </a:t>
            </a:r>
            <a:r>
              <a:rPr sz="3250" b="1" spc="130" dirty="0">
                <a:solidFill>
                  <a:srgbClr val="D43D70"/>
                </a:solidFill>
                <a:latin typeface="Arial"/>
                <a:cs typeface="Arial"/>
              </a:rPr>
              <a:t>(</a:t>
            </a:r>
            <a:r>
              <a:rPr sz="3250" b="1" spc="-355" dirty="0">
                <a:solidFill>
                  <a:srgbClr val="D43D70"/>
                </a:solidFill>
                <a:latin typeface="Arial"/>
                <a:cs typeface="Arial"/>
              </a:rPr>
              <a:t>Sb</a:t>
            </a:r>
            <a:r>
              <a:rPr sz="3250" b="1" spc="-175" dirty="0">
                <a:solidFill>
                  <a:srgbClr val="D43D70"/>
                </a:solidFill>
                <a:latin typeface="Arial"/>
                <a:cs typeface="Arial"/>
              </a:rPr>
              <a:t>)</a:t>
            </a:r>
            <a:endParaRPr sz="32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05805" y="6088355"/>
            <a:ext cx="199707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solidFill>
                  <a:srgbClr val="494949"/>
                </a:solidFill>
                <a:latin typeface="Arial"/>
                <a:cs typeface="Arial"/>
              </a:rPr>
              <a:t>Between-class</a:t>
            </a:r>
            <a:r>
              <a:rPr sz="1450" spc="5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450" spc="60" dirty="0">
                <a:solidFill>
                  <a:srgbClr val="494949"/>
                </a:solidFill>
                <a:latin typeface="Arial"/>
                <a:cs typeface="Arial"/>
              </a:rPr>
              <a:t>d</a:t>
            </a:r>
            <a:r>
              <a:rPr sz="1450" spc="-40" dirty="0">
                <a:solidFill>
                  <a:srgbClr val="69696B"/>
                </a:solidFill>
                <a:latin typeface="Arial"/>
                <a:cs typeface="Arial"/>
              </a:rPr>
              <a:t>i</a:t>
            </a:r>
            <a:r>
              <a:rPr sz="1450" spc="10" dirty="0">
                <a:solidFill>
                  <a:srgbClr val="494949"/>
                </a:solidFill>
                <a:latin typeface="Arial"/>
                <a:cs typeface="Arial"/>
              </a:rPr>
              <a:t>sta</a:t>
            </a:r>
            <a:r>
              <a:rPr sz="1450" spc="-25" dirty="0">
                <a:solidFill>
                  <a:srgbClr val="494949"/>
                </a:solidFill>
                <a:latin typeface="Arial"/>
                <a:cs typeface="Arial"/>
              </a:rPr>
              <a:t>n</a:t>
            </a:r>
            <a:r>
              <a:rPr sz="1450" spc="35" dirty="0">
                <a:solidFill>
                  <a:srgbClr val="494949"/>
                </a:solidFill>
                <a:latin typeface="Arial"/>
                <a:cs typeface="Arial"/>
              </a:rPr>
              <a:t>ce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63280" y="6088355"/>
            <a:ext cx="48133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535" dirty="0">
                <a:solidFill>
                  <a:srgbClr val="3883C3"/>
                </a:solidFill>
                <a:latin typeface="Arial"/>
                <a:cs typeface="Arial"/>
              </a:rPr>
              <a:t>•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0334" y="2955134"/>
            <a:ext cx="3469640" cy="44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215" marR="5080" indent="-183515">
              <a:lnSpc>
                <a:spcPts val="1739"/>
              </a:lnSpc>
              <a:buClr>
                <a:srgbClr val="2D2D2D"/>
              </a:buClr>
              <a:buFont typeface="Arial"/>
              <a:buChar char="•"/>
              <a:tabLst>
                <a:tab pos="204470" algn="l"/>
              </a:tabLst>
            </a:pPr>
            <a:r>
              <a:rPr sz="1600" spc="50" dirty="0">
                <a:solidFill>
                  <a:srgbClr val="494949"/>
                </a:solidFill>
                <a:latin typeface="Arial"/>
                <a:cs typeface="Arial"/>
              </a:rPr>
              <a:t>Max</a:t>
            </a:r>
            <a:r>
              <a:rPr sz="1600" spc="-55" dirty="0">
                <a:solidFill>
                  <a:srgbClr val="494949"/>
                </a:solidFill>
                <a:latin typeface="Arial"/>
                <a:cs typeface="Arial"/>
              </a:rPr>
              <a:t>i</a:t>
            </a:r>
            <a:r>
              <a:rPr sz="1600" spc="5" dirty="0">
                <a:solidFill>
                  <a:srgbClr val="494949"/>
                </a:solidFill>
                <a:latin typeface="Arial"/>
                <a:cs typeface="Arial"/>
              </a:rPr>
              <a:t>mize</a:t>
            </a:r>
            <a:r>
              <a:rPr sz="1600" spc="-3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94949"/>
                </a:solidFill>
                <a:latin typeface="Arial"/>
                <a:cs typeface="Arial"/>
              </a:rPr>
              <a:t>the</a:t>
            </a:r>
            <a:r>
              <a:rPr sz="1600" spc="3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85" dirty="0">
                <a:solidFill>
                  <a:srgbClr val="494949"/>
                </a:solidFill>
                <a:latin typeface="Arial"/>
                <a:cs typeface="Arial"/>
              </a:rPr>
              <a:t>d</a:t>
            </a:r>
            <a:r>
              <a:rPr sz="1600" spc="-5" dirty="0">
                <a:solidFill>
                  <a:srgbClr val="494949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494949"/>
                </a:solidFill>
                <a:latin typeface="Arial"/>
                <a:cs typeface="Arial"/>
              </a:rPr>
              <a:t>stance</a:t>
            </a:r>
            <a:r>
              <a:rPr sz="1600" spc="13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494949"/>
                </a:solidFill>
                <a:latin typeface="Arial"/>
                <a:cs typeface="Arial"/>
              </a:rPr>
              <a:t>between</a:t>
            </a:r>
            <a:r>
              <a:rPr sz="1600" spc="5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94949"/>
                </a:solidFill>
                <a:latin typeface="Arial"/>
                <a:cs typeface="Arial"/>
              </a:rPr>
              <a:t>the different</a:t>
            </a:r>
            <a:r>
              <a:rPr sz="1600" spc="4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85" dirty="0">
                <a:solidFill>
                  <a:srgbClr val="494949"/>
                </a:solidFill>
                <a:latin typeface="Arial"/>
                <a:cs typeface="Arial"/>
              </a:rPr>
              <a:t>c</a:t>
            </a:r>
            <a:r>
              <a:rPr sz="1600" spc="-30" dirty="0">
                <a:solidFill>
                  <a:srgbClr val="494949"/>
                </a:solidFill>
                <a:latin typeface="Arial"/>
                <a:cs typeface="Arial"/>
              </a:rPr>
              <a:t>l</a:t>
            </a:r>
            <a:r>
              <a:rPr sz="1600" spc="15" dirty="0">
                <a:solidFill>
                  <a:srgbClr val="494949"/>
                </a:solidFill>
                <a:latin typeface="Arial"/>
                <a:cs typeface="Arial"/>
              </a:rPr>
              <a:t>asses</a:t>
            </a:r>
            <a:r>
              <a:rPr sz="1600" spc="4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494949"/>
                </a:solidFill>
                <a:latin typeface="Arial"/>
                <a:cs typeface="Arial"/>
              </a:rPr>
              <a:t>means</a:t>
            </a:r>
            <a:r>
              <a:rPr sz="160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494949"/>
                </a:solidFill>
                <a:latin typeface="Arial"/>
                <a:cs typeface="Arial"/>
              </a:rPr>
              <a:t>o</a:t>
            </a:r>
            <a:r>
              <a:rPr sz="1600" spc="70" dirty="0">
                <a:solidFill>
                  <a:srgbClr val="494949"/>
                </a:solidFill>
                <a:latin typeface="Arial"/>
                <a:cs typeface="Arial"/>
              </a:rPr>
              <a:t>r</a:t>
            </a:r>
            <a:r>
              <a:rPr sz="1600" spc="-7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494949"/>
                </a:solidFill>
                <a:latin typeface="Arial"/>
                <a:cs typeface="Arial"/>
              </a:rPr>
              <a:t>centres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02718" y="2843634"/>
            <a:ext cx="314325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65" dirty="0">
                <a:solidFill>
                  <a:srgbClr val="CF6436"/>
                </a:solidFill>
                <a:latin typeface="Times New Roman"/>
                <a:cs typeface="Times New Roman"/>
              </a:rPr>
              <a:t>•</a:t>
            </a:r>
            <a:endParaRPr sz="6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61624" y="3323464"/>
            <a:ext cx="575310" cy="76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850" spc="-80" dirty="0">
                <a:solidFill>
                  <a:srgbClr val="CF6436"/>
                </a:solidFill>
                <a:latin typeface="Times New Roman"/>
                <a:cs typeface="Times New Roman"/>
              </a:rPr>
              <a:t>•</a:t>
            </a:r>
            <a:r>
              <a:rPr sz="5850" spc="305" dirty="0">
                <a:solidFill>
                  <a:srgbClr val="CF6436"/>
                </a:solidFill>
                <a:latin typeface="Times New Roman"/>
                <a:cs typeface="Times New Roman"/>
              </a:rPr>
              <a:t>•</a:t>
            </a:r>
            <a:endParaRPr sz="5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0334" y="3837525"/>
            <a:ext cx="3559175" cy="68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215" marR="5080" indent="-183515" algn="just">
              <a:lnSpc>
                <a:spcPts val="1789"/>
              </a:lnSpc>
              <a:buClr>
                <a:srgbClr val="2D2D2D"/>
              </a:buClr>
              <a:buFont typeface="Arial"/>
              <a:buChar char="•"/>
              <a:tabLst>
                <a:tab pos="196850" algn="l"/>
              </a:tabLst>
            </a:pPr>
            <a:r>
              <a:rPr sz="1600" dirty="0">
                <a:solidFill>
                  <a:srgbClr val="494949"/>
                </a:solidFill>
                <a:latin typeface="Arial"/>
                <a:cs typeface="Arial"/>
              </a:rPr>
              <a:t>O</a:t>
            </a:r>
            <a:r>
              <a:rPr sz="1600" spc="185" dirty="0">
                <a:solidFill>
                  <a:srgbClr val="494949"/>
                </a:solidFill>
                <a:latin typeface="Arial"/>
                <a:cs typeface="Arial"/>
              </a:rPr>
              <a:t>R</a:t>
            </a:r>
            <a:r>
              <a:rPr sz="1600" dirty="0">
                <a:solidFill>
                  <a:srgbClr val="757575"/>
                </a:solidFill>
                <a:latin typeface="Arial"/>
                <a:cs typeface="Arial"/>
              </a:rPr>
              <a:t>,</a:t>
            </a:r>
            <a:r>
              <a:rPr sz="1600" spc="-85" dirty="0">
                <a:solidFill>
                  <a:srgbClr val="75757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Arial"/>
                <a:cs typeface="Arial"/>
              </a:rPr>
              <a:t>m</a:t>
            </a:r>
            <a:r>
              <a:rPr sz="1600" spc="25" dirty="0">
                <a:solidFill>
                  <a:srgbClr val="494949"/>
                </a:solidFill>
                <a:latin typeface="Arial"/>
                <a:cs typeface="Arial"/>
              </a:rPr>
              <a:t>ax</a:t>
            </a:r>
            <a:r>
              <a:rPr sz="1600" spc="-10" dirty="0">
                <a:solidFill>
                  <a:srgbClr val="494949"/>
                </a:solidFill>
                <a:latin typeface="Arial"/>
                <a:cs typeface="Arial"/>
              </a:rPr>
              <a:t>i</a:t>
            </a:r>
            <a:r>
              <a:rPr sz="1600" spc="55" dirty="0">
                <a:solidFill>
                  <a:srgbClr val="494949"/>
                </a:solidFill>
                <a:latin typeface="Arial"/>
                <a:cs typeface="Arial"/>
              </a:rPr>
              <a:t>m</a:t>
            </a:r>
            <a:r>
              <a:rPr sz="1600" spc="-15" dirty="0">
                <a:solidFill>
                  <a:srgbClr val="494949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494949"/>
                </a:solidFill>
                <a:latin typeface="Arial"/>
                <a:cs typeface="Arial"/>
              </a:rPr>
              <a:t>ze</a:t>
            </a:r>
            <a:r>
              <a:rPr sz="1600" spc="1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494949"/>
                </a:solidFill>
                <a:latin typeface="Arial"/>
                <a:cs typeface="Arial"/>
              </a:rPr>
              <a:t>the</a:t>
            </a:r>
            <a:r>
              <a:rPr sz="1600" spc="2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35" dirty="0">
                <a:solidFill>
                  <a:srgbClr val="494949"/>
                </a:solidFill>
                <a:latin typeface="Arial"/>
                <a:cs typeface="Arial"/>
              </a:rPr>
              <a:t>d</a:t>
            </a:r>
            <a:r>
              <a:rPr sz="1600" spc="-15" dirty="0">
                <a:solidFill>
                  <a:srgbClr val="494949"/>
                </a:solidFill>
                <a:latin typeface="Arial"/>
                <a:cs typeface="Arial"/>
              </a:rPr>
              <a:t>i</a:t>
            </a:r>
            <a:r>
              <a:rPr sz="1600" spc="15" dirty="0">
                <a:solidFill>
                  <a:srgbClr val="494949"/>
                </a:solidFill>
                <a:latin typeface="Arial"/>
                <a:cs typeface="Arial"/>
              </a:rPr>
              <a:t>stance</a:t>
            </a:r>
            <a:r>
              <a:rPr sz="1600" spc="9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494949"/>
                </a:solidFill>
                <a:latin typeface="Arial"/>
                <a:cs typeface="Arial"/>
              </a:rPr>
              <a:t>between</a:t>
            </a:r>
            <a:r>
              <a:rPr sz="1600" dirty="0">
                <a:solidFill>
                  <a:srgbClr val="494949"/>
                </a:solidFill>
                <a:latin typeface="Arial"/>
                <a:cs typeface="Arial"/>
              </a:rPr>
              <a:t> the</a:t>
            </a:r>
            <a:r>
              <a:rPr sz="1600" spc="3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90" dirty="0">
                <a:solidFill>
                  <a:srgbClr val="494949"/>
                </a:solidFill>
                <a:latin typeface="Arial"/>
                <a:cs typeface="Arial"/>
              </a:rPr>
              <a:t>d</a:t>
            </a:r>
            <a:r>
              <a:rPr sz="1600" spc="-70" dirty="0">
                <a:solidFill>
                  <a:srgbClr val="494949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494949"/>
                </a:solidFill>
                <a:latin typeface="Arial"/>
                <a:cs typeface="Arial"/>
              </a:rPr>
              <a:t>fferent</a:t>
            </a:r>
            <a:r>
              <a:rPr sz="1600" spc="6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494949"/>
                </a:solidFill>
                <a:latin typeface="Arial"/>
                <a:cs typeface="Arial"/>
              </a:rPr>
              <a:t>classes</a:t>
            </a:r>
            <a:r>
              <a:rPr sz="1600" spc="3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494949"/>
                </a:solidFill>
                <a:latin typeface="Arial"/>
                <a:cs typeface="Arial"/>
              </a:rPr>
              <a:t>c</a:t>
            </a:r>
            <a:r>
              <a:rPr sz="1600" spc="10" dirty="0">
                <a:solidFill>
                  <a:srgbClr val="494949"/>
                </a:solidFill>
                <a:latin typeface="Arial"/>
                <a:cs typeface="Arial"/>
              </a:rPr>
              <a:t>entres</a:t>
            </a:r>
            <a:r>
              <a:rPr sz="1600" spc="2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40" dirty="0">
                <a:solidFill>
                  <a:srgbClr val="494949"/>
                </a:solidFill>
                <a:latin typeface="Arial"/>
                <a:cs typeface="Arial"/>
              </a:rPr>
              <a:t>and</a:t>
            </a:r>
            <a:r>
              <a:rPr sz="1600" spc="-6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494949"/>
                </a:solidFill>
                <a:latin typeface="Arial"/>
                <a:cs typeface="Arial"/>
              </a:rPr>
              <a:t>the</a:t>
            </a:r>
            <a:r>
              <a:rPr sz="1600" spc="1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40" dirty="0">
                <a:solidFill>
                  <a:srgbClr val="494949"/>
                </a:solidFill>
                <a:latin typeface="Arial"/>
                <a:cs typeface="Arial"/>
              </a:rPr>
              <a:t>mean</a:t>
            </a:r>
            <a:r>
              <a:rPr sz="1600" spc="-3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494949"/>
                </a:solidFill>
                <a:latin typeface="Arial"/>
                <a:cs typeface="Arial"/>
              </a:rPr>
              <a:t>(c</a:t>
            </a:r>
            <a:r>
              <a:rPr sz="1600" spc="-50" dirty="0">
                <a:solidFill>
                  <a:srgbClr val="494949"/>
                </a:solidFill>
                <a:latin typeface="Arial"/>
                <a:cs typeface="Arial"/>
              </a:rPr>
              <a:t>e</a:t>
            </a:r>
            <a:r>
              <a:rPr sz="1600" spc="-25" dirty="0">
                <a:solidFill>
                  <a:srgbClr val="494949"/>
                </a:solidFill>
                <a:latin typeface="Arial"/>
                <a:cs typeface="Arial"/>
              </a:rPr>
              <a:t>n</a:t>
            </a:r>
            <a:r>
              <a:rPr sz="1600" spc="10" dirty="0">
                <a:solidFill>
                  <a:srgbClr val="494949"/>
                </a:solidFill>
                <a:latin typeface="Arial"/>
                <a:cs typeface="Arial"/>
              </a:rPr>
              <a:t>tre</a:t>
            </a:r>
            <a:r>
              <a:rPr sz="1600" spc="15" dirty="0">
                <a:solidFill>
                  <a:srgbClr val="494949"/>
                </a:solidFill>
                <a:latin typeface="Arial"/>
                <a:cs typeface="Arial"/>
              </a:rPr>
              <a:t>)</a:t>
            </a:r>
            <a:r>
              <a:rPr sz="1600" spc="4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494949"/>
                </a:solidFill>
                <a:latin typeface="Arial"/>
                <a:cs typeface="Arial"/>
              </a:rPr>
              <a:t>of</a:t>
            </a:r>
            <a:r>
              <a:rPr sz="1600" spc="-1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94949"/>
                </a:solidFill>
                <a:latin typeface="Arial"/>
                <a:cs typeface="Arial"/>
              </a:rPr>
              <a:t>the</a:t>
            </a:r>
            <a:r>
              <a:rPr sz="1600" spc="3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65" dirty="0">
                <a:solidFill>
                  <a:srgbClr val="494949"/>
                </a:solidFill>
                <a:latin typeface="Arial"/>
                <a:cs typeface="Arial"/>
              </a:rPr>
              <a:t>w</a:t>
            </a:r>
            <a:r>
              <a:rPr sz="1600" spc="25" dirty="0">
                <a:solidFill>
                  <a:srgbClr val="494949"/>
                </a:solidFill>
                <a:latin typeface="Arial"/>
                <a:cs typeface="Arial"/>
              </a:rPr>
              <a:t>hole</a:t>
            </a:r>
            <a:r>
              <a:rPr sz="160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494949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5199" y="5038499"/>
            <a:ext cx="1060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50" dirty="0">
                <a:solidFill>
                  <a:srgbClr val="AAAAAA"/>
                </a:solidFill>
                <a:latin typeface="Times New Roman"/>
                <a:cs typeface="Times New Roman"/>
              </a:rPr>
              <a:t>c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9857" y="5106756"/>
            <a:ext cx="2557145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-295" dirty="0">
                <a:solidFill>
                  <a:srgbClr val="757575"/>
                </a:solidFill>
                <a:latin typeface="Arial"/>
                <a:cs typeface="Arial"/>
              </a:rPr>
              <a:t>SJJ</a:t>
            </a:r>
            <a:r>
              <a:rPr sz="1650" i="1" spc="195" dirty="0">
                <a:solidFill>
                  <a:srgbClr val="757575"/>
                </a:solidFill>
                <a:latin typeface="Arial"/>
                <a:cs typeface="Arial"/>
              </a:rPr>
              <a:t> </a:t>
            </a:r>
            <a:r>
              <a:rPr sz="1600" spc="475" dirty="0">
                <a:solidFill>
                  <a:srgbClr val="979799"/>
                </a:solidFill>
                <a:latin typeface="Arial"/>
                <a:cs typeface="Arial"/>
              </a:rPr>
              <a:t>=</a:t>
            </a:r>
            <a:r>
              <a:rPr sz="1600" spc="-125" dirty="0">
                <a:solidFill>
                  <a:srgbClr val="979799"/>
                </a:solidFill>
                <a:latin typeface="Arial"/>
                <a:cs typeface="Arial"/>
              </a:rPr>
              <a:t> </a:t>
            </a:r>
            <a:r>
              <a:rPr sz="3200" i="1" spc="1000" dirty="0">
                <a:solidFill>
                  <a:srgbClr val="494949"/>
                </a:solidFill>
                <a:latin typeface="Arial"/>
                <a:cs typeface="Arial"/>
              </a:rPr>
              <a:t>L</a:t>
            </a:r>
            <a:r>
              <a:rPr sz="1700" spc="5" dirty="0">
                <a:solidFill>
                  <a:srgbClr val="898989"/>
                </a:solidFill>
                <a:latin typeface="Times New Roman"/>
                <a:cs typeface="Times New Roman"/>
              </a:rPr>
              <a:t>(</a:t>
            </a:r>
            <a:r>
              <a:rPr sz="1700" spc="130" dirty="0">
                <a:solidFill>
                  <a:srgbClr val="494949"/>
                </a:solidFill>
                <a:latin typeface="Times New Roman"/>
                <a:cs typeface="Times New Roman"/>
              </a:rPr>
              <a:t>v</a:t>
            </a:r>
            <a:r>
              <a:rPr sz="1700" spc="-60" dirty="0">
                <a:solidFill>
                  <a:srgbClr val="979799"/>
                </a:solidFill>
                <a:latin typeface="Times New Roman"/>
                <a:cs typeface="Times New Roman"/>
              </a:rPr>
              <a:t>i</a:t>
            </a:r>
            <a:r>
              <a:rPr sz="1700" spc="140" dirty="0">
                <a:solidFill>
                  <a:srgbClr val="979799"/>
                </a:solidFill>
                <a:latin typeface="Times New Roman"/>
                <a:cs typeface="Times New Roman"/>
              </a:rPr>
              <a:t> </a:t>
            </a:r>
            <a:r>
              <a:rPr sz="1700" spc="715" dirty="0">
                <a:solidFill>
                  <a:srgbClr val="898989"/>
                </a:solidFill>
                <a:latin typeface="Times New Roman"/>
                <a:cs typeface="Times New Roman"/>
              </a:rPr>
              <a:t>-</a:t>
            </a:r>
            <a:r>
              <a:rPr sz="1700" spc="-204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700" spc="250" dirty="0">
                <a:solidFill>
                  <a:srgbClr val="494949"/>
                </a:solidFill>
                <a:latin typeface="Times New Roman"/>
                <a:cs typeface="Times New Roman"/>
              </a:rPr>
              <a:t>x</a:t>
            </a:r>
            <a:r>
              <a:rPr sz="1700" spc="-10" dirty="0">
                <a:solidFill>
                  <a:srgbClr val="979799"/>
                </a:solidFill>
                <a:latin typeface="Times New Roman"/>
                <a:cs typeface="Times New Roman"/>
              </a:rPr>
              <a:t>)</a:t>
            </a:r>
            <a:r>
              <a:rPr sz="1700" spc="-60" dirty="0">
                <a:solidFill>
                  <a:srgbClr val="979799"/>
                </a:solidFill>
                <a:latin typeface="Times New Roman"/>
                <a:cs typeface="Times New Roman"/>
              </a:rPr>
              <a:t> </a:t>
            </a:r>
            <a:r>
              <a:rPr sz="1700" spc="0" dirty="0">
                <a:solidFill>
                  <a:srgbClr val="979799"/>
                </a:solidFill>
                <a:latin typeface="Times New Roman"/>
                <a:cs typeface="Times New Roman"/>
              </a:rPr>
              <a:t>(</a:t>
            </a:r>
            <a:r>
              <a:rPr sz="1700" spc="190" dirty="0">
                <a:solidFill>
                  <a:srgbClr val="494949"/>
                </a:solidFill>
                <a:latin typeface="Times New Roman"/>
                <a:cs typeface="Times New Roman"/>
              </a:rPr>
              <a:t>v</a:t>
            </a:r>
            <a:r>
              <a:rPr sz="1700" spc="-60" dirty="0">
                <a:solidFill>
                  <a:srgbClr val="979799"/>
                </a:solidFill>
                <a:latin typeface="Times New Roman"/>
                <a:cs typeface="Times New Roman"/>
              </a:rPr>
              <a:t>i</a:t>
            </a:r>
            <a:r>
              <a:rPr sz="1700" spc="80" dirty="0">
                <a:solidFill>
                  <a:srgbClr val="979799"/>
                </a:solidFill>
                <a:latin typeface="Times New Roman"/>
                <a:cs typeface="Times New Roman"/>
              </a:rPr>
              <a:t> </a:t>
            </a:r>
            <a:r>
              <a:rPr sz="1700" spc="795" dirty="0">
                <a:solidFill>
                  <a:srgbClr val="898989"/>
                </a:solidFill>
                <a:latin typeface="Times New Roman"/>
                <a:cs typeface="Times New Roman"/>
              </a:rPr>
              <a:t>-</a:t>
            </a:r>
            <a:r>
              <a:rPr sz="1700" spc="-225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700" spc="250" dirty="0">
                <a:solidFill>
                  <a:srgbClr val="494949"/>
                </a:solidFill>
                <a:latin typeface="Times New Roman"/>
                <a:cs typeface="Times New Roman"/>
              </a:rPr>
              <a:t>x</a:t>
            </a:r>
            <a:r>
              <a:rPr sz="1700" spc="-20" dirty="0">
                <a:solidFill>
                  <a:srgbClr val="979799"/>
                </a:solidFill>
                <a:latin typeface="Times New Roman"/>
                <a:cs typeface="Times New Roman"/>
              </a:rPr>
              <a:t>)</a:t>
            </a:r>
            <a:r>
              <a:rPr sz="1700" spc="-45" dirty="0">
                <a:solidFill>
                  <a:srgbClr val="979799"/>
                </a:solidFill>
                <a:latin typeface="Times New Roman"/>
                <a:cs typeface="Times New Roman"/>
              </a:rPr>
              <a:t>T</a:t>
            </a:r>
            <a:endParaRPr sz="1700">
              <a:latin typeface="Times New Roman"/>
              <a:cs typeface="Times New Roman"/>
            </a:endParaRPr>
          </a:p>
          <a:p>
            <a:pPr marL="572135">
              <a:lnSpc>
                <a:spcPct val="100000"/>
              </a:lnSpc>
              <a:spcBef>
                <a:spcPts val="175"/>
              </a:spcBef>
            </a:pPr>
            <a:r>
              <a:rPr sz="1150" spc="240" dirty="0">
                <a:solidFill>
                  <a:srgbClr val="979799"/>
                </a:solidFill>
                <a:latin typeface="Times New Roman"/>
                <a:cs typeface="Times New Roman"/>
              </a:rPr>
              <a:t>i=</a:t>
            </a:r>
            <a:r>
              <a:rPr sz="1150" spc="-185" dirty="0">
                <a:solidFill>
                  <a:srgbClr val="979799"/>
                </a:solidFill>
                <a:latin typeface="Times New Roman"/>
                <a:cs typeface="Times New Roman"/>
              </a:rPr>
              <a:t> </a:t>
            </a:r>
            <a:r>
              <a:rPr sz="1150" spc="165" dirty="0">
                <a:solidFill>
                  <a:srgbClr val="757575"/>
                </a:solidFill>
                <a:latin typeface="Times New Roman"/>
                <a:cs typeface="Times New Roman"/>
              </a:rPr>
              <a:t>l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02718" y="4667875"/>
            <a:ext cx="628650" cy="107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375" spc="450" baseline="-18222" dirty="0">
                <a:solidFill>
                  <a:srgbClr val="CF6436"/>
                </a:solidFill>
                <a:latin typeface="Arial"/>
                <a:cs typeface="Arial"/>
              </a:rPr>
              <a:t>•</a:t>
            </a:r>
            <a:r>
              <a:rPr sz="6250" spc="65" dirty="0">
                <a:solidFill>
                  <a:srgbClr val="CF6436"/>
                </a:solidFill>
                <a:latin typeface="Arial"/>
                <a:cs typeface="Arial"/>
              </a:rPr>
              <a:t>•</a:t>
            </a:r>
            <a:endParaRPr sz="6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5264" y="3864077"/>
            <a:ext cx="1268361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79973" y="5855110"/>
            <a:ext cx="678425" cy="3097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1612" y="2360397"/>
            <a:ext cx="5022215" cy="0"/>
          </a:xfrm>
          <a:custGeom>
            <a:avLst/>
            <a:gdLst/>
            <a:ahLst/>
            <a:cxnLst/>
            <a:rect l="l" t="t" r="r" b="b"/>
            <a:pathLst>
              <a:path w="5022215">
                <a:moveTo>
                  <a:pt x="0" y="0"/>
                </a:moveTo>
                <a:lnTo>
                  <a:pt x="5021836" y="0"/>
                </a:lnTo>
              </a:path>
            </a:pathLst>
          </a:custGeom>
          <a:ln w="110450">
            <a:solidFill>
              <a:srgbClr val="9770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4256" y="6220861"/>
            <a:ext cx="501015" cy="0"/>
          </a:xfrm>
          <a:custGeom>
            <a:avLst/>
            <a:gdLst/>
            <a:ahLst/>
            <a:cxnLst/>
            <a:rect l="l" t="t" r="r" b="b"/>
            <a:pathLst>
              <a:path w="501015">
                <a:moveTo>
                  <a:pt x="0" y="0"/>
                </a:moveTo>
                <a:lnTo>
                  <a:pt x="500710" y="0"/>
                </a:lnTo>
              </a:path>
            </a:pathLst>
          </a:custGeom>
          <a:ln w="29453">
            <a:solidFill>
              <a:srgbClr val="3F3B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2546" y="1547777"/>
            <a:ext cx="675576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15" dirty="0">
                <a:solidFill>
                  <a:srgbClr val="3883C3"/>
                </a:solidFill>
                <a:latin typeface="Arial"/>
                <a:cs typeface="Arial"/>
              </a:rPr>
              <a:t>Betw</a:t>
            </a:r>
            <a:r>
              <a:rPr sz="3200" b="1" spc="80" dirty="0">
                <a:solidFill>
                  <a:srgbClr val="3883C3"/>
                </a:solidFill>
                <a:latin typeface="Arial"/>
                <a:cs typeface="Arial"/>
              </a:rPr>
              <a:t>e</a:t>
            </a:r>
            <a:r>
              <a:rPr sz="3200" b="1" spc="80" dirty="0">
                <a:solidFill>
                  <a:srgbClr val="6283BF"/>
                </a:solidFill>
                <a:latin typeface="Arial"/>
                <a:cs typeface="Arial"/>
              </a:rPr>
              <a:t>en-</a:t>
            </a:r>
            <a:r>
              <a:rPr sz="3200" b="1" spc="-525" dirty="0">
                <a:solidFill>
                  <a:srgbClr val="6283BF"/>
                </a:solidFill>
                <a:latin typeface="Arial"/>
                <a:cs typeface="Arial"/>
              </a:rPr>
              <a:t> </a:t>
            </a:r>
            <a:r>
              <a:rPr sz="3200" b="1" spc="235" dirty="0">
                <a:solidFill>
                  <a:srgbClr val="6283BF"/>
                </a:solidFill>
                <a:latin typeface="Arial"/>
                <a:cs typeface="Arial"/>
              </a:rPr>
              <a:t>C</a:t>
            </a:r>
            <a:r>
              <a:rPr sz="3200" b="1" spc="-90" dirty="0">
                <a:solidFill>
                  <a:srgbClr val="827EB8"/>
                </a:solidFill>
                <a:latin typeface="Arial"/>
                <a:cs typeface="Arial"/>
              </a:rPr>
              <a:t>l</a:t>
            </a:r>
            <a:r>
              <a:rPr sz="3200" b="1" spc="-125" dirty="0">
                <a:solidFill>
                  <a:srgbClr val="827EB8"/>
                </a:solidFill>
                <a:latin typeface="Arial"/>
                <a:cs typeface="Arial"/>
              </a:rPr>
              <a:t>ass</a:t>
            </a:r>
            <a:r>
              <a:rPr sz="3200" b="1" spc="114" dirty="0">
                <a:solidFill>
                  <a:srgbClr val="827EB8"/>
                </a:solidFill>
                <a:latin typeface="Arial"/>
                <a:cs typeface="Arial"/>
              </a:rPr>
              <a:t> </a:t>
            </a:r>
            <a:r>
              <a:rPr sz="3200" b="1" spc="-175" dirty="0">
                <a:solidFill>
                  <a:srgbClr val="9A74AF"/>
                </a:solidFill>
                <a:latin typeface="Arial"/>
                <a:cs typeface="Arial"/>
              </a:rPr>
              <a:t>S</a:t>
            </a:r>
            <a:r>
              <a:rPr sz="3200" b="1" spc="45" dirty="0">
                <a:solidFill>
                  <a:srgbClr val="9A74AF"/>
                </a:solidFill>
                <a:latin typeface="Arial"/>
                <a:cs typeface="Arial"/>
              </a:rPr>
              <a:t>c</a:t>
            </a:r>
            <a:r>
              <a:rPr sz="3200" b="1" spc="114" dirty="0">
                <a:solidFill>
                  <a:srgbClr val="B56DA5"/>
                </a:solidFill>
                <a:latin typeface="Arial"/>
                <a:cs typeface="Arial"/>
              </a:rPr>
              <a:t>att</a:t>
            </a:r>
            <a:r>
              <a:rPr sz="3200" b="1" spc="220" dirty="0">
                <a:solidFill>
                  <a:srgbClr val="B56DA5"/>
                </a:solidFill>
                <a:latin typeface="Arial"/>
                <a:cs typeface="Arial"/>
              </a:rPr>
              <a:t>e</a:t>
            </a:r>
            <a:r>
              <a:rPr sz="3200" b="1" spc="-200" dirty="0">
                <a:solidFill>
                  <a:srgbClr val="B56DA5"/>
                </a:solidFill>
                <a:latin typeface="Arial"/>
                <a:cs typeface="Arial"/>
              </a:rPr>
              <a:t>r</a:t>
            </a:r>
            <a:r>
              <a:rPr sz="3200" b="1" spc="35" dirty="0">
                <a:solidFill>
                  <a:srgbClr val="B56DA5"/>
                </a:solidFill>
                <a:latin typeface="Arial"/>
                <a:cs typeface="Arial"/>
              </a:rPr>
              <a:t> </a:t>
            </a:r>
            <a:r>
              <a:rPr sz="3200" b="1" spc="285" dirty="0">
                <a:solidFill>
                  <a:srgbClr val="CD548C"/>
                </a:solidFill>
                <a:latin typeface="Arial"/>
                <a:cs typeface="Arial"/>
              </a:rPr>
              <a:t>M</a:t>
            </a:r>
            <a:r>
              <a:rPr sz="3200" b="1" spc="210" dirty="0">
                <a:solidFill>
                  <a:srgbClr val="CD548C"/>
                </a:solidFill>
                <a:latin typeface="Arial"/>
                <a:cs typeface="Arial"/>
              </a:rPr>
              <a:t>a</a:t>
            </a:r>
            <a:r>
              <a:rPr sz="3200" b="1" spc="65" dirty="0">
                <a:solidFill>
                  <a:srgbClr val="CD548C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CD548C"/>
                </a:solidFill>
                <a:latin typeface="Arial"/>
                <a:cs typeface="Arial"/>
              </a:rPr>
              <a:t>r</a:t>
            </a:r>
            <a:r>
              <a:rPr sz="3200" b="1" spc="-290" dirty="0">
                <a:solidFill>
                  <a:srgbClr val="CD548C"/>
                </a:solidFill>
                <a:latin typeface="Arial"/>
                <a:cs typeface="Arial"/>
              </a:rPr>
              <a:t>i</a:t>
            </a:r>
            <a:r>
              <a:rPr sz="3200" b="1" spc="35" dirty="0">
                <a:solidFill>
                  <a:srgbClr val="D43D70"/>
                </a:solidFill>
                <a:latin typeface="Arial"/>
                <a:cs typeface="Arial"/>
              </a:rPr>
              <a:t>x</a:t>
            </a:r>
            <a:r>
              <a:rPr sz="3200" b="1" spc="135" dirty="0">
                <a:solidFill>
                  <a:srgbClr val="D43D70"/>
                </a:solidFill>
                <a:latin typeface="Arial"/>
                <a:cs typeface="Arial"/>
              </a:rPr>
              <a:t> </a:t>
            </a:r>
            <a:r>
              <a:rPr sz="3150" spc="165" dirty="0">
                <a:solidFill>
                  <a:srgbClr val="D43D70"/>
                </a:solidFill>
                <a:latin typeface="Times New Roman"/>
                <a:cs typeface="Times New Roman"/>
              </a:rPr>
              <a:t>(</a:t>
            </a:r>
            <a:r>
              <a:rPr sz="3150" spc="25" dirty="0">
                <a:solidFill>
                  <a:srgbClr val="D43D70"/>
                </a:solidFill>
                <a:latin typeface="Times New Roman"/>
                <a:cs typeface="Times New Roman"/>
              </a:rPr>
              <a:t>Sb)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05805" y="6088355"/>
            <a:ext cx="199707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solidFill>
                  <a:srgbClr val="494949"/>
                </a:solidFill>
                <a:latin typeface="Arial"/>
                <a:cs typeface="Arial"/>
              </a:rPr>
              <a:t>Between-class</a:t>
            </a:r>
            <a:r>
              <a:rPr sz="1450" spc="5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450" spc="60" dirty="0">
                <a:solidFill>
                  <a:srgbClr val="494949"/>
                </a:solidFill>
                <a:latin typeface="Arial"/>
                <a:cs typeface="Arial"/>
              </a:rPr>
              <a:t>d</a:t>
            </a:r>
            <a:r>
              <a:rPr sz="1450" spc="-40" dirty="0">
                <a:solidFill>
                  <a:srgbClr val="69696B"/>
                </a:solidFill>
                <a:latin typeface="Arial"/>
                <a:cs typeface="Arial"/>
              </a:rPr>
              <a:t>i</a:t>
            </a:r>
            <a:r>
              <a:rPr sz="1450" spc="10" dirty="0">
                <a:solidFill>
                  <a:srgbClr val="494949"/>
                </a:solidFill>
                <a:latin typeface="Arial"/>
                <a:cs typeface="Arial"/>
              </a:rPr>
              <a:t>sta</a:t>
            </a:r>
            <a:r>
              <a:rPr sz="1450" spc="-25" dirty="0">
                <a:solidFill>
                  <a:srgbClr val="494949"/>
                </a:solidFill>
                <a:latin typeface="Arial"/>
                <a:cs typeface="Arial"/>
              </a:rPr>
              <a:t>n</a:t>
            </a:r>
            <a:r>
              <a:rPr sz="1450" spc="35" dirty="0">
                <a:solidFill>
                  <a:srgbClr val="494949"/>
                </a:solidFill>
                <a:latin typeface="Arial"/>
                <a:cs typeface="Arial"/>
              </a:rPr>
              <a:t>ce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63280" y="6088355"/>
            <a:ext cx="48133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535" dirty="0">
                <a:solidFill>
                  <a:srgbClr val="3883C3"/>
                </a:solidFill>
                <a:latin typeface="Arial"/>
                <a:cs typeface="Arial"/>
              </a:rPr>
              <a:t>•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0334" y="2955134"/>
            <a:ext cx="3480435" cy="44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215" marR="5080" indent="-183515">
              <a:lnSpc>
                <a:spcPts val="1739"/>
              </a:lnSpc>
              <a:buClr>
                <a:srgbClr val="2D2D2D"/>
              </a:buClr>
              <a:buFont typeface="Arial"/>
              <a:buChar char="•"/>
              <a:tabLst>
                <a:tab pos="204470" algn="l"/>
              </a:tabLst>
            </a:pPr>
            <a:r>
              <a:rPr sz="1600" spc="50" dirty="0">
                <a:solidFill>
                  <a:srgbClr val="494949"/>
                </a:solidFill>
                <a:latin typeface="Arial"/>
                <a:cs typeface="Arial"/>
              </a:rPr>
              <a:t>Max</a:t>
            </a:r>
            <a:r>
              <a:rPr sz="1600" spc="-55" dirty="0">
                <a:solidFill>
                  <a:srgbClr val="494949"/>
                </a:solidFill>
                <a:latin typeface="Arial"/>
                <a:cs typeface="Arial"/>
              </a:rPr>
              <a:t>i</a:t>
            </a:r>
            <a:r>
              <a:rPr sz="1600" spc="5" dirty="0">
                <a:solidFill>
                  <a:srgbClr val="494949"/>
                </a:solidFill>
                <a:latin typeface="Arial"/>
                <a:cs typeface="Arial"/>
              </a:rPr>
              <a:t>mize</a:t>
            </a:r>
            <a:r>
              <a:rPr sz="1600" spc="-3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94949"/>
                </a:solidFill>
                <a:latin typeface="Arial"/>
                <a:cs typeface="Arial"/>
              </a:rPr>
              <a:t>the</a:t>
            </a:r>
            <a:r>
              <a:rPr sz="1600" spc="3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85" dirty="0">
                <a:solidFill>
                  <a:srgbClr val="494949"/>
                </a:solidFill>
                <a:latin typeface="Arial"/>
                <a:cs typeface="Arial"/>
              </a:rPr>
              <a:t>d</a:t>
            </a:r>
            <a:r>
              <a:rPr sz="1600" spc="-5" dirty="0">
                <a:solidFill>
                  <a:srgbClr val="494949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494949"/>
                </a:solidFill>
                <a:latin typeface="Arial"/>
                <a:cs typeface="Arial"/>
              </a:rPr>
              <a:t>stance</a:t>
            </a:r>
            <a:r>
              <a:rPr sz="1600" spc="13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50" dirty="0">
                <a:solidFill>
                  <a:srgbClr val="494949"/>
                </a:solidFill>
                <a:latin typeface="Arial"/>
                <a:cs typeface="Arial"/>
              </a:rPr>
              <a:t>b</a:t>
            </a:r>
            <a:r>
              <a:rPr sz="1600" spc="-100" dirty="0">
                <a:solidFill>
                  <a:srgbClr val="494949"/>
                </a:solidFill>
                <a:latin typeface="Arial"/>
                <a:cs typeface="Arial"/>
              </a:rPr>
              <a:t>e</a:t>
            </a:r>
            <a:r>
              <a:rPr sz="1600" spc="15" dirty="0">
                <a:solidFill>
                  <a:srgbClr val="494949"/>
                </a:solidFill>
                <a:latin typeface="Arial"/>
                <a:cs typeface="Arial"/>
              </a:rPr>
              <a:t>tween</a:t>
            </a:r>
            <a:r>
              <a:rPr sz="1600" spc="3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35" dirty="0">
                <a:solidFill>
                  <a:srgbClr val="494949"/>
                </a:solidFill>
                <a:latin typeface="Arial"/>
                <a:cs typeface="Arial"/>
              </a:rPr>
              <a:t>t</a:t>
            </a:r>
            <a:r>
              <a:rPr sz="1600" spc="5" dirty="0">
                <a:solidFill>
                  <a:srgbClr val="494949"/>
                </a:solidFill>
                <a:latin typeface="Arial"/>
                <a:cs typeface="Arial"/>
              </a:rPr>
              <a:t>h</a:t>
            </a:r>
            <a:r>
              <a:rPr sz="1600" spc="105" dirty="0">
                <a:solidFill>
                  <a:srgbClr val="494949"/>
                </a:solidFill>
                <a:latin typeface="Arial"/>
                <a:cs typeface="Arial"/>
              </a:rPr>
              <a:t>e</a:t>
            </a:r>
            <a:r>
              <a:rPr sz="1600" spc="5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35" dirty="0">
                <a:solidFill>
                  <a:srgbClr val="494949"/>
                </a:solidFill>
                <a:latin typeface="Arial"/>
                <a:cs typeface="Arial"/>
              </a:rPr>
              <a:t>d</a:t>
            </a:r>
            <a:r>
              <a:rPr sz="1600" spc="-15" dirty="0">
                <a:solidFill>
                  <a:srgbClr val="494949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494949"/>
                </a:solidFill>
                <a:latin typeface="Arial"/>
                <a:cs typeface="Arial"/>
              </a:rPr>
              <a:t>fferent</a:t>
            </a:r>
            <a:r>
              <a:rPr sz="1600" spc="6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85" dirty="0">
                <a:solidFill>
                  <a:srgbClr val="494949"/>
                </a:solidFill>
                <a:latin typeface="Arial"/>
                <a:cs typeface="Arial"/>
              </a:rPr>
              <a:t>c</a:t>
            </a:r>
            <a:r>
              <a:rPr sz="1600" spc="-30" dirty="0">
                <a:solidFill>
                  <a:srgbClr val="494949"/>
                </a:solidFill>
                <a:latin typeface="Arial"/>
                <a:cs typeface="Arial"/>
              </a:rPr>
              <a:t>l</a:t>
            </a:r>
            <a:r>
              <a:rPr sz="1600" spc="15" dirty="0">
                <a:solidFill>
                  <a:srgbClr val="494949"/>
                </a:solidFill>
                <a:latin typeface="Arial"/>
                <a:cs typeface="Arial"/>
              </a:rPr>
              <a:t>asses</a:t>
            </a:r>
            <a:r>
              <a:rPr sz="1600" spc="4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494949"/>
                </a:solidFill>
                <a:latin typeface="Arial"/>
                <a:cs typeface="Arial"/>
              </a:rPr>
              <a:t>means</a:t>
            </a:r>
            <a:r>
              <a:rPr sz="160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494949"/>
                </a:solidFill>
                <a:latin typeface="Arial"/>
                <a:cs typeface="Arial"/>
              </a:rPr>
              <a:t>o</a:t>
            </a:r>
            <a:r>
              <a:rPr sz="1600" spc="70" dirty="0">
                <a:solidFill>
                  <a:srgbClr val="494949"/>
                </a:solidFill>
                <a:latin typeface="Arial"/>
                <a:cs typeface="Arial"/>
              </a:rPr>
              <a:t>r</a:t>
            </a:r>
            <a:r>
              <a:rPr sz="1600" spc="-7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494949"/>
                </a:solidFill>
                <a:latin typeface="Arial"/>
                <a:cs typeface="Arial"/>
              </a:rPr>
              <a:t>centres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10334" y="3837525"/>
            <a:ext cx="3559175" cy="68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215" marR="5080" indent="-183515" algn="just">
              <a:lnSpc>
                <a:spcPts val="1789"/>
              </a:lnSpc>
              <a:buClr>
                <a:srgbClr val="2D2D2D"/>
              </a:buClr>
              <a:buFont typeface="Arial"/>
              <a:buChar char="•"/>
              <a:tabLst>
                <a:tab pos="196850" algn="l"/>
              </a:tabLst>
            </a:pPr>
            <a:r>
              <a:rPr sz="1600" dirty="0">
                <a:solidFill>
                  <a:srgbClr val="494949"/>
                </a:solidFill>
                <a:latin typeface="Arial"/>
                <a:cs typeface="Arial"/>
              </a:rPr>
              <a:t>O</a:t>
            </a:r>
            <a:r>
              <a:rPr sz="1600" spc="125" dirty="0">
                <a:solidFill>
                  <a:srgbClr val="494949"/>
                </a:solidFill>
                <a:latin typeface="Arial"/>
                <a:cs typeface="Arial"/>
              </a:rPr>
              <a:t>R</a:t>
            </a:r>
            <a:r>
              <a:rPr sz="1600" spc="150" dirty="0">
                <a:solidFill>
                  <a:srgbClr val="7B797B"/>
                </a:solidFill>
                <a:latin typeface="Arial"/>
                <a:cs typeface="Arial"/>
              </a:rPr>
              <a:t>,</a:t>
            </a:r>
            <a:r>
              <a:rPr sz="1600" spc="-175" dirty="0">
                <a:solidFill>
                  <a:srgbClr val="7B797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Arial"/>
                <a:cs typeface="Arial"/>
              </a:rPr>
              <a:t>m</a:t>
            </a:r>
            <a:r>
              <a:rPr sz="1600" spc="25" dirty="0">
                <a:solidFill>
                  <a:srgbClr val="494949"/>
                </a:solidFill>
                <a:latin typeface="Arial"/>
                <a:cs typeface="Arial"/>
              </a:rPr>
              <a:t>ax</a:t>
            </a:r>
            <a:r>
              <a:rPr sz="1600" spc="-10" dirty="0">
                <a:solidFill>
                  <a:srgbClr val="494949"/>
                </a:solidFill>
                <a:latin typeface="Arial"/>
                <a:cs typeface="Arial"/>
              </a:rPr>
              <a:t>i</a:t>
            </a:r>
            <a:r>
              <a:rPr sz="1600" spc="55" dirty="0">
                <a:solidFill>
                  <a:srgbClr val="494949"/>
                </a:solidFill>
                <a:latin typeface="Arial"/>
                <a:cs typeface="Arial"/>
              </a:rPr>
              <a:t>m</a:t>
            </a:r>
            <a:r>
              <a:rPr sz="1600" spc="-15" dirty="0">
                <a:solidFill>
                  <a:srgbClr val="494949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494949"/>
                </a:solidFill>
                <a:latin typeface="Arial"/>
                <a:cs typeface="Arial"/>
              </a:rPr>
              <a:t>ze</a:t>
            </a:r>
            <a:r>
              <a:rPr sz="1600" spc="1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494949"/>
                </a:solidFill>
                <a:latin typeface="Arial"/>
                <a:cs typeface="Arial"/>
              </a:rPr>
              <a:t>the</a:t>
            </a:r>
            <a:r>
              <a:rPr sz="1600" spc="2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35" dirty="0">
                <a:solidFill>
                  <a:srgbClr val="494949"/>
                </a:solidFill>
                <a:latin typeface="Arial"/>
                <a:cs typeface="Arial"/>
              </a:rPr>
              <a:t>d</a:t>
            </a:r>
            <a:r>
              <a:rPr sz="1600" spc="-15" dirty="0">
                <a:solidFill>
                  <a:srgbClr val="494949"/>
                </a:solidFill>
                <a:latin typeface="Arial"/>
                <a:cs typeface="Arial"/>
              </a:rPr>
              <a:t>i</a:t>
            </a:r>
            <a:r>
              <a:rPr sz="1600" spc="15" dirty="0">
                <a:solidFill>
                  <a:srgbClr val="494949"/>
                </a:solidFill>
                <a:latin typeface="Arial"/>
                <a:cs typeface="Arial"/>
              </a:rPr>
              <a:t>stance</a:t>
            </a:r>
            <a:r>
              <a:rPr sz="1600" spc="9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494949"/>
                </a:solidFill>
                <a:latin typeface="Arial"/>
                <a:cs typeface="Arial"/>
              </a:rPr>
              <a:t>between</a:t>
            </a:r>
            <a:r>
              <a:rPr sz="1600" dirty="0">
                <a:solidFill>
                  <a:srgbClr val="494949"/>
                </a:solidFill>
                <a:latin typeface="Arial"/>
                <a:cs typeface="Arial"/>
              </a:rPr>
              <a:t> the</a:t>
            </a:r>
            <a:r>
              <a:rPr sz="1600" spc="3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85" dirty="0">
                <a:solidFill>
                  <a:srgbClr val="494949"/>
                </a:solidFill>
                <a:latin typeface="Arial"/>
                <a:cs typeface="Arial"/>
              </a:rPr>
              <a:t>d</a:t>
            </a:r>
            <a:r>
              <a:rPr sz="1600" spc="-60" dirty="0">
                <a:solidFill>
                  <a:srgbClr val="494949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494949"/>
                </a:solidFill>
                <a:latin typeface="Arial"/>
                <a:cs typeface="Arial"/>
              </a:rPr>
              <a:t>fferent</a:t>
            </a:r>
            <a:r>
              <a:rPr sz="1600" spc="6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494949"/>
                </a:solidFill>
                <a:latin typeface="Arial"/>
                <a:cs typeface="Arial"/>
              </a:rPr>
              <a:t>classes</a:t>
            </a:r>
            <a:r>
              <a:rPr sz="1600" spc="3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494949"/>
                </a:solidFill>
                <a:latin typeface="Arial"/>
                <a:cs typeface="Arial"/>
              </a:rPr>
              <a:t>c</a:t>
            </a:r>
            <a:r>
              <a:rPr sz="1600" spc="10" dirty="0">
                <a:solidFill>
                  <a:srgbClr val="494949"/>
                </a:solidFill>
                <a:latin typeface="Arial"/>
                <a:cs typeface="Arial"/>
              </a:rPr>
              <a:t>entres</a:t>
            </a:r>
            <a:r>
              <a:rPr sz="1600" spc="2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40" dirty="0">
                <a:solidFill>
                  <a:srgbClr val="494949"/>
                </a:solidFill>
                <a:latin typeface="Arial"/>
                <a:cs typeface="Arial"/>
              </a:rPr>
              <a:t>and</a:t>
            </a:r>
            <a:r>
              <a:rPr sz="1600" spc="-6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494949"/>
                </a:solidFill>
                <a:latin typeface="Arial"/>
                <a:cs typeface="Arial"/>
              </a:rPr>
              <a:t>the</a:t>
            </a:r>
            <a:r>
              <a:rPr sz="1600" spc="1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40" dirty="0">
                <a:solidFill>
                  <a:srgbClr val="494949"/>
                </a:solidFill>
                <a:latin typeface="Arial"/>
                <a:cs typeface="Arial"/>
              </a:rPr>
              <a:t>mean</a:t>
            </a:r>
            <a:r>
              <a:rPr sz="1600" spc="-3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494949"/>
                </a:solidFill>
                <a:latin typeface="Arial"/>
                <a:cs typeface="Arial"/>
              </a:rPr>
              <a:t>(c</a:t>
            </a:r>
            <a:r>
              <a:rPr sz="1600" spc="-50" dirty="0">
                <a:solidFill>
                  <a:srgbClr val="494949"/>
                </a:solidFill>
                <a:latin typeface="Arial"/>
                <a:cs typeface="Arial"/>
              </a:rPr>
              <a:t>e</a:t>
            </a:r>
            <a:r>
              <a:rPr sz="1600" spc="-25" dirty="0">
                <a:solidFill>
                  <a:srgbClr val="494949"/>
                </a:solidFill>
                <a:latin typeface="Arial"/>
                <a:cs typeface="Arial"/>
              </a:rPr>
              <a:t>n</a:t>
            </a:r>
            <a:r>
              <a:rPr sz="1600" spc="10" dirty="0">
                <a:solidFill>
                  <a:srgbClr val="494949"/>
                </a:solidFill>
                <a:latin typeface="Arial"/>
                <a:cs typeface="Arial"/>
              </a:rPr>
              <a:t>tre</a:t>
            </a:r>
            <a:r>
              <a:rPr sz="1600" spc="15" dirty="0">
                <a:solidFill>
                  <a:srgbClr val="494949"/>
                </a:solidFill>
                <a:latin typeface="Arial"/>
                <a:cs typeface="Arial"/>
              </a:rPr>
              <a:t>)</a:t>
            </a:r>
            <a:r>
              <a:rPr sz="1600" spc="4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494949"/>
                </a:solidFill>
                <a:latin typeface="Arial"/>
                <a:cs typeface="Arial"/>
              </a:rPr>
              <a:t>of</a:t>
            </a:r>
            <a:r>
              <a:rPr sz="1600" spc="-1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94949"/>
                </a:solidFill>
                <a:latin typeface="Arial"/>
                <a:cs typeface="Arial"/>
              </a:rPr>
              <a:t>the</a:t>
            </a:r>
            <a:r>
              <a:rPr sz="1600" spc="3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65" dirty="0">
                <a:solidFill>
                  <a:srgbClr val="494949"/>
                </a:solidFill>
                <a:latin typeface="Arial"/>
                <a:cs typeface="Arial"/>
              </a:rPr>
              <a:t>w</a:t>
            </a:r>
            <a:r>
              <a:rPr sz="1600" spc="25" dirty="0">
                <a:solidFill>
                  <a:srgbClr val="494949"/>
                </a:solidFill>
                <a:latin typeface="Arial"/>
                <a:cs typeface="Arial"/>
              </a:rPr>
              <a:t>hole</a:t>
            </a:r>
            <a:r>
              <a:rPr sz="160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494949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5353" y="2831289"/>
            <a:ext cx="1595755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0890" algn="l"/>
              </a:tabLst>
            </a:pPr>
            <a:r>
              <a:rPr sz="9300" spc="225" baseline="-5376" dirty="0">
                <a:solidFill>
                  <a:srgbClr val="CD6436"/>
                </a:solidFill>
                <a:latin typeface="Arial"/>
                <a:cs typeface="Arial"/>
              </a:rPr>
              <a:t>•	</a:t>
            </a:r>
            <a:r>
              <a:rPr sz="6400" spc="-1405" dirty="0">
                <a:solidFill>
                  <a:srgbClr val="743469"/>
                </a:solidFill>
                <a:latin typeface="Courier New"/>
                <a:cs typeface="Courier New"/>
              </a:rPr>
              <a:t>•</a:t>
            </a:r>
            <a:r>
              <a:rPr sz="6400" spc="114" dirty="0">
                <a:solidFill>
                  <a:srgbClr val="743469"/>
                </a:solidFill>
                <a:latin typeface="Courier New"/>
                <a:cs typeface="Courier New"/>
              </a:rPr>
              <a:t>•</a:t>
            </a:r>
            <a:endParaRPr sz="6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61624" y="3253841"/>
            <a:ext cx="1313815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775" spc="-120" baseline="-2374" dirty="0">
                <a:solidFill>
                  <a:srgbClr val="CD6436"/>
                </a:solidFill>
                <a:latin typeface="Times New Roman"/>
                <a:cs typeface="Times New Roman"/>
              </a:rPr>
              <a:t>•</a:t>
            </a:r>
            <a:r>
              <a:rPr sz="8775" spc="457" baseline="-2374" dirty="0">
                <a:solidFill>
                  <a:srgbClr val="CD6436"/>
                </a:solidFill>
                <a:latin typeface="Times New Roman"/>
                <a:cs typeface="Times New Roman"/>
              </a:rPr>
              <a:t>•</a:t>
            </a:r>
            <a:r>
              <a:rPr sz="8775" spc="877" baseline="-2374" dirty="0">
                <a:solidFill>
                  <a:srgbClr val="CD6436"/>
                </a:solidFill>
                <a:latin typeface="Times New Roman"/>
                <a:cs typeface="Times New Roman"/>
              </a:rPr>
              <a:t> </a:t>
            </a:r>
            <a:r>
              <a:rPr sz="6200" spc="-665" dirty="0">
                <a:solidFill>
                  <a:srgbClr val="743469"/>
                </a:solidFill>
                <a:latin typeface="Arial"/>
                <a:cs typeface="Arial"/>
              </a:rPr>
              <a:t>•</a:t>
            </a:r>
            <a:r>
              <a:rPr sz="6200" spc="85" dirty="0">
                <a:solidFill>
                  <a:srgbClr val="743469"/>
                </a:solidFill>
                <a:latin typeface="Arial"/>
                <a:cs typeface="Arial"/>
              </a:rPr>
              <a:t>•</a:t>
            </a:r>
            <a:endParaRPr sz="6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2361" y="3593667"/>
            <a:ext cx="314325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65" dirty="0">
                <a:solidFill>
                  <a:srgbClr val="CD6436"/>
                </a:solidFill>
                <a:latin typeface="Times New Roman"/>
                <a:cs typeface="Times New Roman"/>
              </a:rPr>
              <a:t>•</a:t>
            </a:r>
            <a:endParaRPr sz="6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5199" y="5043609"/>
            <a:ext cx="10604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i="1" spc="70" dirty="0">
                <a:solidFill>
                  <a:srgbClr val="AAA8AA"/>
                </a:solidFill>
                <a:latin typeface="Times New Roman"/>
                <a:cs typeface="Times New Roman"/>
              </a:rPr>
              <a:t>c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09857" y="5099403"/>
            <a:ext cx="2553970" cy="64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i="1" spc="35" dirty="0">
                <a:solidFill>
                  <a:srgbClr val="7B797B"/>
                </a:solidFill>
                <a:latin typeface="Times New Roman"/>
                <a:cs typeface="Times New Roman"/>
              </a:rPr>
              <a:t>Su</a:t>
            </a:r>
            <a:r>
              <a:rPr sz="1850" i="1" spc="160" dirty="0">
                <a:solidFill>
                  <a:srgbClr val="7B797B"/>
                </a:solidFill>
                <a:latin typeface="Times New Roman"/>
                <a:cs typeface="Times New Roman"/>
              </a:rPr>
              <a:t> </a:t>
            </a:r>
            <a:r>
              <a:rPr sz="1850" i="1" spc="195" dirty="0">
                <a:solidFill>
                  <a:srgbClr val="7B797B"/>
                </a:solidFill>
                <a:latin typeface="Times New Roman"/>
                <a:cs typeface="Times New Roman"/>
              </a:rPr>
              <a:t>=</a:t>
            </a:r>
            <a:r>
              <a:rPr sz="1850" i="1" spc="-185" dirty="0">
                <a:solidFill>
                  <a:srgbClr val="7B797B"/>
                </a:solidFill>
                <a:latin typeface="Times New Roman"/>
                <a:cs typeface="Times New Roman"/>
              </a:rPr>
              <a:t> </a:t>
            </a:r>
            <a:r>
              <a:rPr sz="3200" i="1" spc="944" dirty="0">
                <a:solidFill>
                  <a:srgbClr val="494949"/>
                </a:solidFill>
                <a:latin typeface="Arial"/>
                <a:cs typeface="Arial"/>
              </a:rPr>
              <a:t>L</a:t>
            </a:r>
            <a:r>
              <a:rPr sz="1750" spc="-5" dirty="0">
                <a:solidFill>
                  <a:srgbClr val="919193"/>
                </a:solidFill>
                <a:latin typeface="Times New Roman"/>
                <a:cs typeface="Times New Roman"/>
              </a:rPr>
              <a:t>(</a:t>
            </a:r>
            <a:r>
              <a:rPr sz="1750" spc="165" dirty="0">
                <a:solidFill>
                  <a:srgbClr val="494949"/>
                </a:solidFill>
                <a:latin typeface="Times New Roman"/>
                <a:cs typeface="Times New Roman"/>
              </a:rPr>
              <a:t>v</a:t>
            </a:r>
            <a:r>
              <a:rPr sz="1750" spc="160" dirty="0">
                <a:solidFill>
                  <a:srgbClr val="919193"/>
                </a:solidFill>
                <a:latin typeface="Times New Roman"/>
                <a:cs typeface="Times New Roman"/>
              </a:rPr>
              <a:t>;</a:t>
            </a:r>
            <a:r>
              <a:rPr sz="1750" spc="-105" dirty="0">
                <a:solidFill>
                  <a:srgbClr val="919193"/>
                </a:solidFill>
                <a:latin typeface="Times New Roman"/>
                <a:cs typeface="Times New Roman"/>
              </a:rPr>
              <a:t> </a:t>
            </a:r>
            <a:r>
              <a:rPr sz="1750" spc="705" dirty="0">
                <a:solidFill>
                  <a:srgbClr val="919193"/>
                </a:solidFill>
                <a:latin typeface="Times New Roman"/>
                <a:cs typeface="Times New Roman"/>
              </a:rPr>
              <a:t>-</a:t>
            </a:r>
            <a:r>
              <a:rPr sz="1750" spc="-220" dirty="0">
                <a:solidFill>
                  <a:srgbClr val="919193"/>
                </a:solidFill>
                <a:latin typeface="Times New Roman"/>
                <a:cs typeface="Times New Roman"/>
              </a:rPr>
              <a:t> </a:t>
            </a:r>
            <a:r>
              <a:rPr sz="1750" spc="220" dirty="0">
                <a:solidFill>
                  <a:srgbClr val="494949"/>
                </a:solidFill>
                <a:latin typeface="Times New Roman"/>
                <a:cs typeface="Times New Roman"/>
              </a:rPr>
              <a:t>x</a:t>
            </a:r>
            <a:r>
              <a:rPr sz="1750" spc="-95" dirty="0">
                <a:solidFill>
                  <a:srgbClr val="919193"/>
                </a:solidFill>
                <a:latin typeface="Times New Roman"/>
                <a:cs typeface="Times New Roman"/>
              </a:rPr>
              <a:t>)</a:t>
            </a:r>
            <a:r>
              <a:rPr sz="1750" dirty="0">
                <a:solidFill>
                  <a:srgbClr val="919193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919193"/>
                </a:solidFill>
                <a:latin typeface="Times New Roman"/>
                <a:cs typeface="Times New Roman"/>
              </a:rPr>
              <a:t>(</a:t>
            </a:r>
            <a:r>
              <a:rPr sz="1750" spc="105" dirty="0">
                <a:solidFill>
                  <a:srgbClr val="494949"/>
                </a:solidFill>
                <a:latin typeface="Times New Roman"/>
                <a:cs typeface="Times New Roman"/>
              </a:rPr>
              <a:t>v</a:t>
            </a:r>
            <a:r>
              <a:rPr sz="1200" spc="382" baseline="-17361" dirty="0">
                <a:solidFill>
                  <a:srgbClr val="919193"/>
                </a:solidFill>
                <a:latin typeface="Times New Roman"/>
                <a:cs typeface="Times New Roman"/>
              </a:rPr>
              <a:t>1</a:t>
            </a:r>
            <a:r>
              <a:rPr sz="1200" baseline="-17361" dirty="0">
                <a:solidFill>
                  <a:srgbClr val="919193"/>
                </a:solidFill>
                <a:latin typeface="Times New Roman"/>
                <a:cs typeface="Times New Roman"/>
              </a:rPr>
              <a:t> </a:t>
            </a:r>
            <a:r>
              <a:rPr sz="1200" spc="-112" baseline="-17361" dirty="0">
                <a:solidFill>
                  <a:srgbClr val="919193"/>
                </a:solidFill>
                <a:latin typeface="Times New Roman"/>
                <a:cs typeface="Times New Roman"/>
              </a:rPr>
              <a:t> </a:t>
            </a:r>
            <a:r>
              <a:rPr sz="800" spc="1100" dirty="0">
                <a:solidFill>
                  <a:srgbClr val="919193"/>
                </a:solidFill>
                <a:latin typeface="Times New Roman"/>
                <a:cs typeface="Times New Roman"/>
              </a:rPr>
              <a:t>-</a:t>
            </a:r>
            <a:r>
              <a:rPr sz="800" spc="-5" dirty="0">
                <a:solidFill>
                  <a:srgbClr val="919193"/>
                </a:solidFill>
                <a:latin typeface="Times New Roman"/>
                <a:cs typeface="Times New Roman"/>
              </a:rPr>
              <a:t> </a:t>
            </a:r>
            <a:r>
              <a:rPr sz="1500" i="1" spc="150" dirty="0">
                <a:solidFill>
                  <a:srgbClr val="494949"/>
                </a:solidFill>
                <a:latin typeface="Arial"/>
                <a:cs typeface="Arial"/>
              </a:rPr>
              <a:t>x</a:t>
            </a:r>
            <a:r>
              <a:rPr sz="1500" i="1" spc="-22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919193"/>
                </a:solidFill>
                <a:latin typeface="Arial"/>
                <a:cs typeface="Arial"/>
              </a:rPr>
              <a:t>)</a:t>
            </a:r>
            <a:r>
              <a:rPr sz="1500" i="1" spc="80" dirty="0">
                <a:solidFill>
                  <a:srgbClr val="919193"/>
                </a:solidFill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  <a:p>
            <a:pPr marL="572135">
              <a:lnSpc>
                <a:spcPct val="100000"/>
              </a:lnSpc>
              <a:spcBef>
                <a:spcPts val="235"/>
              </a:spcBef>
            </a:pPr>
            <a:r>
              <a:rPr sz="1150" spc="235" dirty="0">
                <a:solidFill>
                  <a:srgbClr val="919193"/>
                </a:solidFill>
                <a:latin typeface="Times New Roman"/>
                <a:cs typeface="Times New Roman"/>
              </a:rPr>
              <a:t>t=l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61624" y="4042216"/>
            <a:ext cx="1577340" cy="1207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775" spc="-30" baseline="-7122" dirty="0">
                <a:solidFill>
                  <a:srgbClr val="CD6436"/>
                </a:solidFill>
                <a:latin typeface="Arial"/>
                <a:cs typeface="Arial"/>
              </a:rPr>
              <a:t>•</a:t>
            </a:r>
            <a:r>
              <a:rPr sz="8775" spc="300" baseline="-7122" dirty="0">
                <a:solidFill>
                  <a:srgbClr val="CD6436"/>
                </a:solidFill>
                <a:latin typeface="Arial"/>
                <a:cs typeface="Arial"/>
              </a:rPr>
              <a:t>•</a:t>
            </a:r>
            <a:r>
              <a:rPr sz="8775" spc="787" baseline="-7122" dirty="0">
                <a:solidFill>
                  <a:srgbClr val="CD6436"/>
                </a:solidFill>
                <a:latin typeface="Arial"/>
                <a:cs typeface="Arial"/>
              </a:rPr>
              <a:t> </a:t>
            </a:r>
            <a:r>
              <a:rPr sz="6200" spc="-1710" dirty="0">
                <a:solidFill>
                  <a:srgbClr val="743469"/>
                </a:solidFill>
                <a:latin typeface="Arial"/>
                <a:cs typeface="Arial"/>
              </a:rPr>
              <a:t>•</a:t>
            </a:r>
            <a:r>
              <a:rPr sz="9375" spc="-1019" baseline="-26666" dirty="0">
                <a:solidFill>
                  <a:srgbClr val="743469"/>
                </a:solidFill>
                <a:latin typeface="Times New Roman"/>
                <a:cs typeface="Times New Roman"/>
              </a:rPr>
              <a:t>•</a:t>
            </a:r>
            <a:r>
              <a:rPr sz="9375" spc="-1117" baseline="-26666" dirty="0">
                <a:solidFill>
                  <a:srgbClr val="743469"/>
                </a:solidFill>
                <a:latin typeface="Times New Roman"/>
                <a:cs typeface="Times New Roman"/>
              </a:rPr>
              <a:t>•</a:t>
            </a:r>
            <a:r>
              <a:rPr sz="6300" spc="150" dirty="0">
                <a:solidFill>
                  <a:srgbClr val="743469"/>
                </a:solidFill>
                <a:latin typeface="Times New Roman"/>
                <a:cs typeface="Times New Roman"/>
              </a:rPr>
              <a:t>•</a:t>
            </a:r>
            <a:endParaRPr sz="6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77541" y="4459776"/>
            <a:ext cx="75565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spc="85" dirty="0">
                <a:solidFill>
                  <a:srgbClr val="CD6436"/>
                </a:solidFill>
                <a:latin typeface="Arial"/>
                <a:cs typeface="Arial"/>
              </a:rPr>
              <a:t>•</a:t>
            </a:r>
            <a:r>
              <a:rPr sz="6200" spc="-505" dirty="0">
                <a:solidFill>
                  <a:srgbClr val="CD6436"/>
                </a:solidFill>
                <a:latin typeface="Arial"/>
                <a:cs typeface="Arial"/>
              </a:rPr>
              <a:t> </a:t>
            </a:r>
            <a:r>
              <a:rPr sz="9450" spc="97" baseline="-14109" dirty="0">
                <a:solidFill>
                  <a:srgbClr val="CD6436"/>
                </a:solidFill>
                <a:latin typeface="Times New Roman"/>
                <a:cs typeface="Times New Roman"/>
              </a:rPr>
              <a:t>•</a:t>
            </a:r>
            <a:endParaRPr sz="9450" baseline="-1410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02718" y="4930385"/>
            <a:ext cx="320675" cy="81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spc="150" dirty="0">
                <a:solidFill>
                  <a:srgbClr val="CD6436"/>
                </a:solidFill>
                <a:latin typeface="Arial"/>
                <a:cs typeface="Arial"/>
              </a:rPr>
              <a:t>•</a:t>
            </a:r>
            <a:endParaRPr sz="6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88225" y="4777542"/>
            <a:ext cx="32512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0" dirty="0">
                <a:solidFill>
                  <a:srgbClr val="743469"/>
                </a:solidFill>
                <a:latin typeface="Times New Roman"/>
                <a:cs typeface="Times New Roman"/>
              </a:rPr>
              <a:t>•</a:t>
            </a:r>
            <a:endParaRPr sz="6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5264" y="3878826"/>
            <a:ext cx="1268361" cy="427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79973" y="5855110"/>
            <a:ext cx="678425" cy="3097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1612" y="2360397"/>
            <a:ext cx="5022215" cy="0"/>
          </a:xfrm>
          <a:custGeom>
            <a:avLst/>
            <a:gdLst/>
            <a:ahLst/>
            <a:cxnLst/>
            <a:rect l="l" t="t" r="r" b="b"/>
            <a:pathLst>
              <a:path w="5022215">
                <a:moveTo>
                  <a:pt x="0" y="0"/>
                </a:moveTo>
                <a:lnTo>
                  <a:pt x="5021836" y="0"/>
                </a:lnTo>
              </a:path>
            </a:pathLst>
          </a:custGeom>
          <a:ln w="110450">
            <a:solidFill>
              <a:srgbClr val="9770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4256" y="6220861"/>
            <a:ext cx="501015" cy="0"/>
          </a:xfrm>
          <a:custGeom>
            <a:avLst/>
            <a:gdLst/>
            <a:ahLst/>
            <a:cxnLst/>
            <a:rect l="l" t="t" r="r" b="b"/>
            <a:pathLst>
              <a:path w="501015">
                <a:moveTo>
                  <a:pt x="0" y="0"/>
                </a:moveTo>
                <a:lnTo>
                  <a:pt x="500710" y="0"/>
                </a:lnTo>
              </a:path>
            </a:pathLst>
          </a:custGeom>
          <a:ln w="29453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9910" y="1558068"/>
            <a:ext cx="673925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b="1" spc="-445" dirty="0">
                <a:solidFill>
                  <a:srgbClr val="3685C3"/>
                </a:solidFill>
                <a:latin typeface="Arial"/>
                <a:cs typeface="Arial"/>
              </a:rPr>
              <a:t>B</a:t>
            </a:r>
            <a:r>
              <a:rPr sz="3100" b="1" spc="95" dirty="0">
                <a:solidFill>
                  <a:srgbClr val="3685C3"/>
                </a:solidFill>
                <a:latin typeface="Arial"/>
                <a:cs typeface="Arial"/>
              </a:rPr>
              <a:t>et</a:t>
            </a:r>
            <a:r>
              <a:rPr sz="3100" b="1" spc="325" dirty="0">
                <a:solidFill>
                  <a:srgbClr val="3685C3"/>
                </a:solidFill>
                <a:latin typeface="Arial"/>
                <a:cs typeface="Arial"/>
              </a:rPr>
              <a:t>w</a:t>
            </a:r>
            <a:r>
              <a:rPr sz="3100" b="1" spc="175" dirty="0">
                <a:solidFill>
                  <a:srgbClr val="5985C1"/>
                </a:solidFill>
                <a:latin typeface="Arial"/>
                <a:cs typeface="Arial"/>
              </a:rPr>
              <a:t>een-</a:t>
            </a:r>
            <a:r>
              <a:rPr sz="3100" b="1" spc="-459" dirty="0">
                <a:solidFill>
                  <a:srgbClr val="5985C1"/>
                </a:solidFill>
                <a:latin typeface="Arial"/>
                <a:cs typeface="Arial"/>
              </a:rPr>
              <a:t> </a:t>
            </a:r>
            <a:r>
              <a:rPr sz="3100" b="1" dirty="0">
                <a:solidFill>
                  <a:srgbClr val="827EB8"/>
                </a:solidFill>
                <a:latin typeface="Arial"/>
                <a:cs typeface="Arial"/>
              </a:rPr>
              <a:t>Class</a:t>
            </a:r>
            <a:r>
              <a:rPr sz="3100" b="1" spc="120" dirty="0">
                <a:solidFill>
                  <a:srgbClr val="827EB8"/>
                </a:solidFill>
                <a:latin typeface="Arial"/>
                <a:cs typeface="Arial"/>
              </a:rPr>
              <a:t> </a:t>
            </a:r>
            <a:r>
              <a:rPr sz="3100" b="1" spc="75" dirty="0">
                <a:solidFill>
                  <a:srgbClr val="9C74AE"/>
                </a:solidFill>
                <a:latin typeface="Arial"/>
                <a:cs typeface="Arial"/>
              </a:rPr>
              <a:t>Sc</a:t>
            </a:r>
            <a:r>
              <a:rPr sz="3100" b="1" spc="190" dirty="0">
                <a:solidFill>
                  <a:srgbClr val="9C74AE"/>
                </a:solidFill>
                <a:latin typeface="Arial"/>
                <a:cs typeface="Arial"/>
              </a:rPr>
              <a:t>a</a:t>
            </a:r>
            <a:r>
              <a:rPr sz="3100" b="1" spc="70" dirty="0">
                <a:solidFill>
                  <a:srgbClr val="B66DA3"/>
                </a:solidFill>
                <a:latin typeface="Arial"/>
                <a:cs typeface="Arial"/>
              </a:rPr>
              <a:t>tt</a:t>
            </a:r>
            <a:r>
              <a:rPr sz="3100" b="1" spc="175" dirty="0">
                <a:solidFill>
                  <a:srgbClr val="B66DA3"/>
                </a:solidFill>
                <a:latin typeface="Arial"/>
                <a:cs typeface="Arial"/>
              </a:rPr>
              <a:t>e</a:t>
            </a:r>
            <a:r>
              <a:rPr sz="3100" b="1" spc="-85" dirty="0">
                <a:solidFill>
                  <a:srgbClr val="B66DA3"/>
                </a:solidFill>
                <a:latin typeface="Arial"/>
                <a:cs typeface="Arial"/>
              </a:rPr>
              <a:t>r</a:t>
            </a:r>
            <a:r>
              <a:rPr sz="3100" b="1" spc="45" dirty="0">
                <a:solidFill>
                  <a:srgbClr val="B66DA3"/>
                </a:solidFill>
                <a:latin typeface="Arial"/>
                <a:cs typeface="Arial"/>
              </a:rPr>
              <a:t> </a:t>
            </a:r>
            <a:r>
              <a:rPr sz="3100" b="1" spc="370" dirty="0">
                <a:solidFill>
                  <a:srgbClr val="CD568C"/>
                </a:solidFill>
                <a:latin typeface="Arial"/>
                <a:cs typeface="Arial"/>
              </a:rPr>
              <a:t>M</a:t>
            </a:r>
            <a:r>
              <a:rPr sz="3100" b="1" spc="275" dirty="0">
                <a:solidFill>
                  <a:srgbClr val="CD568C"/>
                </a:solidFill>
                <a:latin typeface="Arial"/>
                <a:cs typeface="Arial"/>
              </a:rPr>
              <a:t>a</a:t>
            </a:r>
            <a:r>
              <a:rPr sz="3100" b="1" spc="95" dirty="0">
                <a:solidFill>
                  <a:srgbClr val="CD568C"/>
                </a:solidFill>
                <a:latin typeface="Arial"/>
                <a:cs typeface="Arial"/>
              </a:rPr>
              <a:t>t</a:t>
            </a:r>
            <a:r>
              <a:rPr sz="3100" b="1" spc="-345" dirty="0">
                <a:solidFill>
                  <a:srgbClr val="CD568C"/>
                </a:solidFill>
                <a:latin typeface="Arial"/>
                <a:cs typeface="Arial"/>
              </a:rPr>
              <a:t>ir</a:t>
            </a:r>
            <a:r>
              <a:rPr sz="3100" b="1" spc="-420" dirty="0">
                <a:solidFill>
                  <a:srgbClr val="CD568C"/>
                </a:solidFill>
                <a:latin typeface="Arial"/>
                <a:cs typeface="Arial"/>
              </a:rPr>
              <a:t>i</a:t>
            </a:r>
            <a:r>
              <a:rPr sz="3100" b="1" spc="85" dirty="0">
                <a:solidFill>
                  <a:srgbClr val="D33F6E"/>
                </a:solidFill>
                <a:latin typeface="Arial"/>
                <a:cs typeface="Arial"/>
              </a:rPr>
              <a:t>x</a:t>
            </a:r>
            <a:r>
              <a:rPr sz="3100" b="1" spc="165" dirty="0">
                <a:solidFill>
                  <a:srgbClr val="D33F6E"/>
                </a:solidFill>
                <a:latin typeface="Arial"/>
                <a:cs typeface="Arial"/>
              </a:rPr>
              <a:t> </a:t>
            </a:r>
            <a:r>
              <a:rPr sz="3100" b="1" spc="180" dirty="0">
                <a:solidFill>
                  <a:srgbClr val="D33F6E"/>
                </a:solidFill>
                <a:latin typeface="Arial"/>
                <a:cs typeface="Arial"/>
              </a:rPr>
              <a:t>(</a:t>
            </a:r>
            <a:r>
              <a:rPr sz="3100" b="1" spc="-260" dirty="0">
                <a:solidFill>
                  <a:srgbClr val="D33F6E"/>
                </a:solidFill>
                <a:latin typeface="Arial"/>
                <a:cs typeface="Arial"/>
              </a:rPr>
              <a:t>Sb</a:t>
            </a:r>
            <a:r>
              <a:rPr sz="3100" b="1" spc="-125" dirty="0">
                <a:solidFill>
                  <a:srgbClr val="D33F6E"/>
                </a:solidFill>
                <a:latin typeface="Arial"/>
                <a:cs typeface="Arial"/>
              </a:rPr>
              <a:t>)</a:t>
            </a:r>
            <a:endParaRPr sz="3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05805" y="6088355"/>
            <a:ext cx="199707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solidFill>
                  <a:srgbClr val="494949"/>
                </a:solidFill>
                <a:latin typeface="Arial"/>
                <a:cs typeface="Arial"/>
              </a:rPr>
              <a:t>Between-class</a:t>
            </a:r>
            <a:r>
              <a:rPr sz="1450" spc="5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450" spc="60" dirty="0">
                <a:solidFill>
                  <a:srgbClr val="494949"/>
                </a:solidFill>
                <a:latin typeface="Arial"/>
                <a:cs typeface="Arial"/>
              </a:rPr>
              <a:t>d</a:t>
            </a:r>
            <a:r>
              <a:rPr sz="1450" spc="-40" dirty="0">
                <a:solidFill>
                  <a:srgbClr val="69696B"/>
                </a:solidFill>
                <a:latin typeface="Arial"/>
                <a:cs typeface="Arial"/>
              </a:rPr>
              <a:t>i</a:t>
            </a:r>
            <a:r>
              <a:rPr sz="1450" spc="10" dirty="0">
                <a:solidFill>
                  <a:srgbClr val="494949"/>
                </a:solidFill>
                <a:latin typeface="Arial"/>
                <a:cs typeface="Arial"/>
              </a:rPr>
              <a:t>sta</a:t>
            </a:r>
            <a:r>
              <a:rPr sz="1450" spc="-25" dirty="0">
                <a:solidFill>
                  <a:srgbClr val="494949"/>
                </a:solidFill>
                <a:latin typeface="Arial"/>
                <a:cs typeface="Arial"/>
              </a:rPr>
              <a:t>n</a:t>
            </a:r>
            <a:r>
              <a:rPr sz="1450" spc="35" dirty="0">
                <a:solidFill>
                  <a:srgbClr val="494949"/>
                </a:solidFill>
                <a:latin typeface="Arial"/>
                <a:cs typeface="Arial"/>
              </a:rPr>
              <a:t>ce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63280" y="6088355"/>
            <a:ext cx="48133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535" dirty="0">
                <a:solidFill>
                  <a:srgbClr val="3883C3"/>
                </a:solidFill>
                <a:latin typeface="Arial"/>
                <a:cs typeface="Arial"/>
              </a:rPr>
              <a:t>•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0334" y="2955134"/>
            <a:ext cx="3480435" cy="44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215" marR="5080" indent="-183515">
              <a:lnSpc>
                <a:spcPts val="1739"/>
              </a:lnSpc>
              <a:buClr>
                <a:srgbClr val="2D2D2D"/>
              </a:buClr>
              <a:buFont typeface="Arial"/>
              <a:buChar char="•"/>
              <a:tabLst>
                <a:tab pos="204470" algn="l"/>
              </a:tabLst>
            </a:pPr>
            <a:r>
              <a:rPr sz="1600" spc="50" dirty="0">
                <a:solidFill>
                  <a:srgbClr val="494949"/>
                </a:solidFill>
                <a:latin typeface="Arial"/>
                <a:cs typeface="Arial"/>
              </a:rPr>
              <a:t>Max</a:t>
            </a:r>
            <a:r>
              <a:rPr sz="1600" spc="-55" dirty="0">
                <a:solidFill>
                  <a:srgbClr val="494949"/>
                </a:solidFill>
                <a:latin typeface="Arial"/>
                <a:cs typeface="Arial"/>
              </a:rPr>
              <a:t>i</a:t>
            </a:r>
            <a:r>
              <a:rPr sz="1600" spc="5" dirty="0">
                <a:solidFill>
                  <a:srgbClr val="494949"/>
                </a:solidFill>
                <a:latin typeface="Arial"/>
                <a:cs typeface="Arial"/>
              </a:rPr>
              <a:t>mize</a:t>
            </a:r>
            <a:r>
              <a:rPr sz="1600" spc="-3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94949"/>
                </a:solidFill>
                <a:latin typeface="Arial"/>
                <a:cs typeface="Arial"/>
              </a:rPr>
              <a:t>the</a:t>
            </a:r>
            <a:r>
              <a:rPr sz="1600" spc="3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90" dirty="0">
                <a:solidFill>
                  <a:srgbClr val="494949"/>
                </a:solidFill>
                <a:latin typeface="Arial"/>
                <a:cs typeface="Arial"/>
              </a:rPr>
              <a:t>d</a:t>
            </a:r>
            <a:r>
              <a:rPr sz="1600" spc="-15" dirty="0">
                <a:solidFill>
                  <a:srgbClr val="494949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494949"/>
                </a:solidFill>
                <a:latin typeface="Arial"/>
                <a:cs typeface="Arial"/>
              </a:rPr>
              <a:t>stance</a:t>
            </a:r>
            <a:r>
              <a:rPr sz="1600" spc="13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50" dirty="0">
                <a:solidFill>
                  <a:srgbClr val="494949"/>
                </a:solidFill>
                <a:latin typeface="Arial"/>
                <a:cs typeface="Arial"/>
              </a:rPr>
              <a:t>b</a:t>
            </a:r>
            <a:r>
              <a:rPr sz="1600" spc="-100" dirty="0">
                <a:solidFill>
                  <a:srgbClr val="494949"/>
                </a:solidFill>
                <a:latin typeface="Arial"/>
                <a:cs typeface="Arial"/>
              </a:rPr>
              <a:t>e</a:t>
            </a:r>
            <a:r>
              <a:rPr sz="1600" spc="15" dirty="0">
                <a:solidFill>
                  <a:srgbClr val="494949"/>
                </a:solidFill>
                <a:latin typeface="Arial"/>
                <a:cs typeface="Arial"/>
              </a:rPr>
              <a:t>tween</a:t>
            </a:r>
            <a:r>
              <a:rPr sz="1600" spc="3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35" dirty="0">
                <a:solidFill>
                  <a:srgbClr val="494949"/>
                </a:solidFill>
                <a:latin typeface="Arial"/>
                <a:cs typeface="Arial"/>
              </a:rPr>
              <a:t>t</a:t>
            </a:r>
            <a:r>
              <a:rPr sz="1600" spc="5" dirty="0">
                <a:solidFill>
                  <a:srgbClr val="494949"/>
                </a:solidFill>
                <a:latin typeface="Arial"/>
                <a:cs typeface="Arial"/>
              </a:rPr>
              <a:t>h</a:t>
            </a:r>
            <a:r>
              <a:rPr sz="1600" spc="105" dirty="0">
                <a:solidFill>
                  <a:srgbClr val="494949"/>
                </a:solidFill>
                <a:latin typeface="Arial"/>
                <a:cs typeface="Arial"/>
              </a:rPr>
              <a:t>e</a:t>
            </a:r>
            <a:r>
              <a:rPr sz="1600" spc="5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35" dirty="0">
                <a:solidFill>
                  <a:srgbClr val="494949"/>
                </a:solidFill>
                <a:latin typeface="Arial"/>
                <a:cs typeface="Arial"/>
              </a:rPr>
              <a:t>d</a:t>
            </a:r>
            <a:r>
              <a:rPr sz="1600" spc="-15" dirty="0">
                <a:solidFill>
                  <a:srgbClr val="494949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494949"/>
                </a:solidFill>
                <a:latin typeface="Arial"/>
                <a:cs typeface="Arial"/>
              </a:rPr>
              <a:t>fferent</a:t>
            </a:r>
            <a:r>
              <a:rPr sz="1600" spc="6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85" dirty="0">
                <a:solidFill>
                  <a:srgbClr val="494949"/>
                </a:solidFill>
                <a:latin typeface="Arial"/>
                <a:cs typeface="Arial"/>
              </a:rPr>
              <a:t>c</a:t>
            </a:r>
            <a:r>
              <a:rPr sz="1600" spc="-30" dirty="0">
                <a:solidFill>
                  <a:srgbClr val="494949"/>
                </a:solidFill>
                <a:latin typeface="Arial"/>
                <a:cs typeface="Arial"/>
              </a:rPr>
              <a:t>l</a:t>
            </a:r>
            <a:r>
              <a:rPr sz="1600" spc="15" dirty="0">
                <a:solidFill>
                  <a:srgbClr val="494949"/>
                </a:solidFill>
                <a:latin typeface="Arial"/>
                <a:cs typeface="Arial"/>
              </a:rPr>
              <a:t>asses</a:t>
            </a:r>
            <a:r>
              <a:rPr sz="1600" spc="4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494949"/>
                </a:solidFill>
                <a:latin typeface="Arial"/>
                <a:cs typeface="Arial"/>
              </a:rPr>
              <a:t>means</a:t>
            </a:r>
            <a:r>
              <a:rPr sz="160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494949"/>
                </a:solidFill>
                <a:latin typeface="Arial"/>
                <a:cs typeface="Arial"/>
              </a:rPr>
              <a:t>o</a:t>
            </a:r>
            <a:r>
              <a:rPr sz="1600" spc="70" dirty="0">
                <a:solidFill>
                  <a:srgbClr val="494949"/>
                </a:solidFill>
                <a:latin typeface="Arial"/>
                <a:cs typeface="Arial"/>
              </a:rPr>
              <a:t>r</a:t>
            </a:r>
            <a:r>
              <a:rPr sz="1600" spc="-7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494949"/>
                </a:solidFill>
                <a:latin typeface="Arial"/>
                <a:cs typeface="Arial"/>
              </a:rPr>
              <a:t>centres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95353" y="2831289"/>
            <a:ext cx="1595755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0890" algn="l"/>
              </a:tabLst>
            </a:pPr>
            <a:r>
              <a:rPr sz="9300" spc="225" baseline="-5376" dirty="0">
                <a:solidFill>
                  <a:srgbClr val="CD6436"/>
                </a:solidFill>
                <a:latin typeface="Arial"/>
                <a:cs typeface="Arial"/>
              </a:rPr>
              <a:t>•	</a:t>
            </a:r>
            <a:r>
              <a:rPr sz="6400" spc="-1405" dirty="0">
                <a:solidFill>
                  <a:srgbClr val="723469"/>
                </a:solidFill>
                <a:latin typeface="Courier New"/>
                <a:cs typeface="Courier New"/>
              </a:rPr>
              <a:t>•</a:t>
            </a:r>
            <a:r>
              <a:rPr sz="6400" spc="114" dirty="0">
                <a:solidFill>
                  <a:srgbClr val="723469"/>
                </a:solidFill>
                <a:latin typeface="Courier New"/>
                <a:cs typeface="Courier New"/>
              </a:rPr>
              <a:t>•</a:t>
            </a:r>
            <a:endParaRPr sz="6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2361" y="3323464"/>
            <a:ext cx="884555" cy="108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450" spc="337" baseline="-21604" dirty="0">
                <a:solidFill>
                  <a:srgbClr val="CD6436"/>
                </a:solidFill>
                <a:latin typeface="Times New Roman"/>
                <a:cs typeface="Times New Roman"/>
              </a:rPr>
              <a:t>•</a:t>
            </a:r>
            <a:r>
              <a:rPr sz="5850" spc="-80" dirty="0">
                <a:solidFill>
                  <a:srgbClr val="CD6436"/>
                </a:solidFill>
                <a:latin typeface="Times New Roman"/>
                <a:cs typeface="Times New Roman"/>
              </a:rPr>
              <a:t>•</a:t>
            </a:r>
            <a:r>
              <a:rPr sz="5850" spc="305" dirty="0">
                <a:solidFill>
                  <a:srgbClr val="CD6436"/>
                </a:solidFill>
                <a:latin typeface="Times New Roman"/>
                <a:cs typeface="Times New Roman"/>
              </a:rPr>
              <a:t>•</a:t>
            </a:r>
            <a:endParaRPr sz="5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0334" y="3837525"/>
            <a:ext cx="3559175" cy="68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215" marR="5080" indent="-183515" algn="just">
              <a:lnSpc>
                <a:spcPts val="1789"/>
              </a:lnSpc>
              <a:buClr>
                <a:srgbClr val="2D2D2D"/>
              </a:buClr>
              <a:buFont typeface="Arial"/>
              <a:buChar char="•"/>
              <a:tabLst>
                <a:tab pos="196850" algn="l"/>
              </a:tabLst>
            </a:pPr>
            <a:r>
              <a:rPr sz="1600" dirty="0">
                <a:solidFill>
                  <a:srgbClr val="494949"/>
                </a:solidFill>
                <a:latin typeface="Arial"/>
                <a:cs typeface="Arial"/>
              </a:rPr>
              <a:t>O</a:t>
            </a:r>
            <a:r>
              <a:rPr sz="1600" spc="125" dirty="0">
                <a:solidFill>
                  <a:srgbClr val="494949"/>
                </a:solidFill>
                <a:latin typeface="Arial"/>
                <a:cs typeface="Arial"/>
              </a:rPr>
              <a:t>R</a:t>
            </a:r>
            <a:r>
              <a:rPr sz="1600" spc="150" dirty="0">
                <a:solidFill>
                  <a:srgbClr val="6B6B6B"/>
                </a:solidFill>
                <a:latin typeface="Arial"/>
                <a:cs typeface="Arial"/>
              </a:rPr>
              <a:t>,</a:t>
            </a:r>
            <a:r>
              <a:rPr sz="1600" spc="-17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Arial"/>
                <a:cs typeface="Arial"/>
              </a:rPr>
              <a:t>m</a:t>
            </a:r>
            <a:r>
              <a:rPr sz="1600" spc="25" dirty="0">
                <a:solidFill>
                  <a:srgbClr val="494949"/>
                </a:solidFill>
                <a:latin typeface="Arial"/>
                <a:cs typeface="Arial"/>
              </a:rPr>
              <a:t>ax</a:t>
            </a:r>
            <a:r>
              <a:rPr sz="1600" spc="-10" dirty="0">
                <a:solidFill>
                  <a:srgbClr val="494949"/>
                </a:solidFill>
                <a:latin typeface="Arial"/>
                <a:cs typeface="Arial"/>
              </a:rPr>
              <a:t>i</a:t>
            </a:r>
            <a:r>
              <a:rPr sz="1600" spc="55" dirty="0">
                <a:solidFill>
                  <a:srgbClr val="494949"/>
                </a:solidFill>
                <a:latin typeface="Arial"/>
                <a:cs typeface="Arial"/>
              </a:rPr>
              <a:t>m</a:t>
            </a:r>
            <a:r>
              <a:rPr sz="1600" spc="-70" dirty="0">
                <a:solidFill>
                  <a:srgbClr val="494949"/>
                </a:solidFill>
                <a:latin typeface="Arial"/>
                <a:cs typeface="Arial"/>
              </a:rPr>
              <a:t>i</a:t>
            </a:r>
            <a:r>
              <a:rPr sz="1600" spc="30" dirty="0">
                <a:solidFill>
                  <a:srgbClr val="494949"/>
                </a:solidFill>
                <a:latin typeface="Arial"/>
                <a:cs typeface="Arial"/>
              </a:rPr>
              <a:t>ze</a:t>
            </a:r>
            <a:r>
              <a:rPr sz="160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35" dirty="0">
                <a:solidFill>
                  <a:srgbClr val="494949"/>
                </a:solidFill>
                <a:latin typeface="Arial"/>
                <a:cs typeface="Arial"/>
              </a:rPr>
              <a:t>t</a:t>
            </a:r>
            <a:r>
              <a:rPr sz="1600" spc="5" dirty="0">
                <a:solidFill>
                  <a:srgbClr val="494949"/>
                </a:solidFill>
                <a:latin typeface="Arial"/>
                <a:cs typeface="Arial"/>
              </a:rPr>
              <a:t>h</a:t>
            </a:r>
            <a:r>
              <a:rPr sz="1600" spc="105" dirty="0">
                <a:solidFill>
                  <a:srgbClr val="494949"/>
                </a:solidFill>
                <a:latin typeface="Arial"/>
                <a:cs typeface="Arial"/>
              </a:rPr>
              <a:t>e</a:t>
            </a:r>
            <a:r>
              <a:rPr sz="1600" spc="-5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35" dirty="0">
                <a:solidFill>
                  <a:srgbClr val="494949"/>
                </a:solidFill>
                <a:latin typeface="Arial"/>
                <a:cs typeface="Arial"/>
              </a:rPr>
              <a:t>d</a:t>
            </a:r>
            <a:r>
              <a:rPr sz="1600" spc="-15" dirty="0">
                <a:solidFill>
                  <a:srgbClr val="494949"/>
                </a:solidFill>
                <a:latin typeface="Arial"/>
                <a:cs typeface="Arial"/>
              </a:rPr>
              <a:t>i</a:t>
            </a:r>
            <a:r>
              <a:rPr sz="1600" spc="15" dirty="0">
                <a:solidFill>
                  <a:srgbClr val="494949"/>
                </a:solidFill>
                <a:latin typeface="Arial"/>
                <a:cs typeface="Arial"/>
              </a:rPr>
              <a:t>stance</a:t>
            </a:r>
            <a:r>
              <a:rPr sz="1600" spc="9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494949"/>
                </a:solidFill>
                <a:latin typeface="Arial"/>
                <a:cs typeface="Arial"/>
              </a:rPr>
              <a:t>between</a:t>
            </a:r>
            <a:r>
              <a:rPr sz="1600" dirty="0">
                <a:solidFill>
                  <a:srgbClr val="494949"/>
                </a:solidFill>
                <a:latin typeface="Arial"/>
                <a:cs typeface="Arial"/>
              </a:rPr>
              <a:t> the</a:t>
            </a:r>
            <a:r>
              <a:rPr sz="1600" spc="3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85" dirty="0">
                <a:solidFill>
                  <a:srgbClr val="494949"/>
                </a:solidFill>
                <a:latin typeface="Arial"/>
                <a:cs typeface="Arial"/>
              </a:rPr>
              <a:t>d</a:t>
            </a:r>
            <a:r>
              <a:rPr sz="1600" spc="-60" dirty="0">
                <a:solidFill>
                  <a:srgbClr val="494949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494949"/>
                </a:solidFill>
                <a:latin typeface="Arial"/>
                <a:cs typeface="Arial"/>
              </a:rPr>
              <a:t>fferent</a:t>
            </a:r>
            <a:r>
              <a:rPr sz="1600" spc="6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494949"/>
                </a:solidFill>
                <a:latin typeface="Arial"/>
                <a:cs typeface="Arial"/>
              </a:rPr>
              <a:t>classes</a:t>
            </a:r>
            <a:r>
              <a:rPr sz="1600" spc="3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494949"/>
                </a:solidFill>
                <a:latin typeface="Arial"/>
                <a:cs typeface="Arial"/>
              </a:rPr>
              <a:t>c</a:t>
            </a:r>
            <a:r>
              <a:rPr sz="1600" spc="10" dirty="0">
                <a:solidFill>
                  <a:srgbClr val="494949"/>
                </a:solidFill>
                <a:latin typeface="Arial"/>
                <a:cs typeface="Arial"/>
              </a:rPr>
              <a:t>entres</a:t>
            </a:r>
            <a:r>
              <a:rPr sz="1600" spc="2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40" dirty="0">
                <a:solidFill>
                  <a:srgbClr val="494949"/>
                </a:solidFill>
                <a:latin typeface="Arial"/>
                <a:cs typeface="Arial"/>
              </a:rPr>
              <a:t>and</a:t>
            </a:r>
            <a:r>
              <a:rPr sz="1600" spc="-6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494949"/>
                </a:solidFill>
                <a:latin typeface="Arial"/>
                <a:cs typeface="Arial"/>
              </a:rPr>
              <a:t>the</a:t>
            </a:r>
            <a:r>
              <a:rPr sz="1600" spc="1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40" dirty="0">
                <a:solidFill>
                  <a:srgbClr val="494949"/>
                </a:solidFill>
                <a:latin typeface="Arial"/>
                <a:cs typeface="Arial"/>
              </a:rPr>
              <a:t>mean</a:t>
            </a:r>
            <a:r>
              <a:rPr sz="1600" spc="-3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494949"/>
                </a:solidFill>
                <a:latin typeface="Arial"/>
                <a:cs typeface="Arial"/>
              </a:rPr>
              <a:t>(c</a:t>
            </a:r>
            <a:r>
              <a:rPr sz="1600" spc="-50" dirty="0">
                <a:solidFill>
                  <a:srgbClr val="494949"/>
                </a:solidFill>
                <a:latin typeface="Arial"/>
                <a:cs typeface="Arial"/>
              </a:rPr>
              <a:t>e</a:t>
            </a:r>
            <a:r>
              <a:rPr sz="1600" spc="-25" dirty="0">
                <a:solidFill>
                  <a:srgbClr val="494949"/>
                </a:solidFill>
                <a:latin typeface="Arial"/>
                <a:cs typeface="Arial"/>
              </a:rPr>
              <a:t>n</a:t>
            </a:r>
            <a:r>
              <a:rPr sz="1600" spc="10" dirty="0">
                <a:solidFill>
                  <a:srgbClr val="494949"/>
                </a:solidFill>
                <a:latin typeface="Arial"/>
                <a:cs typeface="Arial"/>
              </a:rPr>
              <a:t>tre</a:t>
            </a:r>
            <a:r>
              <a:rPr sz="1600" spc="15" dirty="0">
                <a:solidFill>
                  <a:srgbClr val="494949"/>
                </a:solidFill>
                <a:latin typeface="Arial"/>
                <a:cs typeface="Arial"/>
              </a:rPr>
              <a:t>)</a:t>
            </a:r>
            <a:r>
              <a:rPr sz="1600" spc="4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494949"/>
                </a:solidFill>
                <a:latin typeface="Arial"/>
                <a:cs typeface="Arial"/>
              </a:rPr>
              <a:t>of</a:t>
            </a:r>
            <a:r>
              <a:rPr sz="1600" spc="-1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94949"/>
                </a:solidFill>
                <a:latin typeface="Arial"/>
                <a:cs typeface="Arial"/>
              </a:rPr>
              <a:t>the</a:t>
            </a:r>
            <a:r>
              <a:rPr sz="1600" spc="3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65" dirty="0">
                <a:solidFill>
                  <a:srgbClr val="494949"/>
                </a:solidFill>
                <a:latin typeface="Arial"/>
                <a:cs typeface="Arial"/>
              </a:rPr>
              <a:t>w</a:t>
            </a:r>
            <a:r>
              <a:rPr sz="1600" spc="25" dirty="0">
                <a:solidFill>
                  <a:srgbClr val="494949"/>
                </a:solidFill>
                <a:latin typeface="Arial"/>
                <a:cs typeface="Arial"/>
              </a:rPr>
              <a:t>hole</a:t>
            </a:r>
            <a:r>
              <a:rPr sz="160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494949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71597" y="3253841"/>
            <a:ext cx="503555" cy="81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spc="-665" dirty="0">
                <a:solidFill>
                  <a:srgbClr val="723469"/>
                </a:solidFill>
                <a:latin typeface="Arial"/>
                <a:cs typeface="Arial"/>
              </a:rPr>
              <a:t>•</a:t>
            </a:r>
            <a:r>
              <a:rPr sz="6200" spc="85" dirty="0">
                <a:solidFill>
                  <a:srgbClr val="723469"/>
                </a:solidFill>
                <a:latin typeface="Arial"/>
                <a:cs typeface="Arial"/>
              </a:rPr>
              <a:t>•</a:t>
            </a:r>
            <a:endParaRPr sz="6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77541" y="4042216"/>
            <a:ext cx="1761489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300" spc="-1087" baseline="-29121" dirty="0">
                <a:solidFill>
                  <a:srgbClr val="CD6436"/>
                </a:solidFill>
                <a:latin typeface="Arial"/>
                <a:cs typeface="Arial"/>
              </a:rPr>
              <a:t>•</a:t>
            </a:r>
            <a:r>
              <a:rPr sz="8775" spc="-37" baseline="-6172" dirty="0">
                <a:solidFill>
                  <a:srgbClr val="CD6436"/>
                </a:solidFill>
                <a:latin typeface="Times New Roman"/>
                <a:cs typeface="Times New Roman"/>
              </a:rPr>
              <a:t>•</a:t>
            </a:r>
            <a:r>
              <a:rPr sz="8775" spc="337" baseline="-6172" dirty="0">
                <a:solidFill>
                  <a:srgbClr val="CD6436"/>
                </a:solidFill>
                <a:latin typeface="Times New Roman"/>
                <a:cs typeface="Times New Roman"/>
              </a:rPr>
              <a:t>•</a:t>
            </a:r>
            <a:r>
              <a:rPr sz="8775" spc="914" baseline="-6172" dirty="0">
                <a:solidFill>
                  <a:srgbClr val="CD6436"/>
                </a:solidFill>
                <a:latin typeface="Times New Roman"/>
                <a:cs typeface="Times New Roman"/>
              </a:rPr>
              <a:t> </a:t>
            </a:r>
            <a:r>
              <a:rPr sz="6300" spc="150" dirty="0">
                <a:solidFill>
                  <a:srgbClr val="723469"/>
                </a:solidFill>
                <a:latin typeface="Times New Roman"/>
                <a:cs typeface="Times New Roman"/>
              </a:rPr>
              <a:t>•</a:t>
            </a:r>
            <a:r>
              <a:rPr sz="6300" spc="-459" dirty="0">
                <a:solidFill>
                  <a:srgbClr val="723469"/>
                </a:solidFill>
                <a:latin typeface="Times New Roman"/>
                <a:cs typeface="Times New Roman"/>
              </a:rPr>
              <a:t> </a:t>
            </a:r>
            <a:r>
              <a:rPr sz="6300" spc="150" dirty="0">
                <a:solidFill>
                  <a:srgbClr val="723469"/>
                </a:solidFill>
                <a:latin typeface="Times New Roman"/>
                <a:cs typeface="Times New Roman"/>
              </a:rPr>
              <a:t>•</a:t>
            </a:r>
            <a:endParaRPr sz="6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02718" y="4659889"/>
            <a:ext cx="630555" cy="1083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300" spc="480" baseline="-18817" dirty="0">
                <a:solidFill>
                  <a:srgbClr val="CD6436"/>
                </a:solidFill>
                <a:latin typeface="Arial"/>
                <a:cs typeface="Arial"/>
              </a:rPr>
              <a:t>•</a:t>
            </a:r>
            <a:r>
              <a:rPr sz="6300" spc="65" dirty="0">
                <a:solidFill>
                  <a:srgbClr val="CD6436"/>
                </a:solidFill>
                <a:latin typeface="Times New Roman"/>
                <a:cs typeface="Times New Roman"/>
              </a:rPr>
              <a:t>•</a:t>
            </a:r>
            <a:endParaRPr sz="6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65199" y="5043609"/>
            <a:ext cx="10604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i="1" spc="70" dirty="0">
                <a:solidFill>
                  <a:srgbClr val="A8A8AA"/>
                </a:solidFill>
                <a:latin typeface="Times New Roman"/>
                <a:cs typeface="Times New Roman"/>
              </a:rPr>
              <a:t>c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09857" y="5099403"/>
            <a:ext cx="2557145" cy="64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i="1" spc="5" dirty="0">
                <a:solidFill>
                  <a:srgbClr val="7C7C7E"/>
                </a:solidFill>
                <a:latin typeface="Times New Roman"/>
                <a:cs typeface="Times New Roman"/>
              </a:rPr>
              <a:t>Su</a:t>
            </a:r>
            <a:r>
              <a:rPr sz="1900" i="1" spc="155" dirty="0">
                <a:solidFill>
                  <a:srgbClr val="7C7C7E"/>
                </a:solidFill>
                <a:latin typeface="Times New Roman"/>
                <a:cs typeface="Times New Roman"/>
              </a:rPr>
              <a:t> </a:t>
            </a:r>
            <a:r>
              <a:rPr sz="1900" i="1" spc="165" dirty="0">
                <a:solidFill>
                  <a:srgbClr val="7C7C7E"/>
                </a:solidFill>
                <a:latin typeface="Times New Roman"/>
                <a:cs typeface="Times New Roman"/>
              </a:rPr>
              <a:t>=</a:t>
            </a:r>
            <a:r>
              <a:rPr sz="1900" i="1" spc="-200" dirty="0">
                <a:solidFill>
                  <a:srgbClr val="7C7C7E"/>
                </a:solidFill>
                <a:latin typeface="Times New Roman"/>
                <a:cs typeface="Times New Roman"/>
              </a:rPr>
              <a:t> </a:t>
            </a:r>
            <a:r>
              <a:rPr sz="3200" i="1" spc="944" dirty="0">
                <a:solidFill>
                  <a:srgbClr val="494949"/>
                </a:solidFill>
                <a:latin typeface="Arial"/>
                <a:cs typeface="Arial"/>
              </a:rPr>
              <a:t>L</a:t>
            </a:r>
            <a:r>
              <a:rPr sz="1750" spc="-5" dirty="0">
                <a:solidFill>
                  <a:srgbClr val="939395"/>
                </a:solidFill>
                <a:latin typeface="Times New Roman"/>
                <a:cs typeface="Times New Roman"/>
              </a:rPr>
              <a:t>(</a:t>
            </a:r>
            <a:r>
              <a:rPr sz="1750" spc="165" dirty="0">
                <a:solidFill>
                  <a:srgbClr val="494949"/>
                </a:solidFill>
                <a:latin typeface="Times New Roman"/>
                <a:cs typeface="Times New Roman"/>
              </a:rPr>
              <a:t>v</a:t>
            </a:r>
            <a:r>
              <a:rPr sz="1750" spc="160" dirty="0">
                <a:solidFill>
                  <a:srgbClr val="939395"/>
                </a:solidFill>
                <a:latin typeface="Times New Roman"/>
                <a:cs typeface="Times New Roman"/>
              </a:rPr>
              <a:t>;</a:t>
            </a:r>
            <a:r>
              <a:rPr sz="1750" spc="-105" dirty="0">
                <a:solidFill>
                  <a:srgbClr val="939395"/>
                </a:solidFill>
                <a:latin typeface="Times New Roman"/>
                <a:cs typeface="Times New Roman"/>
              </a:rPr>
              <a:t> </a:t>
            </a:r>
            <a:r>
              <a:rPr sz="1750" spc="919" dirty="0">
                <a:solidFill>
                  <a:srgbClr val="939395"/>
                </a:solidFill>
                <a:latin typeface="Times New Roman"/>
                <a:cs typeface="Times New Roman"/>
              </a:rPr>
              <a:t>-</a:t>
            </a:r>
            <a:r>
              <a:rPr sz="1750" spc="220" dirty="0">
                <a:solidFill>
                  <a:srgbClr val="494949"/>
                </a:solidFill>
                <a:latin typeface="Times New Roman"/>
                <a:cs typeface="Times New Roman"/>
              </a:rPr>
              <a:t>x</a:t>
            </a:r>
            <a:r>
              <a:rPr sz="1750" spc="-95" dirty="0">
                <a:solidFill>
                  <a:srgbClr val="939395"/>
                </a:solidFill>
                <a:latin typeface="Times New Roman"/>
                <a:cs typeface="Times New Roman"/>
              </a:rPr>
              <a:t>)</a:t>
            </a:r>
            <a:r>
              <a:rPr sz="1750" dirty="0">
                <a:solidFill>
                  <a:srgbClr val="939395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939395"/>
                </a:solidFill>
                <a:latin typeface="Times New Roman"/>
                <a:cs typeface="Times New Roman"/>
              </a:rPr>
              <a:t>(</a:t>
            </a:r>
            <a:r>
              <a:rPr sz="1750" spc="160" dirty="0">
                <a:solidFill>
                  <a:srgbClr val="494949"/>
                </a:solidFill>
                <a:latin typeface="Times New Roman"/>
                <a:cs typeface="Times New Roman"/>
              </a:rPr>
              <a:t>v</a:t>
            </a:r>
            <a:r>
              <a:rPr sz="1750" spc="45" dirty="0">
                <a:solidFill>
                  <a:srgbClr val="939395"/>
                </a:solidFill>
                <a:latin typeface="Times New Roman"/>
                <a:cs typeface="Times New Roman"/>
              </a:rPr>
              <a:t>,</a:t>
            </a:r>
            <a:r>
              <a:rPr sz="1750" dirty="0">
                <a:solidFill>
                  <a:srgbClr val="939395"/>
                </a:solidFill>
                <a:latin typeface="Times New Roman"/>
                <a:cs typeface="Times New Roman"/>
              </a:rPr>
              <a:t> </a:t>
            </a:r>
            <a:r>
              <a:rPr sz="1750" spc="780" dirty="0">
                <a:solidFill>
                  <a:srgbClr val="7C7C7E"/>
                </a:solidFill>
                <a:latin typeface="Times New Roman"/>
                <a:cs typeface="Times New Roman"/>
              </a:rPr>
              <a:t>-</a:t>
            </a:r>
            <a:r>
              <a:rPr sz="1750" spc="-240" dirty="0">
                <a:solidFill>
                  <a:srgbClr val="7C7C7E"/>
                </a:solidFill>
                <a:latin typeface="Times New Roman"/>
                <a:cs typeface="Times New Roman"/>
              </a:rPr>
              <a:t> </a:t>
            </a:r>
            <a:r>
              <a:rPr sz="1750" spc="220" dirty="0">
                <a:solidFill>
                  <a:srgbClr val="494949"/>
                </a:solidFill>
                <a:latin typeface="Times New Roman"/>
                <a:cs typeface="Times New Roman"/>
              </a:rPr>
              <a:t>x</a:t>
            </a:r>
            <a:r>
              <a:rPr sz="1750" spc="-35" dirty="0">
                <a:solidFill>
                  <a:srgbClr val="939395"/>
                </a:solidFill>
                <a:latin typeface="Times New Roman"/>
                <a:cs typeface="Times New Roman"/>
              </a:rPr>
              <a:t>)</a:t>
            </a:r>
            <a:r>
              <a:rPr sz="1750" spc="-75" dirty="0">
                <a:solidFill>
                  <a:srgbClr val="939395"/>
                </a:solidFill>
                <a:latin typeface="Times New Roman"/>
                <a:cs typeface="Times New Roman"/>
              </a:rPr>
              <a:t>T</a:t>
            </a:r>
            <a:endParaRPr sz="1750">
              <a:latin typeface="Times New Roman"/>
              <a:cs typeface="Times New Roman"/>
            </a:endParaRPr>
          </a:p>
          <a:p>
            <a:pPr marL="572135">
              <a:lnSpc>
                <a:spcPct val="100000"/>
              </a:lnSpc>
              <a:spcBef>
                <a:spcPts val="235"/>
              </a:spcBef>
            </a:pPr>
            <a:r>
              <a:rPr sz="1150" spc="245" dirty="0">
                <a:solidFill>
                  <a:srgbClr val="939395"/>
                </a:solidFill>
                <a:latin typeface="Times New Roman"/>
                <a:cs typeface="Times New Roman"/>
              </a:rPr>
              <a:t>i=l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37868" y="4452423"/>
            <a:ext cx="503555" cy="81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spc="-665" dirty="0">
                <a:solidFill>
                  <a:srgbClr val="723469"/>
                </a:solidFill>
                <a:latin typeface="Arial"/>
                <a:cs typeface="Arial"/>
              </a:rPr>
              <a:t>•</a:t>
            </a:r>
            <a:r>
              <a:rPr sz="6200" spc="85" dirty="0">
                <a:solidFill>
                  <a:srgbClr val="723469"/>
                </a:solidFill>
                <a:latin typeface="Arial"/>
                <a:cs typeface="Arial"/>
              </a:rPr>
              <a:t>•</a:t>
            </a:r>
            <a:endParaRPr sz="6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95587" y="4798026"/>
            <a:ext cx="312420" cy="81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spc="85" dirty="0">
                <a:solidFill>
                  <a:srgbClr val="723469"/>
                </a:solidFill>
                <a:latin typeface="Arial"/>
                <a:cs typeface="Arial"/>
              </a:rPr>
              <a:t>•</a:t>
            </a:r>
            <a:endParaRPr sz="6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79973" y="5869857"/>
            <a:ext cx="678425" cy="3097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5801" y="2355272"/>
            <a:ext cx="5018405" cy="0"/>
          </a:xfrm>
          <a:custGeom>
            <a:avLst/>
            <a:gdLst/>
            <a:ahLst/>
            <a:cxnLst/>
            <a:rect l="l" t="t" r="r" b="b"/>
            <a:pathLst>
              <a:path w="5018405">
                <a:moveTo>
                  <a:pt x="0" y="0"/>
                </a:moveTo>
                <a:lnTo>
                  <a:pt x="5018162" y="0"/>
                </a:lnTo>
              </a:path>
            </a:pathLst>
          </a:custGeom>
          <a:ln w="110370">
            <a:solidFill>
              <a:srgbClr val="9770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891" y="1589298"/>
            <a:ext cx="679577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b="1" spc="-380" dirty="0">
                <a:solidFill>
                  <a:srgbClr val="3B85C3"/>
                </a:solidFill>
                <a:latin typeface="Arial"/>
                <a:cs typeface="Arial"/>
              </a:rPr>
              <a:t>L</a:t>
            </a:r>
            <a:r>
              <a:rPr sz="3100" b="1" spc="-204" dirty="0">
                <a:solidFill>
                  <a:srgbClr val="3B85C3"/>
                </a:solidFill>
                <a:latin typeface="Arial"/>
                <a:cs typeface="Arial"/>
              </a:rPr>
              <a:t>i</a:t>
            </a:r>
            <a:r>
              <a:rPr sz="3100" b="1" spc="145" dirty="0">
                <a:solidFill>
                  <a:srgbClr val="3B85C3"/>
                </a:solidFill>
                <a:latin typeface="Arial"/>
                <a:cs typeface="Arial"/>
              </a:rPr>
              <a:t>near</a:t>
            </a:r>
            <a:r>
              <a:rPr sz="3100" b="1" spc="280" dirty="0">
                <a:solidFill>
                  <a:srgbClr val="3B85C3"/>
                </a:solidFill>
                <a:latin typeface="Arial"/>
                <a:cs typeface="Arial"/>
              </a:rPr>
              <a:t> </a:t>
            </a:r>
            <a:r>
              <a:rPr sz="3100" b="1" spc="-100" dirty="0">
                <a:solidFill>
                  <a:srgbClr val="3B85C3"/>
                </a:solidFill>
                <a:latin typeface="Arial"/>
                <a:cs typeface="Arial"/>
              </a:rPr>
              <a:t>D</a:t>
            </a:r>
            <a:r>
              <a:rPr sz="3100" b="1" spc="-120" dirty="0">
                <a:solidFill>
                  <a:srgbClr val="6685BF"/>
                </a:solidFill>
                <a:latin typeface="Arial"/>
                <a:cs typeface="Arial"/>
              </a:rPr>
              <a:t>i</a:t>
            </a:r>
            <a:r>
              <a:rPr sz="3100" b="1" spc="-70" dirty="0">
                <a:solidFill>
                  <a:srgbClr val="6685BF"/>
                </a:solidFill>
                <a:latin typeface="Arial"/>
                <a:cs typeface="Arial"/>
              </a:rPr>
              <a:t>s</a:t>
            </a:r>
            <a:r>
              <a:rPr sz="3100" b="1" spc="95" dirty="0">
                <a:solidFill>
                  <a:srgbClr val="6685BF"/>
                </a:solidFill>
                <a:latin typeface="Arial"/>
                <a:cs typeface="Arial"/>
              </a:rPr>
              <a:t>c</a:t>
            </a:r>
            <a:r>
              <a:rPr sz="3100" b="1" spc="-15" dirty="0">
                <a:solidFill>
                  <a:srgbClr val="8382BA"/>
                </a:solidFill>
                <a:latin typeface="Arial"/>
                <a:cs typeface="Arial"/>
              </a:rPr>
              <a:t>r</a:t>
            </a:r>
            <a:r>
              <a:rPr sz="3100" b="1" spc="-105" dirty="0">
                <a:solidFill>
                  <a:srgbClr val="8382BA"/>
                </a:solidFill>
                <a:latin typeface="Arial"/>
                <a:cs typeface="Arial"/>
              </a:rPr>
              <a:t>i</a:t>
            </a:r>
            <a:r>
              <a:rPr sz="3100" b="1" spc="250" dirty="0">
                <a:solidFill>
                  <a:srgbClr val="8382BA"/>
                </a:solidFill>
                <a:latin typeface="Arial"/>
                <a:cs typeface="Arial"/>
              </a:rPr>
              <a:t>m</a:t>
            </a:r>
            <a:r>
              <a:rPr sz="3100" b="1" spc="55" dirty="0">
                <a:solidFill>
                  <a:srgbClr val="8382BA"/>
                </a:solidFill>
                <a:latin typeface="Arial"/>
                <a:cs typeface="Arial"/>
              </a:rPr>
              <a:t>i</a:t>
            </a:r>
            <a:r>
              <a:rPr sz="3100" b="1" spc="110" dirty="0">
                <a:solidFill>
                  <a:srgbClr val="8382BA"/>
                </a:solidFill>
                <a:latin typeface="Arial"/>
                <a:cs typeface="Arial"/>
              </a:rPr>
              <a:t>nant</a:t>
            </a:r>
            <a:r>
              <a:rPr sz="3100" b="1" spc="10" dirty="0">
                <a:solidFill>
                  <a:srgbClr val="8382BA"/>
                </a:solidFill>
                <a:latin typeface="Arial"/>
                <a:cs typeface="Arial"/>
              </a:rPr>
              <a:t> </a:t>
            </a:r>
            <a:r>
              <a:rPr sz="3100" b="1" spc="50" dirty="0">
                <a:solidFill>
                  <a:srgbClr val="BF669E"/>
                </a:solidFill>
                <a:latin typeface="Arial"/>
                <a:cs typeface="Arial"/>
              </a:rPr>
              <a:t>Analy</a:t>
            </a:r>
            <a:r>
              <a:rPr sz="3100" b="1" spc="260" dirty="0">
                <a:solidFill>
                  <a:srgbClr val="BF669E"/>
                </a:solidFill>
                <a:latin typeface="Arial"/>
                <a:cs typeface="Arial"/>
              </a:rPr>
              <a:t>s</a:t>
            </a:r>
            <a:r>
              <a:rPr sz="3100" b="1" spc="-120" dirty="0">
                <a:solidFill>
                  <a:srgbClr val="BF669E"/>
                </a:solidFill>
                <a:latin typeface="Arial"/>
                <a:cs typeface="Arial"/>
              </a:rPr>
              <a:t>i</a:t>
            </a:r>
            <a:r>
              <a:rPr sz="3100" b="1" spc="-295" dirty="0">
                <a:solidFill>
                  <a:srgbClr val="BF669E"/>
                </a:solidFill>
                <a:latin typeface="Arial"/>
                <a:cs typeface="Arial"/>
              </a:rPr>
              <a:t>s</a:t>
            </a:r>
            <a:r>
              <a:rPr sz="3100" b="1" spc="140" dirty="0">
                <a:solidFill>
                  <a:srgbClr val="BF669E"/>
                </a:solidFill>
                <a:latin typeface="Arial"/>
                <a:cs typeface="Arial"/>
              </a:rPr>
              <a:t> </a:t>
            </a:r>
            <a:r>
              <a:rPr sz="3100" b="1" spc="-95" dirty="0">
                <a:solidFill>
                  <a:srgbClr val="D15087"/>
                </a:solidFill>
                <a:latin typeface="Arial"/>
                <a:cs typeface="Arial"/>
              </a:rPr>
              <a:t>(</a:t>
            </a:r>
            <a:r>
              <a:rPr sz="3100" b="1" spc="-15" dirty="0">
                <a:solidFill>
                  <a:srgbClr val="D15087"/>
                </a:solidFill>
                <a:latin typeface="Arial"/>
                <a:cs typeface="Arial"/>
              </a:rPr>
              <a:t>L</a:t>
            </a:r>
            <a:r>
              <a:rPr sz="3100" b="1" spc="-295" dirty="0">
                <a:solidFill>
                  <a:srgbClr val="DB386E"/>
                </a:solidFill>
                <a:latin typeface="Arial"/>
                <a:cs typeface="Arial"/>
              </a:rPr>
              <a:t>O</a:t>
            </a:r>
            <a:r>
              <a:rPr sz="3100" b="1" spc="160" dirty="0">
                <a:solidFill>
                  <a:srgbClr val="DB386E"/>
                </a:solidFill>
                <a:latin typeface="Arial"/>
                <a:cs typeface="Arial"/>
              </a:rPr>
              <a:t>A)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4160" y="3240720"/>
            <a:ext cx="378523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835" indent="-191135">
              <a:lnSpc>
                <a:spcPct val="100000"/>
              </a:lnSpc>
              <a:buClr>
                <a:srgbClr val="343434"/>
              </a:buClr>
              <a:buFont typeface="Arial"/>
              <a:buChar char="•"/>
              <a:tabLst>
                <a:tab pos="204470" algn="l"/>
              </a:tabLst>
            </a:pPr>
            <a:r>
              <a:rPr sz="1500" spc="-15" dirty="0">
                <a:solidFill>
                  <a:srgbClr val="343434"/>
                </a:solidFill>
                <a:latin typeface="Arial"/>
                <a:cs typeface="Arial"/>
              </a:rPr>
              <a:t>I</a:t>
            </a:r>
            <a:r>
              <a:rPr sz="1500" spc="-25" dirty="0">
                <a:solidFill>
                  <a:srgbClr val="565456"/>
                </a:solidFill>
                <a:latin typeface="Arial"/>
                <a:cs typeface="Arial"/>
              </a:rPr>
              <a:t>nstead</a:t>
            </a: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-90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565456"/>
                </a:solidFill>
                <a:latin typeface="Arial"/>
                <a:cs typeface="Arial"/>
              </a:rPr>
              <a:t>of</a:t>
            </a: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rgbClr val="565456"/>
                </a:solidFill>
                <a:latin typeface="Arial"/>
                <a:cs typeface="Arial"/>
              </a:rPr>
              <a:t>p</a:t>
            </a:r>
            <a:r>
              <a:rPr sz="1500" spc="-15" dirty="0">
                <a:solidFill>
                  <a:srgbClr val="565456"/>
                </a:solidFill>
                <a:latin typeface="Arial"/>
                <a:cs typeface="Arial"/>
              </a:rPr>
              <a:t>rojecti</a:t>
            </a:r>
            <a:r>
              <a:rPr sz="1500" spc="-55" dirty="0">
                <a:solidFill>
                  <a:srgbClr val="565456"/>
                </a:solidFill>
                <a:latin typeface="Arial"/>
                <a:cs typeface="Arial"/>
              </a:rPr>
              <a:t>n</a:t>
            </a:r>
            <a:r>
              <a:rPr sz="1500" spc="65" dirty="0">
                <a:solidFill>
                  <a:srgbClr val="565456"/>
                </a:solidFill>
                <a:latin typeface="Arial"/>
                <a:cs typeface="Arial"/>
              </a:rPr>
              <a:t>g</a:t>
            </a: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-114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565456"/>
                </a:solidFill>
                <a:latin typeface="Arial"/>
                <a:cs typeface="Arial"/>
              </a:rPr>
              <a:t>t</a:t>
            </a:r>
            <a:r>
              <a:rPr sz="1500" spc="-10" dirty="0">
                <a:solidFill>
                  <a:srgbClr val="565456"/>
                </a:solidFill>
                <a:latin typeface="Arial"/>
                <a:cs typeface="Arial"/>
              </a:rPr>
              <a:t>h</a:t>
            </a:r>
            <a:r>
              <a:rPr sz="1500" spc="25" dirty="0">
                <a:solidFill>
                  <a:srgbClr val="565456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rgbClr val="565456"/>
                </a:solidFill>
                <a:latin typeface="Arial"/>
                <a:cs typeface="Arial"/>
              </a:rPr>
              <a:t>d</a:t>
            </a:r>
            <a:r>
              <a:rPr sz="1500" spc="-25" dirty="0">
                <a:solidFill>
                  <a:srgbClr val="565456"/>
                </a:solidFill>
                <a:latin typeface="Arial"/>
                <a:cs typeface="Arial"/>
              </a:rPr>
              <a:t>ata</a:t>
            </a: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rgbClr val="565456"/>
                </a:solidFill>
                <a:latin typeface="Arial"/>
                <a:cs typeface="Arial"/>
              </a:rPr>
              <a:t>a</a:t>
            </a:r>
            <a:r>
              <a:rPr sz="1500" spc="-70" dirty="0">
                <a:solidFill>
                  <a:srgbClr val="565456"/>
                </a:solidFill>
                <a:latin typeface="Arial"/>
                <a:cs typeface="Arial"/>
              </a:rPr>
              <a:t>l</a:t>
            </a:r>
            <a:r>
              <a:rPr sz="1500" spc="-10" dirty="0">
                <a:solidFill>
                  <a:srgbClr val="565456"/>
                </a:solidFill>
                <a:latin typeface="Arial"/>
                <a:cs typeface="Arial"/>
              </a:rPr>
              <a:t>ong</a:t>
            </a: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464646"/>
                </a:solidFill>
                <a:latin typeface="Arial"/>
                <a:cs typeface="Arial"/>
              </a:rPr>
              <a:t>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8111" y="3446806"/>
            <a:ext cx="361378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83615" algn="l"/>
                <a:tab pos="1314450" algn="l"/>
                <a:tab pos="2293620" algn="l"/>
                <a:tab pos="3235325" algn="l"/>
              </a:tabLst>
            </a:pPr>
            <a:r>
              <a:rPr sz="1500" spc="30" dirty="0">
                <a:solidFill>
                  <a:srgbClr val="464646"/>
                </a:solidFill>
                <a:latin typeface="Arial"/>
                <a:cs typeface="Arial"/>
              </a:rPr>
              <a:t>d</a:t>
            </a:r>
            <a:r>
              <a:rPr sz="1500" spc="10" dirty="0">
                <a:solidFill>
                  <a:srgbClr val="707070"/>
                </a:solidFill>
                <a:latin typeface="Arial"/>
                <a:cs typeface="Arial"/>
              </a:rPr>
              <a:t>i</a:t>
            </a:r>
            <a:r>
              <a:rPr sz="1500" spc="-30" dirty="0">
                <a:solidFill>
                  <a:srgbClr val="464646"/>
                </a:solidFill>
                <a:latin typeface="Arial"/>
                <a:cs typeface="Arial"/>
              </a:rPr>
              <a:t>rections</a:t>
            </a:r>
            <a:r>
              <a:rPr sz="1500" dirty="0">
                <a:solidFill>
                  <a:srgbClr val="464646"/>
                </a:solidFill>
                <a:latin typeface="Arial"/>
                <a:cs typeface="Arial"/>
              </a:rPr>
              <a:t>	</a:t>
            </a:r>
            <a:r>
              <a:rPr sz="1500" spc="-10" dirty="0">
                <a:solidFill>
                  <a:srgbClr val="565456"/>
                </a:solidFill>
                <a:latin typeface="Arial"/>
                <a:cs typeface="Arial"/>
              </a:rPr>
              <a:t>of</a:t>
            </a: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	</a:t>
            </a:r>
            <a:r>
              <a:rPr sz="1500" spc="-35" dirty="0">
                <a:solidFill>
                  <a:srgbClr val="565456"/>
                </a:solidFill>
                <a:latin typeface="Arial"/>
                <a:cs typeface="Arial"/>
              </a:rPr>
              <a:t>m</a:t>
            </a: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ax</a:t>
            </a:r>
            <a:r>
              <a:rPr sz="1500" spc="-5" dirty="0">
                <a:solidFill>
                  <a:srgbClr val="565456"/>
                </a:solidFill>
                <a:latin typeface="Arial"/>
                <a:cs typeface="Arial"/>
              </a:rPr>
              <a:t>i</a:t>
            </a:r>
            <a:r>
              <a:rPr sz="1500" spc="-15" dirty="0">
                <a:solidFill>
                  <a:srgbClr val="565456"/>
                </a:solidFill>
                <a:latin typeface="Arial"/>
                <a:cs typeface="Arial"/>
              </a:rPr>
              <a:t>mum</a:t>
            </a: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	</a:t>
            </a:r>
            <a:r>
              <a:rPr sz="1500" spc="-10" dirty="0">
                <a:solidFill>
                  <a:srgbClr val="565456"/>
                </a:solidFill>
                <a:latin typeface="Arial"/>
                <a:cs typeface="Arial"/>
              </a:rPr>
              <a:t>var</a:t>
            </a:r>
            <a:r>
              <a:rPr sz="1500" spc="30" dirty="0">
                <a:solidFill>
                  <a:srgbClr val="565456"/>
                </a:solidFill>
                <a:latin typeface="Arial"/>
                <a:cs typeface="Arial"/>
              </a:rPr>
              <a:t>i</a:t>
            </a:r>
            <a:r>
              <a:rPr sz="1500" spc="-20" dirty="0">
                <a:solidFill>
                  <a:srgbClr val="565456"/>
                </a:solidFill>
                <a:latin typeface="Arial"/>
                <a:cs typeface="Arial"/>
              </a:rPr>
              <a:t>anc</a:t>
            </a:r>
            <a:r>
              <a:rPr sz="1500" spc="95" dirty="0">
                <a:solidFill>
                  <a:srgbClr val="565456"/>
                </a:solidFill>
                <a:latin typeface="Arial"/>
                <a:cs typeface="Arial"/>
              </a:rPr>
              <a:t>e</a:t>
            </a:r>
            <a:r>
              <a:rPr sz="1500" spc="25" dirty="0">
                <a:solidFill>
                  <a:srgbClr val="707070"/>
                </a:solidFill>
                <a:latin typeface="Arial"/>
                <a:cs typeface="Arial"/>
              </a:rPr>
              <a:t>,</a:t>
            </a:r>
            <a:r>
              <a:rPr sz="1500" dirty="0">
                <a:solidFill>
                  <a:srgbClr val="707070"/>
                </a:solidFill>
                <a:latin typeface="Arial"/>
                <a:cs typeface="Arial"/>
              </a:rPr>
              <a:t>	</a:t>
            </a:r>
            <a:r>
              <a:rPr sz="1500" spc="-50" dirty="0">
                <a:solidFill>
                  <a:srgbClr val="464646"/>
                </a:solidFill>
                <a:latin typeface="Arial"/>
                <a:cs typeface="Arial"/>
              </a:rPr>
              <a:t>LOA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8111" y="3645533"/>
            <a:ext cx="361124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5" dirty="0">
                <a:solidFill>
                  <a:srgbClr val="565456"/>
                </a:solidFill>
                <a:latin typeface="Arial"/>
                <a:cs typeface="Arial"/>
              </a:rPr>
              <a:t>atte</a:t>
            </a:r>
            <a:r>
              <a:rPr sz="1500" spc="-30" dirty="0">
                <a:solidFill>
                  <a:srgbClr val="565456"/>
                </a:solidFill>
                <a:latin typeface="Arial"/>
                <a:cs typeface="Arial"/>
              </a:rPr>
              <a:t>m</a:t>
            </a:r>
            <a:r>
              <a:rPr sz="1500" spc="-15" dirty="0">
                <a:solidFill>
                  <a:srgbClr val="565456"/>
                </a:solidFill>
                <a:latin typeface="Arial"/>
                <a:cs typeface="Arial"/>
              </a:rPr>
              <a:t>pts</a:t>
            </a: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-210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565456"/>
                </a:solidFill>
                <a:latin typeface="Arial"/>
                <a:cs typeface="Arial"/>
              </a:rPr>
              <a:t>to</a:t>
            </a: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-140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rgbClr val="565456"/>
                </a:solidFill>
                <a:latin typeface="Arial"/>
                <a:cs typeface="Arial"/>
              </a:rPr>
              <a:t>p</a:t>
            </a:r>
            <a:r>
              <a:rPr sz="1500" spc="-15" dirty="0">
                <a:solidFill>
                  <a:srgbClr val="565456"/>
                </a:solidFill>
                <a:latin typeface="Arial"/>
                <a:cs typeface="Arial"/>
              </a:rPr>
              <a:t>roject</a:t>
            </a: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-180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343434"/>
                </a:solidFill>
                <a:latin typeface="Arial"/>
                <a:cs typeface="Arial"/>
              </a:rPr>
              <a:t>t</a:t>
            </a:r>
            <a:r>
              <a:rPr sz="1500" spc="15" dirty="0">
                <a:solidFill>
                  <a:srgbClr val="565456"/>
                </a:solidFill>
                <a:latin typeface="Arial"/>
                <a:cs typeface="Arial"/>
              </a:rPr>
              <a:t>he</a:t>
            </a:r>
            <a:r>
              <a:rPr sz="1500" spc="195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rgbClr val="565456"/>
                </a:solidFill>
                <a:latin typeface="Arial"/>
                <a:cs typeface="Arial"/>
              </a:rPr>
              <a:t>d</a:t>
            </a: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ata </a:t>
            </a:r>
            <a:r>
              <a:rPr sz="1500" spc="-160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565456"/>
                </a:solidFill>
                <a:latin typeface="Arial"/>
                <a:cs typeface="Arial"/>
              </a:rPr>
              <a:t>i</a:t>
            </a:r>
            <a:r>
              <a:rPr sz="1500" spc="65" dirty="0">
                <a:solidFill>
                  <a:srgbClr val="565456"/>
                </a:solidFill>
                <a:latin typeface="Arial"/>
                <a:cs typeface="Arial"/>
              </a:rPr>
              <a:t>n</a:t>
            </a:r>
            <a:r>
              <a:rPr sz="1500" spc="185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565456"/>
                </a:solidFill>
                <a:latin typeface="Arial"/>
                <a:cs typeface="Arial"/>
              </a:rPr>
              <a:t>a</a:t>
            </a: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-190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mann</a:t>
            </a:r>
            <a:r>
              <a:rPr sz="1500" spc="-10" dirty="0">
                <a:solidFill>
                  <a:srgbClr val="565456"/>
                </a:solidFill>
                <a:latin typeface="Arial"/>
                <a:cs typeface="Arial"/>
              </a:rPr>
              <a:t>e</a:t>
            </a:r>
            <a:r>
              <a:rPr sz="1500" spc="40" dirty="0">
                <a:solidFill>
                  <a:srgbClr val="565456"/>
                </a:solidFill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8111" y="3844259"/>
            <a:ext cx="359727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0855" algn="l"/>
                <a:tab pos="1527810" algn="l"/>
                <a:tab pos="2882265" algn="l"/>
              </a:tabLst>
            </a:pP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t</a:t>
            </a:r>
            <a:r>
              <a:rPr sz="1500" spc="-50" dirty="0">
                <a:solidFill>
                  <a:srgbClr val="565456"/>
                </a:solidFill>
                <a:latin typeface="Arial"/>
                <a:cs typeface="Arial"/>
              </a:rPr>
              <a:t>h</a:t>
            </a:r>
            <a:r>
              <a:rPr sz="1500" spc="30" dirty="0">
                <a:solidFill>
                  <a:srgbClr val="565456"/>
                </a:solidFill>
                <a:latin typeface="Arial"/>
                <a:cs typeface="Arial"/>
              </a:rPr>
              <a:t>at</a:t>
            </a: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	</a:t>
            </a:r>
            <a:r>
              <a:rPr sz="1500" spc="-30" dirty="0">
                <a:solidFill>
                  <a:srgbClr val="565456"/>
                </a:solidFill>
                <a:latin typeface="Arial"/>
                <a:cs typeface="Arial"/>
              </a:rPr>
              <a:t>maxim</a:t>
            </a:r>
            <a:r>
              <a:rPr sz="1500" spc="-45" dirty="0">
                <a:solidFill>
                  <a:srgbClr val="707070"/>
                </a:solidFill>
                <a:latin typeface="Arial"/>
                <a:cs typeface="Arial"/>
              </a:rPr>
              <a:t>i</a:t>
            </a:r>
            <a:r>
              <a:rPr sz="1500" spc="-10" dirty="0">
                <a:solidFill>
                  <a:srgbClr val="565456"/>
                </a:solidFill>
                <a:latin typeface="Arial"/>
                <a:cs typeface="Arial"/>
              </a:rPr>
              <a:t>zes</a:t>
            </a: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	</a:t>
            </a:r>
            <a:r>
              <a:rPr sz="1500" spc="-20" dirty="0">
                <a:solidFill>
                  <a:srgbClr val="565456"/>
                </a:solidFill>
                <a:latin typeface="Arial"/>
                <a:cs typeface="Arial"/>
              </a:rPr>
              <a:t>betwee</a:t>
            </a:r>
            <a:r>
              <a:rPr sz="1500" spc="-70" dirty="0">
                <a:solidFill>
                  <a:srgbClr val="565456"/>
                </a:solidFill>
                <a:latin typeface="Arial"/>
                <a:cs typeface="Arial"/>
              </a:rPr>
              <a:t>n</a:t>
            </a:r>
            <a:r>
              <a:rPr sz="1500" spc="15" dirty="0">
                <a:solidFill>
                  <a:srgbClr val="565456"/>
                </a:solidFill>
                <a:latin typeface="Arial"/>
                <a:cs typeface="Arial"/>
              </a:rPr>
              <a:t>-c</a:t>
            </a:r>
            <a:r>
              <a:rPr sz="1500" spc="-60" dirty="0">
                <a:solidFill>
                  <a:srgbClr val="565456"/>
                </a:solidFill>
                <a:latin typeface="Arial"/>
                <a:cs typeface="Arial"/>
              </a:rPr>
              <a:t>l</a:t>
            </a: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ass	</a:t>
            </a:r>
            <a:r>
              <a:rPr sz="1500" spc="-15" dirty="0">
                <a:solidFill>
                  <a:srgbClr val="565456"/>
                </a:solidFill>
                <a:latin typeface="Arial"/>
                <a:cs typeface="Arial"/>
              </a:rPr>
              <a:t>distance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8111" y="4050345"/>
            <a:ext cx="309308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solidFill>
                  <a:srgbClr val="565456"/>
                </a:solidFill>
                <a:latin typeface="Arial"/>
                <a:cs typeface="Arial"/>
              </a:rPr>
              <a:t>a</a:t>
            </a:r>
            <a:r>
              <a:rPr sz="1500" spc="-65" dirty="0">
                <a:solidFill>
                  <a:srgbClr val="565456"/>
                </a:solidFill>
                <a:latin typeface="Arial"/>
                <a:cs typeface="Arial"/>
              </a:rPr>
              <a:t>n</a:t>
            </a:r>
            <a:r>
              <a:rPr sz="1500" spc="80" dirty="0">
                <a:solidFill>
                  <a:srgbClr val="565456"/>
                </a:solidFill>
                <a:latin typeface="Arial"/>
                <a:cs typeface="Arial"/>
              </a:rPr>
              <a:t>d</a:t>
            </a:r>
            <a:r>
              <a:rPr sz="1500" spc="-60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rgbClr val="565456"/>
                </a:solidFill>
                <a:latin typeface="Arial"/>
                <a:cs typeface="Arial"/>
              </a:rPr>
              <a:t>m</a:t>
            </a:r>
            <a:r>
              <a:rPr sz="1500" spc="-45" dirty="0">
                <a:solidFill>
                  <a:srgbClr val="707070"/>
                </a:solidFill>
                <a:latin typeface="Arial"/>
                <a:cs typeface="Arial"/>
              </a:rPr>
              <a:t>i</a:t>
            </a:r>
            <a:r>
              <a:rPr sz="1500" spc="30" dirty="0">
                <a:solidFill>
                  <a:srgbClr val="565456"/>
                </a:solidFill>
                <a:latin typeface="Arial"/>
                <a:cs typeface="Arial"/>
              </a:rPr>
              <a:t>n</a:t>
            </a:r>
            <a:r>
              <a:rPr sz="1500" spc="-45" dirty="0">
                <a:solidFill>
                  <a:srgbClr val="707070"/>
                </a:solidFill>
                <a:latin typeface="Arial"/>
                <a:cs typeface="Arial"/>
              </a:rPr>
              <a:t>i</a:t>
            </a:r>
            <a:r>
              <a:rPr sz="1500" spc="85" dirty="0">
                <a:solidFill>
                  <a:srgbClr val="464646"/>
                </a:solidFill>
                <a:latin typeface="Arial"/>
                <a:cs typeface="Arial"/>
              </a:rPr>
              <a:t>m</a:t>
            </a:r>
            <a:r>
              <a:rPr sz="1500" spc="-110" dirty="0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sz="1500" spc="-10" dirty="0">
                <a:solidFill>
                  <a:srgbClr val="464646"/>
                </a:solidFill>
                <a:latin typeface="Arial"/>
                <a:cs typeface="Arial"/>
              </a:rPr>
              <a:t>zes</a:t>
            </a:r>
            <a:r>
              <a:rPr sz="1500" spc="-6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500" spc="70" dirty="0">
                <a:solidFill>
                  <a:srgbClr val="565456"/>
                </a:solidFill>
                <a:latin typeface="Arial"/>
                <a:cs typeface="Arial"/>
              </a:rPr>
              <a:t>w</a:t>
            </a:r>
            <a:r>
              <a:rPr sz="1500" spc="-45" dirty="0">
                <a:solidFill>
                  <a:srgbClr val="707070"/>
                </a:solidFill>
                <a:latin typeface="Arial"/>
                <a:cs typeface="Arial"/>
              </a:rPr>
              <a:t>i</a:t>
            </a: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t</a:t>
            </a:r>
            <a:r>
              <a:rPr sz="1500" spc="10" dirty="0">
                <a:solidFill>
                  <a:srgbClr val="565456"/>
                </a:solidFill>
                <a:latin typeface="Arial"/>
                <a:cs typeface="Arial"/>
              </a:rPr>
              <a:t>h</a:t>
            </a:r>
            <a:r>
              <a:rPr sz="1500" spc="10" dirty="0">
                <a:solidFill>
                  <a:srgbClr val="707070"/>
                </a:solidFill>
                <a:latin typeface="Arial"/>
                <a:cs typeface="Arial"/>
              </a:rPr>
              <a:t>i</a:t>
            </a:r>
            <a:r>
              <a:rPr sz="1500" spc="-85" dirty="0">
                <a:solidFill>
                  <a:srgbClr val="565456"/>
                </a:solidFill>
                <a:latin typeface="Arial"/>
                <a:cs typeface="Arial"/>
              </a:rPr>
              <a:t>n</a:t>
            </a:r>
            <a:r>
              <a:rPr sz="1500" spc="15" dirty="0">
                <a:solidFill>
                  <a:srgbClr val="707070"/>
                </a:solidFill>
                <a:latin typeface="Arial"/>
                <a:cs typeface="Arial"/>
              </a:rPr>
              <a:t>-</a:t>
            </a:r>
            <a:r>
              <a:rPr sz="1500" spc="35" dirty="0">
                <a:solidFill>
                  <a:srgbClr val="565456"/>
                </a:solidFill>
                <a:latin typeface="Arial"/>
                <a:cs typeface="Arial"/>
              </a:rPr>
              <a:t>c</a:t>
            </a:r>
            <a:r>
              <a:rPr sz="1500" spc="-80" dirty="0">
                <a:solidFill>
                  <a:srgbClr val="565456"/>
                </a:solidFill>
                <a:latin typeface="Arial"/>
                <a:cs typeface="Arial"/>
              </a:rPr>
              <a:t>l</a:t>
            </a: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ass</a:t>
            </a:r>
            <a:r>
              <a:rPr sz="1500" spc="-30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565456"/>
                </a:solidFill>
                <a:latin typeface="Arial"/>
                <a:cs typeface="Arial"/>
              </a:rPr>
              <a:t>d</a:t>
            </a:r>
            <a:r>
              <a:rPr sz="1500" spc="-45" dirty="0">
                <a:solidFill>
                  <a:srgbClr val="707070"/>
                </a:solidFill>
                <a:latin typeface="Arial"/>
                <a:cs typeface="Arial"/>
              </a:rPr>
              <a:t>i</a:t>
            </a:r>
            <a:r>
              <a:rPr sz="1500" spc="-25" dirty="0">
                <a:solidFill>
                  <a:srgbClr val="565456"/>
                </a:solidFill>
                <a:latin typeface="Arial"/>
                <a:cs typeface="Arial"/>
              </a:rPr>
              <a:t>stance</a:t>
            </a:r>
            <a:r>
              <a:rPr sz="1500" spc="-285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210" dirty="0">
                <a:solidFill>
                  <a:srgbClr val="707070"/>
                </a:solidFill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5162" y="2853443"/>
            <a:ext cx="1370330" cy="823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0255" algn="l"/>
              </a:tabLst>
            </a:pPr>
            <a:r>
              <a:rPr sz="9075" spc="315" baseline="-2295" dirty="0">
                <a:solidFill>
                  <a:srgbClr val="CD6236"/>
                </a:solidFill>
                <a:latin typeface="Arial"/>
                <a:cs typeface="Arial"/>
              </a:rPr>
              <a:t>•	</a:t>
            </a:r>
            <a:r>
              <a:rPr sz="6050" spc="250" dirty="0">
                <a:solidFill>
                  <a:srgbClr val="723467"/>
                </a:solidFill>
                <a:latin typeface="Arial"/>
                <a:cs typeface="Arial"/>
              </a:rPr>
              <a:t>•</a:t>
            </a:r>
            <a:r>
              <a:rPr sz="6050" spc="125" dirty="0">
                <a:solidFill>
                  <a:srgbClr val="723467"/>
                </a:solidFill>
                <a:latin typeface="Arial"/>
                <a:cs typeface="Arial"/>
              </a:rPr>
              <a:t>•</a:t>
            </a:r>
            <a:endParaRPr sz="6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4027" y="3251760"/>
            <a:ext cx="1315085" cy="873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450" spc="-359" baseline="-3527" dirty="0">
                <a:solidFill>
                  <a:srgbClr val="CD6236"/>
                </a:solidFill>
                <a:latin typeface="Arial"/>
                <a:cs typeface="Arial"/>
              </a:rPr>
              <a:t>•</a:t>
            </a:r>
            <a:r>
              <a:rPr sz="9450" spc="195" baseline="-3527" dirty="0">
                <a:solidFill>
                  <a:srgbClr val="CD6236"/>
                </a:solidFill>
                <a:latin typeface="Arial"/>
                <a:cs typeface="Arial"/>
              </a:rPr>
              <a:t>•</a:t>
            </a:r>
            <a:r>
              <a:rPr sz="9450" spc="465" baseline="-3527" dirty="0">
                <a:solidFill>
                  <a:srgbClr val="CD6236"/>
                </a:solidFill>
                <a:latin typeface="Arial"/>
                <a:cs typeface="Arial"/>
              </a:rPr>
              <a:t> </a:t>
            </a:r>
            <a:r>
              <a:rPr sz="6300" spc="-705" dirty="0">
                <a:solidFill>
                  <a:srgbClr val="723467"/>
                </a:solidFill>
                <a:latin typeface="Times New Roman"/>
                <a:cs typeface="Times New Roman"/>
              </a:rPr>
              <a:t>•</a:t>
            </a:r>
            <a:r>
              <a:rPr sz="6300" spc="65" dirty="0">
                <a:solidFill>
                  <a:srgbClr val="723467"/>
                </a:solidFill>
                <a:latin typeface="Times New Roman"/>
                <a:cs typeface="Times New Roman"/>
              </a:rPr>
              <a:t>•</a:t>
            </a:r>
            <a:endParaRPr sz="6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4990" y="3542519"/>
            <a:ext cx="1831339" cy="140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800" spc="-2835" baseline="-3858" dirty="0">
                <a:solidFill>
                  <a:srgbClr val="CD6236"/>
                </a:solidFill>
                <a:latin typeface="Courier New"/>
                <a:cs typeface="Courier New"/>
              </a:rPr>
              <a:t>•</a:t>
            </a:r>
            <a:r>
              <a:rPr sz="8775" spc="-120" baseline="-37511" dirty="0">
                <a:solidFill>
                  <a:srgbClr val="CD6236"/>
                </a:solidFill>
                <a:latin typeface="Times New Roman"/>
                <a:cs typeface="Times New Roman"/>
              </a:rPr>
              <a:t>•</a:t>
            </a:r>
            <a:r>
              <a:rPr sz="8775" spc="457" baseline="-37511" dirty="0">
                <a:solidFill>
                  <a:srgbClr val="CD6236"/>
                </a:solidFill>
                <a:latin typeface="Times New Roman"/>
                <a:cs typeface="Times New Roman"/>
              </a:rPr>
              <a:t>•</a:t>
            </a:r>
            <a:r>
              <a:rPr sz="8775" spc="-517" baseline="-37511" dirty="0">
                <a:solidFill>
                  <a:srgbClr val="CD6236"/>
                </a:solidFill>
                <a:latin typeface="Times New Roman"/>
                <a:cs typeface="Times New Roman"/>
              </a:rPr>
              <a:t> </a:t>
            </a:r>
            <a:r>
              <a:rPr sz="7200" spc="1365" dirty="0">
                <a:solidFill>
                  <a:srgbClr val="723467"/>
                </a:solidFill>
                <a:latin typeface="Times New Roman"/>
                <a:cs typeface="Times New Roman"/>
              </a:rPr>
              <a:t>..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72718" y="4480052"/>
            <a:ext cx="752475" cy="1014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210" dirty="0">
                <a:solidFill>
                  <a:srgbClr val="CD6236"/>
                </a:solidFill>
                <a:latin typeface="Arial"/>
                <a:cs typeface="Arial"/>
              </a:rPr>
              <a:t>•</a:t>
            </a:r>
            <a:r>
              <a:rPr sz="6050" spc="-535" dirty="0">
                <a:solidFill>
                  <a:srgbClr val="CD6236"/>
                </a:solidFill>
                <a:latin typeface="Arial"/>
                <a:cs typeface="Arial"/>
              </a:rPr>
              <a:t> </a:t>
            </a:r>
            <a:r>
              <a:rPr sz="9075" spc="187" baseline="-16069" dirty="0">
                <a:solidFill>
                  <a:srgbClr val="CD6236"/>
                </a:solidFill>
                <a:latin typeface="Arial"/>
                <a:cs typeface="Arial"/>
              </a:rPr>
              <a:t>•</a:t>
            </a:r>
            <a:endParaRPr sz="9075" baseline="-1606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97805" y="4951107"/>
            <a:ext cx="321310" cy="793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210" dirty="0">
                <a:solidFill>
                  <a:srgbClr val="CD6236"/>
                </a:solidFill>
                <a:latin typeface="Arial"/>
                <a:cs typeface="Arial"/>
              </a:rPr>
              <a:t>•</a:t>
            </a:r>
            <a:endParaRPr sz="6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34160" y="4668604"/>
            <a:ext cx="378841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215" indent="-183515">
              <a:lnSpc>
                <a:spcPct val="100000"/>
              </a:lnSpc>
              <a:buClr>
                <a:srgbClr val="343434"/>
              </a:buClr>
              <a:buFont typeface="Arial"/>
              <a:buChar char="•"/>
              <a:tabLst>
                <a:tab pos="196850" algn="l"/>
              </a:tabLst>
            </a:pPr>
            <a:r>
              <a:rPr sz="1500" spc="-229" dirty="0">
                <a:solidFill>
                  <a:srgbClr val="565456"/>
                </a:solidFill>
                <a:latin typeface="Arial"/>
                <a:cs typeface="Arial"/>
              </a:rPr>
              <a:t>T</a:t>
            </a:r>
            <a:r>
              <a:rPr sz="1500" spc="75" dirty="0">
                <a:solidFill>
                  <a:srgbClr val="565456"/>
                </a:solidFill>
                <a:latin typeface="Arial"/>
                <a:cs typeface="Arial"/>
              </a:rPr>
              <a:t>o</a:t>
            </a: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rgbClr val="565456"/>
                </a:solidFill>
                <a:latin typeface="Arial"/>
                <a:cs typeface="Arial"/>
              </a:rPr>
              <a:t>d</a:t>
            </a:r>
            <a:r>
              <a:rPr sz="1500" spc="5" dirty="0">
                <a:solidFill>
                  <a:srgbClr val="565456"/>
                </a:solidFill>
                <a:latin typeface="Arial"/>
                <a:cs typeface="Arial"/>
              </a:rPr>
              <a:t>o</a:t>
            </a: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565456"/>
                </a:solidFill>
                <a:latin typeface="Arial"/>
                <a:cs typeface="Arial"/>
              </a:rPr>
              <a:t>that</a:t>
            </a: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565456"/>
                </a:solidFill>
                <a:latin typeface="Arial"/>
                <a:cs typeface="Arial"/>
              </a:rPr>
              <a:t>we</a:t>
            </a: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65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need </a:t>
            </a:r>
            <a:r>
              <a:rPr sz="1500" spc="-60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565456"/>
                </a:solidFill>
                <a:latin typeface="Arial"/>
                <a:cs typeface="Arial"/>
              </a:rPr>
              <a:t>to</a:t>
            </a: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565456"/>
                </a:solidFill>
                <a:latin typeface="Arial"/>
                <a:cs typeface="Arial"/>
              </a:rPr>
              <a:t>constr</a:t>
            </a:r>
            <a:r>
              <a:rPr sz="1500" spc="-25" dirty="0">
                <a:solidFill>
                  <a:srgbClr val="565456"/>
                </a:solidFill>
                <a:latin typeface="Arial"/>
                <a:cs typeface="Arial"/>
              </a:rPr>
              <a:t>u</a:t>
            </a:r>
            <a:r>
              <a:rPr sz="1500" spc="15" dirty="0">
                <a:solidFill>
                  <a:srgbClr val="565456"/>
                </a:solidFill>
                <a:latin typeface="Arial"/>
                <a:cs typeface="Arial"/>
              </a:rPr>
              <a:t>ct</a:t>
            </a: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-80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500" spc="75" dirty="0">
                <a:solidFill>
                  <a:srgbClr val="565456"/>
                </a:solidFill>
                <a:latin typeface="Arial"/>
                <a:cs typeface="Arial"/>
              </a:rPr>
              <a:t>w</a:t>
            </a:r>
            <a:r>
              <a:rPr sz="1500" spc="100" dirty="0">
                <a:solidFill>
                  <a:srgbClr val="707070"/>
                </a:solidFill>
                <a:latin typeface="Arial"/>
                <a:cs typeface="Arial"/>
              </a:rPr>
              <a:t>i</a:t>
            </a:r>
            <a:r>
              <a:rPr sz="1500" spc="-155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565456"/>
                </a:solidFill>
                <a:latin typeface="Arial"/>
                <a:cs typeface="Arial"/>
              </a:rPr>
              <a:t>h</a:t>
            </a:r>
            <a:r>
              <a:rPr sz="1500" spc="-45" dirty="0">
                <a:solidFill>
                  <a:srgbClr val="707070"/>
                </a:solidFill>
                <a:latin typeface="Arial"/>
                <a:cs typeface="Arial"/>
              </a:rPr>
              <a:t>i</a:t>
            </a:r>
            <a:r>
              <a:rPr sz="1500" spc="30" dirty="0">
                <a:solidFill>
                  <a:srgbClr val="565456"/>
                </a:solidFill>
                <a:latin typeface="Arial"/>
                <a:cs typeface="Arial"/>
              </a:rPr>
              <a:t>n</a:t>
            </a:r>
            <a:r>
              <a:rPr sz="1500" spc="-15" dirty="0">
                <a:solidFill>
                  <a:srgbClr val="707070"/>
                </a:solidFill>
                <a:latin typeface="Arial"/>
                <a:cs typeface="Arial"/>
              </a:rPr>
              <a:t>­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18111" y="4874690"/>
            <a:ext cx="360362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00710" algn="l"/>
                <a:tab pos="1336675" algn="l"/>
                <a:tab pos="1896110" algn="l"/>
                <a:tab pos="2381885" algn="l"/>
              </a:tabLst>
            </a:pPr>
            <a:r>
              <a:rPr sz="1500" spc="35" dirty="0">
                <a:solidFill>
                  <a:srgbClr val="565456"/>
                </a:solidFill>
                <a:latin typeface="Arial"/>
                <a:cs typeface="Arial"/>
              </a:rPr>
              <a:t>c</a:t>
            </a:r>
            <a:r>
              <a:rPr sz="1500" spc="-80" dirty="0">
                <a:solidFill>
                  <a:srgbClr val="565456"/>
                </a:solidFill>
                <a:latin typeface="Arial"/>
                <a:cs typeface="Arial"/>
              </a:rPr>
              <a:t>l</a:t>
            </a: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a</a:t>
            </a:r>
            <a:r>
              <a:rPr sz="1500" spc="35" dirty="0">
                <a:solidFill>
                  <a:srgbClr val="565456"/>
                </a:solidFill>
                <a:latin typeface="Arial"/>
                <a:cs typeface="Arial"/>
              </a:rPr>
              <a:t>s</a:t>
            </a:r>
            <a:r>
              <a:rPr sz="1500" spc="-25" dirty="0">
                <a:solidFill>
                  <a:srgbClr val="707070"/>
                </a:solidFill>
                <a:latin typeface="Arial"/>
                <a:cs typeface="Arial"/>
              </a:rPr>
              <a:t>s</a:t>
            </a:r>
            <a:r>
              <a:rPr sz="1500" dirty="0">
                <a:solidFill>
                  <a:srgbClr val="707070"/>
                </a:solidFill>
                <a:latin typeface="Arial"/>
                <a:cs typeface="Arial"/>
              </a:rPr>
              <a:t>	</a:t>
            </a:r>
            <a:r>
              <a:rPr sz="1500" spc="-20" dirty="0">
                <a:solidFill>
                  <a:srgbClr val="565456"/>
                </a:solidFill>
                <a:latin typeface="Arial"/>
                <a:cs typeface="Arial"/>
              </a:rPr>
              <a:t>scatter</a:t>
            </a: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	</a:t>
            </a:r>
            <a:r>
              <a:rPr sz="1300" spc="80" dirty="0">
                <a:solidFill>
                  <a:srgbClr val="707070"/>
                </a:solidFill>
                <a:latin typeface="Arial"/>
                <a:cs typeface="Arial"/>
              </a:rPr>
              <a:t>(</a:t>
            </a:r>
            <a:r>
              <a:rPr sz="1300" spc="-10" dirty="0">
                <a:solidFill>
                  <a:srgbClr val="343434"/>
                </a:solidFill>
                <a:latin typeface="Arial"/>
                <a:cs typeface="Arial"/>
              </a:rPr>
              <a:t>S</a:t>
            </a:r>
            <a:r>
              <a:rPr sz="1300" spc="-60" dirty="0">
                <a:solidFill>
                  <a:srgbClr val="565456"/>
                </a:solidFill>
                <a:latin typeface="Arial"/>
                <a:cs typeface="Arial"/>
              </a:rPr>
              <a:t>w</a:t>
            </a:r>
            <a:r>
              <a:rPr sz="1300" spc="70" dirty="0">
                <a:solidFill>
                  <a:srgbClr val="565456"/>
                </a:solidFill>
                <a:latin typeface="Arial"/>
                <a:cs typeface="Arial"/>
              </a:rPr>
              <a:t>)</a:t>
            </a:r>
            <a:r>
              <a:rPr sz="1300" spc="235" dirty="0">
                <a:solidFill>
                  <a:srgbClr val="707070"/>
                </a:solidFill>
                <a:latin typeface="Arial"/>
                <a:cs typeface="Arial"/>
              </a:rPr>
              <a:t>,</a:t>
            </a:r>
            <a:r>
              <a:rPr sz="1300" dirty="0">
                <a:solidFill>
                  <a:srgbClr val="707070"/>
                </a:solidFill>
                <a:latin typeface="Arial"/>
                <a:cs typeface="Arial"/>
              </a:rPr>
              <a:t>	</a:t>
            </a:r>
            <a:r>
              <a:rPr sz="1500" spc="15" dirty="0">
                <a:solidFill>
                  <a:srgbClr val="565456"/>
                </a:solidFill>
                <a:latin typeface="Arial"/>
                <a:cs typeface="Arial"/>
              </a:rPr>
              <a:t>and</a:t>
            </a: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	</a:t>
            </a:r>
            <a:r>
              <a:rPr sz="1500" spc="-20" dirty="0">
                <a:solidFill>
                  <a:srgbClr val="565456"/>
                </a:solidFill>
                <a:latin typeface="Arial"/>
                <a:cs typeface="Arial"/>
              </a:rPr>
              <a:t>betwee</a:t>
            </a:r>
            <a:r>
              <a:rPr sz="1500" spc="-15" dirty="0">
                <a:solidFill>
                  <a:srgbClr val="565456"/>
                </a:solidFill>
                <a:latin typeface="Arial"/>
                <a:cs typeface="Arial"/>
              </a:rPr>
              <a:t>n</a:t>
            </a:r>
            <a:r>
              <a:rPr sz="1500" spc="-40" dirty="0">
                <a:solidFill>
                  <a:srgbClr val="707070"/>
                </a:solidFill>
                <a:latin typeface="Arial"/>
                <a:cs typeface="Arial"/>
              </a:rPr>
              <a:t>-</a:t>
            </a: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c</a:t>
            </a:r>
            <a:r>
              <a:rPr sz="1500" spc="10" dirty="0">
                <a:solidFill>
                  <a:srgbClr val="565456"/>
                </a:solidFill>
                <a:latin typeface="Arial"/>
                <a:cs typeface="Arial"/>
              </a:rPr>
              <a:t>l</a:t>
            </a:r>
            <a:r>
              <a:rPr sz="1500" dirty="0">
                <a:solidFill>
                  <a:srgbClr val="565456"/>
                </a:solidFill>
                <a:latin typeface="Arial"/>
                <a:cs typeface="Arial"/>
              </a:rPr>
              <a:t>ass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18111" y="5088137"/>
            <a:ext cx="108902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40" dirty="0">
                <a:solidFill>
                  <a:srgbClr val="565456"/>
                </a:solidFill>
                <a:latin typeface="Arial"/>
                <a:cs typeface="Arial"/>
              </a:rPr>
              <a:t>scatter</a:t>
            </a:r>
            <a:r>
              <a:rPr sz="1500" spc="114" dirty="0">
                <a:solidFill>
                  <a:srgbClr val="565456"/>
                </a:solidFill>
                <a:latin typeface="Arial"/>
                <a:cs typeface="Arial"/>
              </a:rPr>
              <a:t> </a:t>
            </a:r>
            <a:r>
              <a:rPr sz="1350" spc="65" dirty="0">
                <a:solidFill>
                  <a:srgbClr val="707070"/>
                </a:solidFill>
                <a:latin typeface="Arial"/>
                <a:cs typeface="Arial"/>
              </a:rPr>
              <a:t>(</a:t>
            </a:r>
            <a:r>
              <a:rPr sz="1350" spc="15" dirty="0">
                <a:solidFill>
                  <a:srgbClr val="343434"/>
                </a:solidFill>
                <a:latin typeface="Arial"/>
                <a:cs typeface="Arial"/>
              </a:rPr>
              <a:t>S</a:t>
            </a:r>
            <a:r>
              <a:rPr sz="1350" spc="-60" dirty="0">
                <a:solidFill>
                  <a:srgbClr val="343434"/>
                </a:solidFill>
                <a:latin typeface="Arial"/>
                <a:cs typeface="Arial"/>
              </a:rPr>
              <a:t>b</a:t>
            </a:r>
            <a:r>
              <a:rPr sz="1350" spc="10" dirty="0">
                <a:solidFill>
                  <a:srgbClr val="707070"/>
                </a:solidFill>
                <a:latin typeface="Arial"/>
                <a:cs typeface="Arial"/>
              </a:rPr>
              <a:t>)</a:t>
            </a:r>
            <a:r>
              <a:rPr sz="1350" spc="505" dirty="0">
                <a:solidFill>
                  <a:srgbClr val="707070"/>
                </a:solidFill>
                <a:latin typeface="Arial"/>
                <a:cs typeface="Arial"/>
              </a:rPr>
              <a:t>·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73409" y="4089960"/>
            <a:ext cx="752475" cy="793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125" dirty="0">
                <a:solidFill>
                  <a:srgbClr val="723467"/>
                </a:solidFill>
                <a:latin typeface="Arial"/>
                <a:cs typeface="Arial"/>
              </a:rPr>
              <a:t>•</a:t>
            </a:r>
            <a:r>
              <a:rPr sz="6050" spc="-455" dirty="0">
                <a:solidFill>
                  <a:srgbClr val="723467"/>
                </a:solidFill>
                <a:latin typeface="Arial"/>
                <a:cs typeface="Arial"/>
              </a:rPr>
              <a:t> </a:t>
            </a:r>
            <a:r>
              <a:rPr sz="6050" spc="125" dirty="0">
                <a:solidFill>
                  <a:srgbClr val="723467"/>
                </a:solidFill>
                <a:latin typeface="Arial"/>
                <a:cs typeface="Arial"/>
              </a:rPr>
              <a:t>•</a:t>
            </a:r>
            <a:endParaRPr sz="6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39630" y="4454325"/>
            <a:ext cx="564515" cy="1161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-765" dirty="0">
                <a:solidFill>
                  <a:srgbClr val="723467"/>
                </a:solidFill>
                <a:latin typeface="Arial"/>
                <a:cs typeface="Arial"/>
              </a:rPr>
              <a:t>•</a:t>
            </a:r>
            <a:r>
              <a:rPr sz="6300" spc="-1689" dirty="0">
                <a:solidFill>
                  <a:srgbClr val="723467"/>
                </a:solidFill>
                <a:latin typeface="Arial"/>
                <a:cs typeface="Arial"/>
              </a:rPr>
              <a:t>•</a:t>
            </a:r>
            <a:r>
              <a:rPr sz="9450" spc="97" baseline="-22927" dirty="0">
                <a:solidFill>
                  <a:srgbClr val="723467"/>
                </a:solidFill>
                <a:latin typeface="Times New Roman"/>
                <a:cs typeface="Times New Roman"/>
              </a:rPr>
              <a:t>•</a:t>
            </a:r>
            <a:endParaRPr sz="9450" baseline="-22927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56714" y="5627665"/>
            <a:ext cx="476884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1030" dirty="0">
                <a:solidFill>
                  <a:srgbClr val="3B85C3"/>
                </a:solidFill>
                <a:latin typeface="Arial"/>
                <a:cs typeface="Arial"/>
              </a:rPr>
              <a:t>•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65226" y="5840361"/>
            <a:ext cx="678425" cy="324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5296" y="2348680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>
                <a:moveTo>
                  <a:pt x="0" y="0"/>
                </a:moveTo>
                <a:lnTo>
                  <a:pt x="5029200" y="0"/>
                </a:lnTo>
              </a:path>
            </a:pathLst>
          </a:custGeom>
          <a:ln w="110612">
            <a:solidFill>
              <a:srgbClr val="976B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">
              <a:lnSpc>
                <a:spcPct val="100000"/>
              </a:lnSpc>
            </a:pPr>
            <a:r>
              <a:rPr sz="3200" spc="-45" dirty="0">
                <a:solidFill>
                  <a:srgbClr val="3B82C1"/>
                </a:solidFill>
              </a:rPr>
              <a:t>PCA</a:t>
            </a:r>
            <a:r>
              <a:rPr sz="3200" spc="260" dirty="0">
                <a:solidFill>
                  <a:srgbClr val="3B82C1"/>
                </a:solidFill>
              </a:rPr>
              <a:t> </a:t>
            </a:r>
            <a:r>
              <a:rPr sz="3200" spc="-90" dirty="0">
                <a:solidFill>
                  <a:srgbClr val="6782BF"/>
                </a:solidFill>
              </a:rPr>
              <a:t>-</a:t>
            </a:r>
            <a:r>
              <a:rPr sz="3200" spc="-535" dirty="0">
                <a:solidFill>
                  <a:srgbClr val="6782BF"/>
                </a:solidFill>
              </a:rPr>
              <a:t> </a:t>
            </a:r>
            <a:r>
              <a:rPr sz="3200" spc="-110" dirty="0">
                <a:solidFill>
                  <a:srgbClr val="6782BF"/>
                </a:solidFill>
              </a:rPr>
              <a:t>D</a:t>
            </a:r>
            <a:r>
              <a:rPr sz="3200" spc="-145" dirty="0">
                <a:solidFill>
                  <a:srgbClr val="897CB6"/>
                </a:solidFill>
              </a:rPr>
              <a:t>i</a:t>
            </a:r>
            <a:r>
              <a:rPr sz="3200" spc="15" dirty="0">
                <a:solidFill>
                  <a:srgbClr val="897CB6"/>
                </a:solidFill>
              </a:rPr>
              <a:t>sad</a:t>
            </a:r>
            <a:r>
              <a:rPr sz="3200" spc="240" dirty="0">
                <a:solidFill>
                  <a:srgbClr val="897CB6"/>
                </a:solidFill>
              </a:rPr>
              <a:t>v</a:t>
            </a:r>
            <a:r>
              <a:rPr sz="3200" spc="210" dirty="0">
                <a:solidFill>
                  <a:srgbClr val="BA66A1"/>
                </a:solidFill>
              </a:rPr>
              <a:t>a</a:t>
            </a:r>
            <a:r>
              <a:rPr sz="3200" spc="100" dirty="0">
                <a:solidFill>
                  <a:srgbClr val="BA66A1"/>
                </a:solidFill>
              </a:rPr>
              <a:t>n</a:t>
            </a:r>
            <a:r>
              <a:rPr sz="3200" spc="25" dirty="0">
                <a:solidFill>
                  <a:srgbClr val="BA66A1"/>
                </a:solidFill>
              </a:rPr>
              <a:t>t</a:t>
            </a:r>
            <a:r>
              <a:rPr sz="3200" spc="105" dirty="0">
                <a:solidFill>
                  <a:srgbClr val="D64683"/>
                </a:solidFill>
              </a:rPr>
              <a:t>ages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761590" y="2596029"/>
            <a:ext cx="8553450" cy="164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835" marR="8890" indent="-191135" algn="just">
              <a:lnSpc>
                <a:spcPct val="91800"/>
              </a:lnSpc>
              <a:buClr>
                <a:srgbClr val="3D3D3F"/>
              </a:buClr>
              <a:buFont typeface="Arial"/>
              <a:buChar char="•"/>
              <a:tabLst>
                <a:tab pos="204470" algn="l"/>
              </a:tabLst>
            </a:pP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PCA</a:t>
            </a:r>
            <a:r>
              <a:rPr sz="1450" spc="-10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20" dirty="0">
                <a:solidFill>
                  <a:srgbClr val="3D3D3F"/>
                </a:solidFill>
                <a:latin typeface="Arial"/>
                <a:cs typeface="Arial"/>
              </a:rPr>
              <a:t>does</a:t>
            </a:r>
            <a:r>
              <a:rPr sz="1450" spc="7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F"/>
                </a:solidFill>
                <a:latin typeface="Arial"/>
                <a:cs typeface="Arial"/>
              </a:rPr>
              <a:t>not</a:t>
            </a:r>
            <a:r>
              <a:rPr sz="1450" spc="-8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F"/>
                </a:solidFill>
                <a:latin typeface="Arial"/>
                <a:cs typeface="Arial"/>
              </a:rPr>
              <a:t>take</a:t>
            </a:r>
            <a:r>
              <a:rPr sz="1450" spc="-3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F"/>
                </a:solidFill>
                <a:latin typeface="Arial"/>
                <a:cs typeface="Arial"/>
              </a:rPr>
              <a:t>the</a:t>
            </a:r>
            <a:r>
              <a:rPr sz="1450" spc="1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65" dirty="0">
                <a:solidFill>
                  <a:srgbClr val="3D3D3F"/>
                </a:solidFill>
                <a:latin typeface="Arial"/>
                <a:cs typeface="Arial"/>
              </a:rPr>
              <a:t>c</a:t>
            </a:r>
            <a:r>
              <a:rPr sz="1450" spc="-15" dirty="0">
                <a:solidFill>
                  <a:srgbClr val="3D3D3F"/>
                </a:solidFill>
                <a:latin typeface="Arial"/>
                <a:cs typeface="Arial"/>
              </a:rPr>
              <a:t>l</a:t>
            </a:r>
            <a:r>
              <a:rPr sz="1450" spc="5" dirty="0">
                <a:solidFill>
                  <a:srgbClr val="3D3D3F"/>
                </a:solidFill>
                <a:latin typeface="Arial"/>
                <a:cs typeface="Arial"/>
              </a:rPr>
              <a:t>ass</a:t>
            </a:r>
            <a:r>
              <a:rPr sz="1450" spc="4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35" dirty="0">
                <a:solidFill>
                  <a:srgbClr val="3D3D3F"/>
                </a:solidFill>
                <a:latin typeface="Arial"/>
                <a:cs typeface="Arial"/>
              </a:rPr>
              <a:t>l</a:t>
            </a:r>
            <a:r>
              <a:rPr sz="1450" spc="20" dirty="0">
                <a:solidFill>
                  <a:srgbClr val="3D3D3F"/>
                </a:solidFill>
                <a:latin typeface="Arial"/>
                <a:cs typeface="Arial"/>
              </a:rPr>
              <a:t>abel</a:t>
            </a:r>
            <a:r>
              <a:rPr sz="1450" spc="2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20" dirty="0">
                <a:solidFill>
                  <a:srgbClr val="3D3D3F"/>
                </a:solidFill>
                <a:latin typeface="Arial"/>
                <a:cs typeface="Arial"/>
              </a:rPr>
              <a:t>i</a:t>
            </a: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nformation</a:t>
            </a:r>
            <a:r>
              <a:rPr sz="1450" spc="11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15" dirty="0">
                <a:solidFill>
                  <a:srgbClr val="3D3D3F"/>
                </a:solidFill>
                <a:latin typeface="Arial"/>
                <a:cs typeface="Arial"/>
              </a:rPr>
              <a:t>into</a:t>
            </a:r>
            <a:r>
              <a:rPr sz="1450" spc="-5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15" dirty="0">
                <a:solidFill>
                  <a:srgbClr val="3D3D3F"/>
                </a:solidFill>
                <a:latin typeface="Arial"/>
                <a:cs typeface="Arial"/>
              </a:rPr>
              <a:t>con</a:t>
            </a:r>
            <a:r>
              <a:rPr sz="1450" spc="75" dirty="0">
                <a:solidFill>
                  <a:srgbClr val="3D3D3F"/>
                </a:solidFill>
                <a:latin typeface="Arial"/>
                <a:cs typeface="Arial"/>
              </a:rPr>
              <a:t>s</a:t>
            </a:r>
            <a:r>
              <a:rPr sz="1450" spc="-35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derations.</a:t>
            </a:r>
            <a:r>
              <a:rPr sz="1450" spc="7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F"/>
                </a:solidFill>
                <a:latin typeface="Arial"/>
                <a:cs typeface="Arial"/>
              </a:rPr>
              <a:t>Thus,</a:t>
            </a:r>
            <a:r>
              <a:rPr sz="1450" spc="2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F"/>
                </a:solidFill>
                <a:latin typeface="Arial"/>
                <a:cs typeface="Arial"/>
              </a:rPr>
              <a:t>the</a:t>
            </a:r>
            <a:r>
              <a:rPr sz="1450" spc="7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3D3D3F"/>
                </a:solidFill>
                <a:latin typeface="Arial"/>
                <a:cs typeface="Arial"/>
              </a:rPr>
              <a:t>projection</a:t>
            </a:r>
            <a:r>
              <a:rPr sz="1450" spc="4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F"/>
                </a:solidFill>
                <a:latin typeface="Arial"/>
                <a:cs typeface="Arial"/>
              </a:rPr>
              <a:t>of</a:t>
            </a:r>
            <a:r>
              <a:rPr sz="1450" spc="9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PCA</a:t>
            </a:r>
            <a:r>
              <a:rPr sz="1450" spc="-4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F"/>
                </a:solidFill>
                <a:latin typeface="Arial"/>
                <a:cs typeface="Arial"/>
              </a:rPr>
              <a:t>might</a:t>
            </a:r>
            <a:r>
              <a:rPr sz="1450" spc="5" dirty="0">
                <a:solidFill>
                  <a:srgbClr val="3D3D3F"/>
                </a:solidFill>
                <a:latin typeface="Arial"/>
                <a:cs typeface="Arial"/>
              </a:rPr>
              <a:t> not</a:t>
            </a: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13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15" dirty="0">
                <a:solidFill>
                  <a:srgbClr val="3D3D3F"/>
                </a:solidFill>
                <a:latin typeface="Arial"/>
                <a:cs typeface="Arial"/>
              </a:rPr>
              <a:t>be</a:t>
            </a: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19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3D3D3F"/>
                </a:solidFill>
                <a:latin typeface="Arial"/>
                <a:cs typeface="Arial"/>
              </a:rPr>
              <a:t>the</a:t>
            </a: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9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20" dirty="0">
                <a:solidFill>
                  <a:srgbClr val="3D3D3F"/>
                </a:solidFill>
                <a:latin typeface="Arial"/>
                <a:cs typeface="Arial"/>
              </a:rPr>
              <a:t>best</a:t>
            </a: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17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3D3D3F"/>
                </a:solidFill>
                <a:latin typeface="Arial"/>
                <a:cs typeface="Arial"/>
              </a:rPr>
              <a:t>tool</a:t>
            </a: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13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for </a:t>
            </a:r>
            <a:r>
              <a:rPr sz="1450" spc="-7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F"/>
                </a:solidFill>
                <a:latin typeface="Arial"/>
                <a:cs typeface="Arial"/>
              </a:rPr>
              <a:t>class</a:t>
            </a:r>
            <a:r>
              <a:rPr sz="1450" spc="-35" dirty="0">
                <a:solidFill>
                  <a:srgbClr val="3D3D3F"/>
                </a:solidFill>
                <a:latin typeface="Arial"/>
                <a:cs typeface="Arial"/>
              </a:rPr>
              <a:t>i</a:t>
            </a:r>
            <a:r>
              <a:rPr sz="1450" spc="10" dirty="0">
                <a:solidFill>
                  <a:srgbClr val="3D3D3F"/>
                </a:solidFill>
                <a:latin typeface="Arial"/>
                <a:cs typeface="Arial"/>
              </a:rPr>
              <a:t>ficati</a:t>
            </a:r>
            <a:r>
              <a:rPr sz="1450" spc="40" dirty="0">
                <a:solidFill>
                  <a:srgbClr val="3D3D3F"/>
                </a:solidFill>
                <a:latin typeface="Arial"/>
                <a:cs typeface="Arial"/>
              </a:rPr>
              <a:t>on</a:t>
            </a: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12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F"/>
                </a:solidFill>
                <a:latin typeface="Arial"/>
                <a:cs typeface="Arial"/>
              </a:rPr>
              <a:t>prob</a:t>
            </a:r>
            <a:r>
              <a:rPr sz="1450" spc="-35" dirty="0">
                <a:solidFill>
                  <a:srgbClr val="3D3D3F"/>
                </a:solidFill>
                <a:latin typeface="Arial"/>
                <a:cs typeface="Arial"/>
              </a:rPr>
              <a:t>l</a:t>
            </a:r>
            <a:r>
              <a:rPr sz="1450" spc="15" dirty="0">
                <a:solidFill>
                  <a:srgbClr val="3D3D3F"/>
                </a:solidFill>
                <a:latin typeface="Arial"/>
                <a:cs typeface="Arial"/>
              </a:rPr>
              <a:t>ems</a:t>
            </a: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12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30" dirty="0">
                <a:solidFill>
                  <a:srgbClr val="3D3D3F"/>
                </a:solidFill>
                <a:latin typeface="Arial"/>
                <a:cs typeface="Arial"/>
              </a:rPr>
              <a:t>as</a:t>
            </a: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13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F"/>
                </a:solidFill>
                <a:latin typeface="Arial"/>
                <a:cs typeface="Arial"/>
              </a:rPr>
              <a:t>including</a:t>
            </a: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14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3D3D3F"/>
                </a:solidFill>
                <a:latin typeface="Arial"/>
                <a:cs typeface="Arial"/>
              </a:rPr>
              <a:t>the</a:t>
            </a: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9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F"/>
                </a:solidFill>
                <a:latin typeface="Arial"/>
                <a:cs typeface="Arial"/>
              </a:rPr>
              <a:t>class</a:t>
            </a: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114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35" dirty="0">
                <a:solidFill>
                  <a:srgbClr val="3D3D3F"/>
                </a:solidFill>
                <a:latin typeface="Arial"/>
                <a:cs typeface="Arial"/>
              </a:rPr>
              <a:t>l</a:t>
            </a:r>
            <a:r>
              <a:rPr sz="1450" spc="20" dirty="0">
                <a:solidFill>
                  <a:srgbClr val="3D3D3F"/>
                </a:solidFill>
                <a:latin typeface="Arial"/>
                <a:cs typeface="Arial"/>
              </a:rPr>
              <a:t>abel</a:t>
            </a: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14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3D3D3F"/>
                </a:solidFill>
                <a:latin typeface="Arial"/>
                <a:cs typeface="Arial"/>
              </a:rPr>
              <a:t>when</a:t>
            </a: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F"/>
                </a:solidFill>
                <a:latin typeface="Arial"/>
                <a:cs typeface="Arial"/>
              </a:rPr>
              <a:t>comput</a:t>
            </a:r>
            <a:r>
              <a:rPr sz="1450" spc="45" dirty="0">
                <a:solidFill>
                  <a:srgbClr val="3D3D3F"/>
                </a:solidFill>
                <a:latin typeface="Arial"/>
                <a:cs typeface="Arial"/>
              </a:rPr>
              <a:t>i</a:t>
            </a:r>
            <a:r>
              <a:rPr sz="1450" spc="30" dirty="0">
                <a:solidFill>
                  <a:srgbClr val="3D3D3F"/>
                </a:solidFill>
                <a:latin typeface="Arial"/>
                <a:cs typeface="Arial"/>
              </a:rPr>
              <a:t>ng</a:t>
            </a:r>
            <a:r>
              <a:rPr sz="1450" spc="18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F"/>
                </a:solidFill>
                <a:latin typeface="Arial"/>
                <a:cs typeface="Arial"/>
              </a:rPr>
              <a:t>the</a:t>
            </a:r>
            <a:r>
              <a:rPr sz="1450" spc="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projection</a:t>
            </a:r>
            <a:r>
              <a:rPr sz="1450" spc="10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matrix</a:t>
            </a:r>
            <a:r>
              <a:rPr sz="1450" spc="2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00" b="1" spc="35" dirty="0">
                <a:solidFill>
                  <a:srgbClr val="3D3D3F"/>
                </a:solidFill>
                <a:latin typeface="Arial"/>
                <a:cs typeface="Arial"/>
              </a:rPr>
              <a:t>may</a:t>
            </a:r>
            <a:r>
              <a:rPr sz="1400" b="1" spc="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F"/>
                </a:solidFill>
                <a:latin typeface="Arial"/>
                <a:cs typeface="Arial"/>
              </a:rPr>
              <a:t>sign</a:t>
            </a:r>
            <a:r>
              <a:rPr sz="1450" spc="-20" dirty="0">
                <a:solidFill>
                  <a:srgbClr val="3D3D3F"/>
                </a:solidFill>
                <a:latin typeface="Arial"/>
                <a:cs typeface="Arial"/>
              </a:rPr>
              <a:t>i</a:t>
            </a:r>
            <a:r>
              <a:rPr sz="1450" spc="35" dirty="0">
                <a:solidFill>
                  <a:srgbClr val="3D3D3F"/>
                </a:solidFill>
                <a:latin typeface="Arial"/>
                <a:cs typeface="Arial"/>
              </a:rPr>
              <a:t>fi</a:t>
            </a: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cantly</a:t>
            </a:r>
            <a:r>
              <a:rPr sz="1450" spc="6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F"/>
                </a:solidFill>
                <a:latin typeface="Arial"/>
                <a:cs typeface="Arial"/>
              </a:rPr>
              <a:t>enhance</a:t>
            </a:r>
            <a:r>
              <a:rPr sz="1450" spc="7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15" dirty="0">
                <a:solidFill>
                  <a:srgbClr val="3D3D3F"/>
                </a:solidFill>
                <a:latin typeface="Arial"/>
                <a:cs typeface="Arial"/>
              </a:rPr>
              <a:t>t</a:t>
            </a:r>
            <a:r>
              <a:rPr sz="1450" spc="-20" dirty="0">
                <a:solidFill>
                  <a:srgbClr val="3D3D3F"/>
                </a:solidFill>
                <a:latin typeface="Arial"/>
                <a:cs typeface="Arial"/>
              </a:rPr>
              <a:t>h</a:t>
            </a:r>
            <a:r>
              <a:rPr sz="1450" spc="55" dirty="0">
                <a:solidFill>
                  <a:srgbClr val="3D3D3F"/>
                </a:solidFill>
                <a:latin typeface="Arial"/>
                <a:cs typeface="Arial"/>
              </a:rPr>
              <a:t>e</a:t>
            </a:r>
            <a:r>
              <a:rPr sz="1450" spc="10" dirty="0">
                <a:solidFill>
                  <a:srgbClr val="3D3D3F"/>
                </a:solidFill>
                <a:latin typeface="Arial"/>
                <a:cs typeface="Arial"/>
              </a:rPr>
              <a:t> class</a:t>
            </a:r>
            <a:r>
              <a:rPr sz="1450" spc="-35" dirty="0">
                <a:solidFill>
                  <a:srgbClr val="3D3D3F"/>
                </a:solidFill>
                <a:latin typeface="Arial"/>
                <a:cs typeface="Arial"/>
              </a:rPr>
              <a:t>i</a:t>
            </a:r>
            <a:r>
              <a:rPr sz="1450" spc="10" dirty="0">
                <a:solidFill>
                  <a:srgbClr val="3D3D3F"/>
                </a:solidFill>
                <a:latin typeface="Arial"/>
                <a:cs typeface="Arial"/>
              </a:rPr>
              <a:t>ficati</a:t>
            </a:r>
            <a:r>
              <a:rPr sz="1450" spc="40" dirty="0">
                <a:solidFill>
                  <a:srgbClr val="3D3D3F"/>
                </a:solidFill>
                <a:latin typeface="Arial"/>
                <a:cs typeface="Arial"/>
              </a:rPr>
              <a:t>on</a:t>
            </a:r>
            <a:r>
              <a:rPr sz="1450" spc="5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F"/>
                </a:solidFill>
                <a:latin typeface="Arial"/>
                <a:cs typeface="Arial"/>
              </a:rPr>
              <a:t>resu</a:t>
            </a:r>
            <a:r>
              <a:rPr sz="1450" spc="-65" dirty="0">
                <a:solidFill>
                  <a:srgbClr val="3D3D3F"/>
                </a:solidFill>
                <a:latin typeface="Arial"/>
                <a:cs typeface="Arial"/>
              </a:rPr>
              <a:t>l</a:t>
            </a:r>
            <a:r>
              <a:rPr sz="1450" spc="10" dirty="0">
                <a:solidFill>
                  <a:srgbClr val="3D3D3F"/>
                </a:solidFill>
                <a:latin typeface="Arial"/>
                <a:cs typeface="Arial"/>
              </a:rPr>
              <a:t>ts.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3D3D3F"/>
              </a:buClr>
              <a:buFont typeface="Arial"/>
              <a:buChar char="•"/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  <a:buClr>
                <a:srgbClr val="3D3D3F"/>
              </a:buClr>
              <a:buFont typeface="Arial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196850" marR="5080" indent="-184150" algn="just">
              <a:lnSpc>
                <a:spcPts val="1630"/>
              </a:lnSpc>
              <a:buClr>
                <a:srgbClr val="3D3D3F"/>
              </a:buClr>
              <a:buFont typeface="Arial"/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When </a:t>
            </a:r>
            <a:r>
              <a:rPr sz="1450" spc="-10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F"/>
                </a:solidFill>
                <a:latin typeface="Arial"/>
                <a:cs typeface="Arial"/>
              </a:rPr>
              <a:t>projecting</a:t>
            </a: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19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3D3D3F"/>
                </a:solidFill>
                <a:latin typeface="Arial"/>
                <a:cs typeface="Arial"/>
              </a:rPr>
              <a:t>the</a:t>
            </a:r>
            <a:r>
              <a:rPr sz="1450" spc="19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F"/>
                </a:solidFill>
                <a:latin typeface="Arial"/>
                <a:cs typeface="Arial"/>
              </a:rPr>
              <a:t>data</a:t>
            </a: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17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30" dirty="0">
                <a:solidFill>
                  <a:srgbClr val="3D3D3F"/>
                </a:solidFill>
                <a:latin typeface="Arial"/>
                <a:cs typeface="Arial"/>
              </a:rPr>
              <a:t>to</a:t>
            </a:r>
            <a:r>
              <a:rPr sz="1450" spc="17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F"/>
                </a:solidFill>
                <a:latin typeface="Arial"/>
                <a:cs typeface="Arial"/>
              </a:rPr>
              <a:t>achieve</a:t>
            </a: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10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60" dirty="0">
                <a:solidFill>
                  <a:srgbClr val="3D3D3F"/>
                </a:solidFill>
                <a:latin typeface="Arial"/>
                <a:cs typeface="Arial"/>
              </a:rPr>
              <a:t>d</a:t>
            </a:r>
            <a:r>
              <a:rPr sz="1450" spc="5" dirty="0">
                <a:solidFill>
                  <a:srgbClr val="3D3D3F"/>
                </a:solidFill>
                <a:latin typeface="Arial"/>
                <a:cs typeface="Arial"/>
              </a:rPr>
              <a:t>imensiona</a:t>
            </a:r>
            <a:r>
              <a:rPr sz="1450" spc="85" dirty="0">
                <a:solidFill>
                  <a:srgbClr val="3D3D3F"/>
                </a:solidFill>
                <a:latin typeface="Arial"/>
                <a:cs typeface="Arial"/>
              </a:rPr>
              <a:t>l</a:t>
            </a:r>
            <a:r>
              <a:rPr sz="1450" spc="-35" dirty="0">
                <a:solidFill>
                  <a:srgbClr val="3D3D3F"/>
                </a:solidFill>
                <a:latin typeface="Arial"/>
                <a:cs typeface="Arial"/>
              </a:rPr>
              <a:t>i</a:t>
            </a:r>
            <a:r>
              <a:rPr sz="1450" spc="20" dirty="0">
                <a:solidFill>
                  <a:srgbClr val="3D3D3F"/>
                </a:solidFill>
                <a:latin typeface="Arial"/>
                <a:cs typeface="Arial"/>
              </a:rPr>
              <a:t>ty</a:t>
            </a: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13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F"/>
                </a:solidFill>
                <a:latin typeface="Arial"/>
                <a:cs typeface="Arial"/>
              </a:rPr>
              <a:t>reductio</a:t>
            </a:r>
            <a:r>
              <a:rPr sz="1450" spc="75" dirty="0">
                <a:solidFill>
                  <a:srgbClr val="3D3D3F"/>
                </a:solidFill>
                <a:latin typeface="Arial"/>
                <a:cs typeface="Arial"/>
              </a:rPr>
              <a:t>n</a:t>
            </a:r>
            <a:r>
              <a:rPr sz="1450" spc="40" dirty="0">
                <a:solidFill>
                  <a:srgbClr val="6B6B6B"/>
                </a:solidFill>
                <a:latin typeface="Arial"/>
                <a:cs typeface="Arial"/>
              </a:rPr>
              <a:t>,</a:t>
            </a:r>
            <a:r>
              <a:rPr sz="1450" spc="2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1450" spc="45" dirty="0">
                <a:solidFill>
                  <a:srgbClr val="3D3D3F"/>
                </a:solidFill>
                <a:latin typeface="Arial"/>
                <a:cs typeface="Arial"/>
              </a:rPr>
              <a:t>we</a:t>
            </a: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14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F"/>
                </a:solidFill>
                <a:latin typeface="Arial"/>
                <a:cs typeface="Arial"/>
              </a:rPr>
              <a:t>only</a:t>
            </a: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12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F"/>
                </a:solidFill>
                <a:latin typeface="Arial"/>
                <a:cs typeface="Arial"/>
              </a:rPr>
              <a:t>keep</a:t>
            </a:r>
            <a:r>
              <a:rPr sz="1450" spc="19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3D3D3F"/>
                </a:solidFill>
                <a:latin typeface="Arial"/>
                <a:cs typeface="Arial"/>
              </a:rPr>
              <a:t>a</a:t>
            </a: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15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certain </a:t>
            </a:r>
            <a:r>
              <a:rPr sz="1450" spc="-9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F"/>
                </a:solidFill>
                <a:latin typeface="Arial"/>
                <a:cs typeface="Arial"/>
              </a:rPr>
              <a:t>number</a:t>
            </a: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14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F"/>
                </a:solidFill>
                <a:latin typeface="Arial"/>
                <a:cs typeface="Arial"/>
              </a:rPr>
              <a:t>of</a:t>
            </a:r>
            <a:r>
              <a:rPr sz="1450" spc="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30" dirty="0">
                <a:solidFill>
                  <a:srgbClr val="3D3D3F"/>
                </a:solidFill>
                <a:latin typeface="Arial"/>
                <a:cs typeface="Arial"/>
              </a:rPr>
              <a:t>pr</a:t>
            </a:r>
            <a:r>
              <a:rPr sz="1450" spc="-55" dirty="0">
                <a:solidFill>
                  <a:srgbClr val="3D3D3F"/>
                </a:solidFill>
                <a:latin typeface="Arial"/>
                <a:cs typeface="Arial"/>
              </a:rPr>
              <a:t>i</a:t>
            </a:r>
            <a:r>
              <a:rPr sz="1450" spc="10" dirty="0">
                <a:solidFill>
                  <a:srgbClr val="3D3D3F"/>
                </a:solidFill>
                <a:latin typeface="Arial"/>
                <a:cs typeface="Arial"/>
              </a:rPr>
              <a:t>ncipal</a:t>
            </a:r>
            <a:r>
              <a:rPr sz="1450" spc="8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3D3D3F"/>
                </a:solidFill>
                <a:latin typeface="Arial"/>
                <a:cs typeface="Arial"/>
              </a:rPr>
              <a:t>components</a:t>
            </a:r>
            <a:r>
              <a:rPr sz="1450" spc="-17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40" dirty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450" spc="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50" spc="25" dirty="0">
                <a:solidFill>
                  <a:srgbClr val="3D3D3F"/>
                </a:solidFill>
                <a:latin typeface="Arial"/>
                <a:cs typeface="Arial"/>
              </a:rPr>
              <a:t>but</a:t>
            </a:r>
            <a:r>
              <a:rPr sz="1450" spc="3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25" dirty="0">
                <a:solidFill>
                  <a:srgbClr val="3D3D3F"/>
                </a:solidFill>
                <a:latin typeface="Arial"/>
                <a:cs typeface="Arial"/>
              </a:rPr>
              <a:t>how</a:t>
            </a:r>
            <a:r>
              <a:rPr sz="1450" spc="5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30" dirty="0">
                <a:solidFill>
                  <a:srgbClr val="3D3D3F"/>
                </a:solidFill>
                <a:latin typeface="Arial"/>
                <a:cs typeface="Arial"/>
              </a:rPr>
              <a:t>to</a:t>
            </a:r>
            <a:r>
              <a:rPr sz="1450" spc="114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F"/>
                </a:solidFill>
                <a:latin typeface="Arial"/>
                <a:cs typeface="Arial"/>
              </a:rPr>
              <a:t>choose</a:t>
            </a:r>
            <a:r>
              <a:rPr sz="1450" spc="10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35" dirty="0">
                <a:solidFill>
                  <a:srgbClr val="3D3D3F"/>
                </a:solidFill>
                <a:latin typeface="Arial"/>
                <a:cs typeface="Arial"/>
              </a:rPr>
              <a:t>t</a:t>
            </a:r>
            <a:r>
              <a:rPr sz="1450" spc="15" dirty="0">
                <a:solidFill>
                  <a:srgbClr val="3D3D3F"/>
                </a:solidFill>
                <a:latin typeface="Arial"/>
                <a:cs typeface="Arial"/>
              </a:rPr>
              <a:t>h</a:t>
            </a:r>
            <a:r>
              <a:rPr sz="1450" spc="125" dirty="0">
                <a:solidFill>
                  <a:srgbClr val="3D3D3F"/>
                </a:solidFill>
                <a:latin typeface="Arial"/>
                <a:cs typeface="Arial"/>
              </a:rPr>
              <a:t>e</a:t>
            </a:r>
            <a:r>
              <a:rPr sz="1450" spc="5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F"/>
                </a:solidFill>
                <a:latin typeface="Arial"/>
                <a:cs typeface="Arial"/>
              </a:rPr>
              <a:t>number</a:t>
            </a:r>
            <a:r>
              <a:rPr sz="1450" spc="14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F"/>
                </a:solidFill>
                <a:latin typeface="Arial"/>
                <a:cs typeface="Arial"/>
              </a:rPr>
              <a:t>of</a:t>
            </a:r>
            <a:r>
              <a:rPr sz="1450" spc="15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F"/>
                </a:solidFill>
                <a:latin typeface="Arial"/>
                <a:cs typeface="Arial"/>
              </a:rPr>
              <a:t>reta</a:t>
            </a:r>
            <a:r>
              <a:rPr sz="1450" spc="-30" dirty="0">
                <a:solidFill>
                  <a:srgbClr val="3D3D3F"/>
                </a:solidFill>
                <a:latin typeface="Arial"/>
                <a:cs typeface="Arial"/>
              </a:rPr>
              <a:t>i</a:t>
            </a:r>
            <a:r>
              <a:rPr sz="1450" spc="40" dirty="0">
                <a:solidFill>
                  <a:srgbClr val="3D3D3F"/>
                </a:solidFill>
                <a:latin typeface="Arial"/>
                <a:cs typeface="Arial"/>
              </a:rPr>
              <a:t>ned</a:t>
            </a:r>
            <a:r>
              <a:rPr sz="1450" spc="7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components</a:t>
            </a:r>
            <a:r>
              <a:rPr sz="1450" spc="15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40" dirty="0">
                <a:solidFill>
                  <a:srgbClr val="3D3D3F"/>
                </a:solidFill>
                <a:latin typeface="Arial"/>
                <a:cs typeface="Arial"/>
              </a:rPr>
              <a:t>is</a:t>
            </a:r>
            <a:r>
              <a:rPr sz="1450" spc="9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F"/>
                </a:solidFill>
                <a:latin typeface="Arial"/>
                <a:cs typeface="Arial"/>
              </a:rPr>
              <a:t>hard</a:t>
            </a:r>
            <a:r>
              <a:rPr sz="1450" spc="30" dirty="0">
                <a:solidFill>
                  <a:srgbClr val="3D3D3F"/>
                </a:solidFill>
                <a:latin typeface="Arial"/>
                <a:cs typeface="Arial"/>
              </a:rPr>
              <a:t> to</a:t>
            </a:r>
            <a:r>
              <a:rPr sz="1450" spc="114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3D3D3F"/>
                </a:solidFill>
                <a:latin typeface="Arial"/>
                <a:cs typeface="Arial"/>
              </a:rPr>
              <a:t>determ</a:t>
            </a:r>
            <a:r>
              <a:rPr sz="1450" spc="60" dirty="0">
                <a:solidFill>
                  <a:srgbClr val="3D3D3F"/>
                </a:solidFill>
                <a:latin typeface="Arial"/>
                <a:cs typeface="Arial"/>
              </a:rPr>
              <a:t>i</a:t>
            </a:r>
            <a:r>
              <a:rPr sz="1450" spc="45" dirty="0">
                <a:solidFill>
                  <a:srgbClr val="3D3D3F"/>
                </a:solidFill>
                <a:latin typeface="Arial"/>
                <a:cs typeface="Arial"/>
              </a:rPr>
              <a:t>ne</a:t>
            </a:r>
            <a:r>
              <a:rPr sz="1450" spc="2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30" dirty="0">
                <a:solidFill>
                  <a:srgbClr val="3D3D3F"/>
                </a:solidFill>
                <a:latin typeface="Arial"/>
                <a:cs typeface="Arial"/>
              </a:rPr>
              <a:t>as</a:t>
            </a:r>
            <a:r>
              <a:rPr sz="1450" spc="3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D3D3F"/>
                </a:solidFill>
                <a:latin typeface="Arial"/>
                <a:cs typeface="Arial"/>
              </a:rPr>
              <a:t>it</a:t>
            </a:r>
            <a:r>
              <a:rPr sz="1450" spc="2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40" dirty="0">
                <a:solidFill>
                  <a:srgbClr val="3D3D3F"/>
                </a:solidFill>
                <a:latin typeface="Arial"/>
                <a:cs typeface="Arial"/>
              </a:rPr>
              <a:t>is</a:t>
            </a:r>
            <a:r>
              <a:rPr sz="1450" spc="-8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3D3D3F"/>
                </a:solidFill>
                <a:latin typeface="Arial"/>
                <a:cs typeface="Arial"/>
              </a:rPr>
              <a:t>a</a:t>
            </a:r>
            <a:r>
              <a:rPr sz="1450" spc="7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3D3D3F"/>
                </a:solidFill>
                <a:latin typeface="Arial"/>
                <a:cs typeface="Arial"/>
              </a:rPr>
              <a:t>prob</a:t>
            </a:r>
            <a:r>
              <a:rPr sz="1450" spc="-35" dirty="0">
                <a:solidFill>
                  <a:srgbClr val="3D3D3F"/>
                </a:solidFill>
                <a:latin typeface="Arial"/>
                <a:cs typeface="Arial"/>
              </a:rPr>
              <a:t>l</a:t>
            </a:r>
            <a:r>
              <a:rPr sz="1450" spc="40" dirty="0">
                <a:solidFill>
                  <a:srgbClr val="3D3D3F"/>
                </a:solidFill>
                <a:latin typeface="Arial"/>
                <a:cs typeface="Arial"/>
              </a:rPr>
              <a:t>em</a:t>
            </a:r>
            <a:r>
              <a:rPr sz="1450" spc="-5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3D3D3F"/>
                </a:solidFill>
                <a:latin typeface="Arial"/>
                <a:cs typeface="Arial"/>
              </a:rPr>
              <a:t>dependent</a:t>
            </a:r>
            <a:r>
              <a:rPr sz="1450" spc="60" dirty="0">
                <a:solidFill>
                  <a:srgbClr val="3D3D3F"/>
                </a:solidFill>
                <a:latin typeface="Arial"/>
                <a:cs typeface="Arial"/>
              </a:rPr>
              <a:t> </a:t>
            </a:r>
            <a:r>
              <a:rPr sz="1450" spc="15" dirty="0">
                <a:solidFill>
                  <a:srgbClr val="3D3D3F"/>
                </a:solidFill>
                <a:latin typeface="Arial"/>
                <a:cs typeface="Arial"/>
              </a:rPr>
              <a:t>task.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52976" y="5685799"/>
            <a:ext cx="2004695" cy="251460"/>
          </a:xfrm>
          <a:custGeom>
            <a:avLst/>
            <a:gdLst/>
            <a:ahLst/>
            <a:cxnLst/>
            <a:rect l="l" t="t" r="r" b="b"/>
            <a:pathLst>
              <a:path w="2004695" h="251460">
                <a:moveTo>
                  <a:pt x="0" y="0"/>
                </a:moveTo>
                <a:lnTo>
                  <a:pt x="2004493" y="0"/>
                </a:lnTo>
                <a:lnTo>
                  <a:pt x="2004493" y="251228"/>
                </a:lnTo>
                <a:lnTo>
                  <a:pt x="0" y="251228"/>
                </a:lnTo>
                <a:lnTo>
                  <a:pt x="0" y="0"/>
                </a:lnTo>
                <a:close/>
              </a:path>
            </a:pathLst>
          </a:custGeom>
          <a:solidFill>
            <a:srgbClr val="89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53719" y="5715312"/>
            <a:ext cx="202374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solidFill>
                  <a:srgbClr val="F2D6E6"/>
                </a:solidFill>
                <a:latin typeface="Arial"/>
                <a:cs typeface="Arial"/>
              </a:rPr>
              <a:t>Lets</a:t>
            </a:r>
            <a:r>
              <a:rPr sz="1450" spc="-5" dirty="0">
                <a:solidFill>
                  <a:srgbClr val="F2D6E6"/>
                </a:solidFill>
                <a:latin typeface="Arial"/>
                <a:cs typeface="Arial"/>
              </a:rPr>
              <a:t> </a:t>
            </a:r>
            <a:r>
              <a:rPr sz="1450" spc="20" dirty="0">
                <a:solidFill>
                  <a:srgbClr val="F2D6E6"/>
                </a:solidFill>
                <a:latin typeface="Arial"/>
                <a:cs typeface="Arial"/>
              </a:rPr>
              <a:t>have</a:t>
            </a:r>
            <a:r>
              <a:rPr sz="1450" spc="-45" dirty="0">
                <a:solidFill>
                  <a:srgbClr val="F2D6E6"/>
                </a:solidFill>
                <a:latin typeface="Arial"/>
                <a:cs typeface="Arial"/>
              </a:rPr>
              <a:t> </a:t>
            </a:r>
            <a:r>
              <a:rPr sz="1450" spc="55" dirty="0">
                <a:solidFill>
                  <a:srgbClr val="F2D6E6"/>
                </a:solidFill>
                <a:latin typeface="Arial"/>
                <a:cs typeface="Arial"/>
              </a:rPr>
              <a:t>a</a:t>
            </a:r>
            <a:r>
              <a:rPr sz="1450" spc="10" dirty="0">
                <a:solidFill>
                  <a:srgbClr val="F2D6E6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F2D6E6"/>
                </a:solidFill>
                <a:latin typeface="Arial"/>
                <a:cs typeface="Arial"/>
              </a:rPr>
              <a:t>look</a:t>
            </a:r>
            <a:r>
              <a:rPr sz="1450" spc="70" dirty="0">
                <a:solidFill>
                  <a:srgbClr val="F2D6E6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F2D6E6"/>
                </a:solidFill>
                <a:latin typeface="Arial"/>
                <a:cs typeface="Arial"/>
              </a:rPr>
              <a:t>at</a:t>
            </a:r>
            <a:r>
              <a:rPr sz="1450" spc="70" dirty="0">
                <a:solidFill>
                  <a:srgbClr val="F2D6E6"/>
                </a:solidFill>
                <a:latin typeface="Arial"/>
                <a:cs typeface="Arial"/>
              </a:rPr>
              <a:t> </a:t>
            </a:r>
            <a:r>
              <a:rPr sz="1450" spc="-30" dirty="0">
                <a:solidFill>
                  <a:srgbClr val="F2D6E6"/>
                </a:solidFill>
                <a:latin typeface="Arial"/>
                <a:cs typeface="Arial"/>
              </a:rPr>
              <a:t>LOA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61692" y="5617651"/>
            <a:ext cx="486409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1105" dirty="0">
                <a:solidFill>
                  <a:srgbClr val="3B82C1"/>
                </a:solidFill>
                <a:latin typeface="Arial"/>
                <a:cs typeface="Arial"/>
              </a:rPr>
              <a:t>•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1018</Words>
  <Application>Microsoft Office PowerPoint</Application>
  <PresentationFormat>Benutzerdefiniert</PresentationFormat>
  <Paragraphs>252</Paragraphs>
  <Slides>17</Slides>
  <Notes>17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Office Theme</vt:lpstr>
      <vt:lpstr>PowerPoint-Präsentation</vt:lpstr>
      <vt:lpstr>Within-Class Scatter (Sw)</vt:lpstr>
      <vt:lpstr>Within-Class Scatter (Sw)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PCA - Disadvantages</vt:lpstr>
      <vt:lpstr>PowerPoint-Präsentation</vt:lpstr>
      <vt:lpstr>PowerPoint-Präsentation</vt:lpstr>
      <vt:lpstr>PowerPoint-Präsentation</vt:lpstr>
      <vt:lpstr>PowerPoint-Präsentation</vt:lpstr>
      <vt:lpstr>Variance &amp; Covariance</vt:lpstr>
      <vt:lpstr>Principal Component Analysis (PCA)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2022-08-27T20:49:09Z</dcterms:created>
  <dcterms:modified xsi:type="dcterms:W3CDTF">2022-08-27T18:49:15Z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2022-08-27T00:00:00Z</vt:filetime>
  </property>
  <property fmtid="{D5CDD505-2E9C-101B-9397-08002B2CF9AE}" pid="3" name="LastSaved">
    <vt:filetime>2022-08-27T00:00:00Z</vt:filetime>
  </property>
</Properties>
</file>