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60" r:id="rId4"/>
    <p:sldId id="259" r:id="rId5"/>
    <p:sldId id="264" r:id="rId6"/>
    <p:sldId id="298" r:id="rId7"/>
    <p:sldId id="299" r:id="rId8"/>
    <p:sldId id="300" r:id="rId9"/>
    <p:sldId id="301" r:id="rId10"/>
    <p:sldId id="302" r:id="rId11"/>
    <p:sldId id="303" r:id="rId12"/>
    <p:sldId id="306" r:id="rId13"/>
    <p:sldId id="307" r:id="rId14"/>
    <p:sldId id="308" r:id="rId15"/>
    <p:sldId id="309" r:id="rId16"/>
    <p:sldId id="304" r:id="rId17"/>
    <p:sldId id="316" r:id="rId18"/>
    <p:sldId id="310" r:id="rId19"/>
    <p:sldId id="311" r:id="rId20"/>
    <p:sldId id="312" r:id="rId21"/>
    <p:sldId id="313" r:id="rId22"/>
    <p:sldId id="275" r:id="rId23"/>
    <p:sldId id="305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  <p:bold r:id="rId27"/>
    </p:embeddedFont>
    <p:embeddedFont>
      <p:font typeface="Baloo 2 ExtraBold" panose="020B0604020202020204" charset="0"/>
      <p:bold r:id="rId28"/>
    </p:embeddedFont>
    <p:embeddedFont>
      <p:font typeface="Century Schoolbook" panose="02040604050505020304" pitchFamily="18" charset="0"/>
      <p:regular r:id="rId29"/>
      <p:bold r:id="rId30"/>
      <p:italic r:id="rId31"/>
      <p:boldItalic r:id="rId32"/>
    </p:embeddedFont>
    <p:embeddedFont>
      <p:font typeface="DM Sans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52ABF6-A29A-4ABD-9DE7-EE33404BAB93}">
  <a:tblStyle styleId="{1F52ABF6-A29A-4ABD-9DE7-EE33404BAB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338E22-6B99-41DA-8ECB-65ECE05520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46" y="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0C96A83F-19E1-721A-29FF-CC19BAC98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77A82489-7E9F-70A1-E6D1-96534AA4C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91CE4F4D-6027-999B-6759-058EBB77E3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95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46293FBD-8175-573E-85C1-F8B047C7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>
            <a:extLst>
              <a:ext uri="{FF2B5EF4-FFF2-40B4-BE49-F238E27FC236}">
                <a16:creationId xmlns:a16="http://schemas.microsoft.com/office/drawing/2014/main" id="{B27BB9F4-BB1E-D884-F71E-5BF6A130B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>
            <a:extLst>
              <a:ext uri="{FF2B5EF4-FFF2-40B4-BE49-F238E27FC236}">
                <a16:creationId xmlns:a16="http://schemas.microsoft.com/office/drawing/2014/main" id="{5CEA59A1-C8F2-4772-DB98-B5769F6F2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78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>
          <a:extLst>
            <a:ext uri="{FF2B5EF4-FFF2-40B4-BE49-F238E27FC236}">
              <a16:creationId xmlns:a16="http://schemas.microsoft.com/office/drawing/2014/main" id="{85407C18-CB32-2438-0C0C-DCFEF47A5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4_2720:notes">
            <a:extLst>
              <a:ext uri="{FF2B5EF4-FFF2-40B4-BE49-F238E27FC236}">
                <a16:creationId xmlns:a16="http://schemas.microsoft.com/office/drawing/2014/main" id="{A36B3A62-72C0-D946-52A0-683423D8A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4_2720:notes">
            <a:extLst>
              <a:ext uri="{FF2B5EF4-FFF2-40B4-BE49-F238E27FC236}">
                <a16:creationId xmlns:a16="http://schemas.microsoft.com/office/drawing/2014/main" id="{C75DD0EC-3809-41C6-9224-CD5D2F40CA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84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>
          <a:extLst>
            <a:ext uri="{FF2B5EF4-FFF2-40B4-BE49-F238E27FC236}">
              <a16:creationId xmlns:a16="http://schemas.microsoft.com/office/drawing/2014/main" id="{FB7756F0-0E4A-39A3-3DAD-8F7F382E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4_2720:notes">
            <a:extLst>
              <a:ext uri="{FF2B5EF4-FFF2-40B4-BE49-F238E27FC236}">
                <a16:creationId xmlns:a16="http://schemas.microsoft.com/office/drawing/2014/main" id="{94DE598F-826F-EED2-FBD0-8F77B1A2C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4_2720:notes">
            <a:extLst>
              <a:ext uri="{FF2B5EF4-FFF2-40B4-BE49-F238E27FC236}">
                <a16:creationId xmlns:a16="http://schemas.microsoft.com/office/drawing/2014/main" id="{782A0E1E-ED80-E8BF-AF9B-C7BD2172C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01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>
          <a:extLst>
            <a:ext uri="{FF2B5EF4-FFF2-40B4-BE49-F238E27FC236}">
              <a16:creationId xmlns:a16="http://schemas.microsoft.com/office/drawing/2014/main" id="{0F87517E-B691-2759-E8B0-12096ED3F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4_2720:notes">
            <a:extLst>
              <a:ext uri="{FF2B5EF4-FFF2-40B4-BE49-F238E27FC236}">
                <a16:creationId xmlns:a16="http://schemas.microsoft.com/office/drawing/2014/main" id="{F9E0CAF7-2C57-7EDC-63CA-3542AC598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4_2720:notes">
            <a:extLst>
              <a:ext uri="{FF2B5EF4-FFF2-40B4-BE49-F238E27FC236}">
                <a16:creationId xmlns:a16="http://schemas.microsoft.com/office/drawing/2014/main" id="{EC482368-98D8-AEB9-FFCD-DC1517EFEB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086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>
          <a:extLst>
            <a:ext uri="{FF2B5EF4-FFF2-40B4-BE49-F238E27FC236}">
              <a16:creationId xmlns:a16="http://schemas.microsoft.com/office/drawing/2014/main" id="{813E2595-8723-F463-9ED4-DE13E563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4_2720:notes">
            <a:extLst>
              <a:ext uri="{FF2B5EF4-FFF2-40B4-BE49-F238E27FC236}">
                <a16:creationId xmlns:a16="http://schemas.microsoft.com/office/drawing/2014/main" id="{468F1B2F-4CA4-3B89-5355-29DF0C9079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4_2720:notes">
            <a:extLst>
              <a:ext uri="{FF2B5EF4-FFF2-40B4-BE49-F238E27FC236}">
                <a16:creationId xmlns:a16="http://schemas.microsoft.com/office/drawing/2014/main" id="{22F2253C-90A2-6929-2452-DA02D5973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54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>
          <a:extLst>
            <a:ext uri="{FF2B5EF4-FFF2-40B4-BE49-F238E27FC236}">
              <a16:creationId xmlns:a16="http://schemas.microsoft.com/office/drawing/2014/main" id="{6F992E90-018A-706D-A358-364CC7060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377:notes">
            <a:extLst>
              <a:ext uri="{FF2B5EF4-FFF2-40B4-BE49-F238E27FC236}">
                <a16:creationId xmlns:a16="http://schemas.microsoft.com/office/drawing/2014/main" id="{4CB17F3A-261C-6892-413F-A0F63F0A1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377:notes">
            <a:extLst>
              <a:ext uri="{FF2B5EF4-FFF2-40B4-BE49-F238E27FC236}">
                <a16:creationId xmlns:a16="http://schemas.microsoft.com/office/drawing/2014/main" id="{4694A7C4-44F6-5971-1B61-54F29B94A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87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>
          <a:extLst>
            <a:ext uri="{FF2B5EF4-FFF2-40B4-BE49-F238E27FC236}">
              <a16:creationId xmlns:a16="http://schemas.microsoft.com/office/drawing/2014/main" id="{65745781-5452-B7AA-0AEF-791659F62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377:notes">
            <a:extLst>
              <a:ext uri="{FF2B5EF4-FFF2-40B4-BE49-F238E27FC236}">
                <a16:creationId xmlns:a16="http://schemas.microsoft.com/office/drawing/2014/main" id="{C8A3EDEA-1EE1-5D45-2967-71172FC0DE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377:notes">
            <a:extLst>
              <a:ext uri="{FF2B5EF4-FFF2-40B4-BE49-F238E27FC236}">
                <a16:creationId xmlns:a16="http://schemas.microsoft.com/office/drawing/2014/main" id="{F72FEAB2-87AF-EDC8-F7B3-93FBE36F05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450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>
          <a:extLst>
            <a:ext uri="{FF2B5EF4-FFF2-40B4-BE49-F238E27FC236}">
              <a16:creationId xmlns:a16="http://schemas.microsoft.com/office/drawing/2014/main" id="{16EFDA19-5DD0-3374-97B9-BCFC70C4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4_2720:notes">
            <a:extLst>
              <a:ext uri="{FF2B5EF4-FFF2-40B4-BE49-F238E27FC236}">
                <a16:creationId xmlns:a16="http://schemas.microsoft.com/office/drawing/2014/main" id="{AF5B18FB-C738-85CC-23F3-A12651DBB5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4_2720:notes">
            <a:extLst>
              <a:ext uri="{FF2B5EF4-FFF2-40B4-BE49-F238E27FC236}">
                <a16:creationId xmlns:a16="http://schemas.microsoft.com/office/drawing/2014/main" id="{5161362C-C200-A459-88A3-202E825140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4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>
          <a:extLst>
            <a:ext uri="{FF2B5EF4-FFF2-40B4-BE49-F238E27FC236}">
              <a16:creationId xmlns:a16="http://schemas.microsoft.com/office/drawing/2014/main" id="{F1A181DA-6B75-035B-55CE-DCF93224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4_2720:notes">
            <a:extLst>
              <a:ext uri="{FF2B5EF4-FFF2-40B4-BE49-F238E27FC236}">
                <a16:creationId xmlns:a16="http://schemas.microsoft.com/office/drawing/2014/main" id="{0900A388-B8AD-834D-13B7-2C6B0F9968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4_2720:notes">
            <a:extLst>
              <a:ext uri="{FF2B5EF4-FFF2-40B4-BE49-F238E27FC236}">
                <a16:creationId xmlns:a16="http://schemas.microsoft.com/office/drawing/2014/main" id="{2BD76105-6036-74FC-D67D-8E7E494778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72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>
          <a:extLst>
            <a:ext uri="{FF2B5EF4-FFF2-40B4-BE49-F238E27FC236}">
              <a16:creationId xmlns:a16="http://schemas.microsoft.com/office/drawing/2014/main" id="{C7171CF9-7EAC-C326-4989-FE6FC5E08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4dda1946d_4_2720:notes">
            <a:extLst>
              <a:ext uri="{FF2B5EF4-FFF2-40B4-BE49-F238E27FC236}">
                <a16:creationId xmlns:a16="http://schemas.microsoft.com/office/drawing/2014/main" id="{511B482D-92E2-1556-9659-C64F78392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4dda1946d_4_2720:notes">
            <a:extLst>
              <a:ext uri="{FF2B5EF4-FFF2-40B4-BE49-F238E27FC236}">
                <a16:creationId xmlns:a16="http://schemas.microsoft.com/office/drawing/2014/main" id="{6E8BFFA3-4D58-156A-6A8A-ABE266C56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972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>
          <a:extLst>
            <a:ext uri="{FF2B5EF4-FFF2-40B4-BE49-F238E27FC236}">
              <a16:creationId xmlns:a16="http://schemas.microsoft.com/office/drawing/2014/main" id="{871E0C2C-D04C-1E69-4142-B112BB39F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35e18421cc_13_10:notes">
            <a:extLst>
              <a:ext uri="{FF2B5EF4-FFF2-40B4-BE49-F238E27FC236}">
                <a16:creationId xmlns:a16="http://schemas.microsoft.com/office/drawing/2014/main" id="{D3C8909D-0A42-4256-62D9-FE3AA8573A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35e18421cc_13_10:notes">
            <a:extLst>
              <a:ext uri="{FF2B5EF4-FFF2-40B4-BE49-F238E27FC236}">
                <a16:creationId xmlns:a16="http://schemas.microsoft.com/office/drawing/2014/main" id="{E9096538-484A-3252-DC1C-3AC423FFD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60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F81EDDA3-DB4B-6048-14C8-5F472E28E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B16B6F77-050A-B250-0F9E-FF7ED90A59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55828420-2BDF-35A4-D9BE-9D71A6911E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EE1C3B15-E2AB-ADEB-533A-08E1F23A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6CC91EEE-7698-E0A7-AF4A-79F8385085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7553E1A5-AC83-6EF8-67BA-B1FA893AF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01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64DB4D37-85D1-EE21-3AC7-BE285ACB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3780BB53-F875-81A6-3A58-E7265E6CE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A40A9C56-AA4A-3EE7-C6AA-02282D18F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57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BDD5979B-242B-B9BB-5FCD-75143836D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>
            <a:extLst>
              <a:ext uri="{FF2B5EF4-FFF2-40B4-BE49-F238E27FC236}">
                <a16:creationId xmlns:a16="http://schemas.microsoft.com/office/drawing/2014/main" id="{7FA6E6ED-A4A9-DE6F-2EE3-E734EC48AD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>
            <a:extLst>
              <a:ext uri="{FF2B5EF4-FFF2-40B4-BE49-F238E27FC236}">
                <a16:creationId xmlns:a16="http://schemas.microsoft.com/office/drawing/2014/main" id="{E8777A50-7474-1B3D-A8A5-7104F0B03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98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rot="-10245665" flipH="1">
              <a:off x="-723336" y="4183034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4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217799" y="3020151"/>
            <a:ext cx="4733706" cy="1484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/>
              <a:t>Car Insurance Analysis</a:t>
            </a:r>
            <a:endParaRPr sz="5600" dirty="0"/>
          </a:p>
        </p:txBody>
      </p:sp>
      <p:grpSp>
        <p:nvGrpSpPr>
          <p:cNvPr id="669" name="Google Shape;669;p27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22477203-5F58-55EF-DA38-FF338A726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D7E3EFF8-9A73-EDEA-2E62-0AFE2D989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409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Description</a:t>
            </a:r>
            <a:endParaRPr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D0B88D-DC3F-3ADA-F08E-A208118B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1101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0EDE82-8ADB-1F0F-7538-FDC45D916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1301"/>
              </p:ext>
            </p:extLst>
          </p:nvPr>
        </p:nvGraphicFramePr>
        <p:xfrm>
          <a:off x="1005886" y="1686766"/>
          <a:ext cx="6753453" cy="2070813"/>
        </p:xfrm>
        <a:graphic>
          <a:graphicData uri="http://schemas.openxmlformats.org/drawingml/2006/table">
            <a:tbl>
              <a:tblPr/>
              <a:tblGrid>
                <a:gridCol w="2251151">
                  <a:extLst>
                    <a:ext uri="{9D8B030D-6E8A-4147-A177-3AD203B41FA5}">
                      <a16:colId xmlns:a16="http://schemas.microsoft.com/office/drawing/2014/main" val="159530826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86389118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244295682"/>
                    </a:ext>
                  </a:extLst>
                </a:gridCol>
              </a:tblGrid>
              <a:tr h="273690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  <a:endParaRPr lang="en-US" sz="1400" dirty="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hypothetical effect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37448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CAR_AGE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of car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newer cars tend to have more safety features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22233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CLAIM_FLAG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 or no claim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of whether a claim occurred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73461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URBANCITY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 or rural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 environments may have more vehicle density than rural areas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322198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956C070-BC67-93A6-586B-BBC161D70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9741" y="1281567"/>
            <a:ext cx="12784062" cy="49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B6E52C78-863A-A814-03F5-ACB704A6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>
            <a:extLst>
              <a:ext uri="{FF2B5EF4-FFF2-40B4-BE49-F238E27FC236}">
                <a16:creationId xmlns:a16="http://schemas.microsoft.com/office/drawing/2014/main" id="{4583289C-73D1-8781-B3C2-22C1BAF08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6686" y="3468610"/>
            <a:ext cx="5325175" cy="897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Data Cleaning Steps</a:t>
            </a:r>
          </a:p>
        </p:txBody>
      </p:sp>
      <p:sp>
        <p:nvSpPr>
          <p:cNvPr id="784" name="Google Shape;784;p31">
            <a:extLst>
              <a:ext uri="{FF2B5EF4-FFF2-40B4-BE49-F238E27FC236}">
                <a16:creationId xmlns:a16="http://schemas.microsoft.com/office/drawing/2014/main" id="{425FDADE-E40F-C3CC-943A-71519297CB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348559" y="3118060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86" name="Google Shape;786;p31">
            <a:extLst>
              <a:ext uri="{FF2B5EF4-FFF2-40B4-BE49-F238E27FC236}">
                <a16:creationId xmlns:a16="http://schemas.microsoft.com/office/drawing/2014/main" id="{4A87615C-D16A-F594-B748-1467F49C1808}"/>
              </a:ext>
            </a:extLst>
          </p:cNvPr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>
              <a:extLst>
                <a:ext uri="{FF2B5EF4-FFF2-40B4-BE49-F238E27FC236}">
                  <a16:creationId xmlns:a16="http://schemas.microsoft.com/office/drawing/2014/main" id="{5B01A2E0-B7F6-C61B-A4C6-E30AF2F20F22}"/>
                </a:ext>
              </a:extLst>
            </p:cNvPr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>
                <a:extLst>
                  <a:ext uri="{FF2B5EF4-FFF2-40B4-BE49-F238E27FC236}">
                    <a16:creationId xmlns:a16="http://schemas.microsoft.com/office/drawing/2014/main" id="{8AEE3DF8-36C7-3807-6652-8A7D346530B6}"/>
                  </a:ext>
                </a:extLst>
              </p:cNvPr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>
                <a:extLst>
                  <a:ext uri="{FF2B5EF4-FFF2-40B4-BE49-F238E27FC236}">
                    <a16:creationId xmlns:a16="http://schemas.microsoft.com/office/drawing/2014/main" id="{37929FF3-B2C7-B675-F3B1-53F2049A36AB}"/>
                  </a:ext>
                </a:extLst>
              </p:cNvPr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>
                <a:extLst>
                  <a:ext uri="{FF2B5EF4-FFF2-40B4-BE49-F238E27FC236}">
                    <a16:creationId xmlns:a16="http://schemas.microsoft.com/office/drawing/2014/main" id="{5AB19315-2B6C-DB40-CBCF-E948512E9483}"/>
                  </a:ext>
                </a:extLst>
              </p:cNvPr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>
                <a:extLst>
                  <a:ext uri="{FF2B5EF4-FFF2-40B4-BE49-F238E27FC236}">
                    <a16:creationId xmlns:a16="http://schemas.microsoft.com/office/drawing/2014/main" id="{1F1F9EAB-A283-2D35-1C4E-59DBE74E9593}"/>
                  </a:ext>
                </a:extLst>
              </p:cNvPr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>
                <a:extLst>
                  <a:ext uri="{FF2B5EF4-FFF2-40B4-BE49-F238E27FC236}">
                    <a16:creationId xmlns:a16="http://schemas.microsoft.com/office/drawing/2014/main" id="{CE474C06-1060-0506-3E10-1C73ABC9C9EE}"/>
                  </a:ext>
                </a:extLst>
              </p:cNvPr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>
                <a:extLst>
                  <a:ext uri="{FF2B5EF4-FFF2-40B4-BE49-F238E27FC236}">
                    <a16:creationId xmlns:a16="http://schemas.microsoft.com/office/drawing/2014/main" id="{4931B8C7-8B14-50A7-7EAB-BC3C8059DBF5}"/>
                  </a:ext>
                </a:extLst>
              </p:cNvPr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>
                <a:extLst>
                  <a:ext uri="{FF2B5EF4-FFF2-40B4-BE49-F238E27FC236}">
                    <a16:creationId xmlns:a16="http://schemas.microsoft.com/office/drawing/2014/main" id="{57E6D603-18BE-BC4D-9B80-222582446574}"/>
                  </a:ext>
                </a:extLst>
              </p:cNvPr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>
                <a:extLst>
                  <a:ext uri="{FF2B5EF4-FFF2-40B4-BE49-F238E27FC236}">
                    <a16:creationId xmlns:a16="http://schemas.microsoft.com/office/drawing/2014/main" id="{5E5DBBDF-094B-9C23-9C07-0C4EBACD0C1A}"/>
                  </a:ext>
                </a:extLst>
              </p:cNvPr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>
                <a:extLst>
                  <a:ext uri="{FF2B5EF4-FFF2-40B4-BE49-F238E27FC236}">
                    <a16:creationId xmlns:a16="http://schemas.microsoft.com/office/drawing/2014/main" id="{6B894F97-D9B2-5BD6-10C2-AE9C84501200}"/>
                  </a:ext>
                </a:extLst>
              </p:cNvPr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>
                <a:extLst>
                  <a:ext uri="{FF2B5EF4-FFF2-40B4-BE49-F238E27FC236}">
                    <a16:creationId xmlns:a16="http://schemas.microsoft.com/office/drawing/2014/main" id="{8F866AAA-CDDC-D3FC-BA03-FD1F57637CB8}"/>
                  </a:ext>
                </a:extLst>
              </p:cNvPr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>
                <a:extLst>
                  <a:ext uri="{FF2B5EF4-FFF2-40B4-BE49-F238E27FC236}">
                    <a16:creationId xmlns:a16="http://schemas.microsoft.com/office/drawing/2014/main" id="{E10FB8BC-05D8-C30A-8741-2DF782B2F818}"/>
                  </a:ext>
                </a:extLst>
              </p:cNvPr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>
                <a:extLst>
                  <a:ext uri="{FF2B5EF4-FFF2-40B4-BE49-F238E27FC236}">
                    <a16:creationId xmlns:a16="http://schemas.microsoft.com/office/drawing/2014/main" id="{09CE6EEB-966C-1DC6-908F-E601DC7DAB5A}"/>
                  </a:ext>
                </a:extLst>
              </p:cNvPr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>
                <a:extLst>
                  <a:ext uri="{FF2B5EF4-FFF2-40B4-BE49-F238E27FC236}">
                    <a16:creationId xmlns:a16="http://schemas.microsoft.com/office/drawing/2014/main" id="{47BAC4B2-0713-815D-F5CA-66AB572022F6}"/>
                  </a:ext>
                </a:extLst>
              </p:cNvPr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>
                <a:extLst>
                  <a:ext uri="{FF2B5EF4-FFF2-40B4-BE49-F238E27FC236}">
                    <a16:creationId xmlns:a16="http://schemas.microsoft.com/office/drawing/2014/main" id="{6690CC61-390B-D4E5-6580-1476FE1F76AF}"/>
                  </a:ext>
                </a:extLst>
              </p:cNvPr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>
                <a:extLst>
                  <a:ext uri="{FF2B5EF4-FFF2-40B4-BE49-F238E27FC236}">
                    <a16:creationId xmlns:a16="http://schemas.microsoft.com/office/drawing/2014/main" id="{86A3EFA1-46CB-697B-2B52-E16F467DDBB4}"/>
                  </a:ext>
                </a:extLst>
              </p:cNvPr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>
                <a:extLst>
                  <a:ext uri="{FF2B5EF4-FFF2-40B4-BE49-F238E27FC236}">
                    <a16:creationId xmlns:a16="http://schemas.microsoft.com/office/drawing/2014/main" id="{1CA6090F-5F5F-0761-B069-0E4173A764D5}"/>
                  </a:ext>
                </a:extLst>
              </p:cNvPr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>
                <a:extLst>
                  <a:ext uri="{FF2B5EF4-FFF2-40B4-BE49-F238E27FC236}">
                    <a16:creationId xmlns:a16="http://schemas.microsoft.com/office/drawing/2014/main" id="{5C9432A3-8C31-84E7-9348-DEA730653023}"/>
                  </a:ext>
                </a:extLst>
              </p:cNvPr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>
                <a:extLst>
                  <a:ext uri="{FF2B5EF4-FFF2-40B4-BE49-F238E27FC236}">
                    <a16:creationId xmlns:a16="http://schemas.microsoft.com/office/drawing/2014/main" id="{26A93FFF-7925-91C5-15B9-89DC02422947}"/>
                  </a:ext>
                </a:extLst>
              </p:cNvPr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>
                <a:extLst>
                  <a:ext uri="{FF2B5EF4-FFF2-40B4-BE49-F238E27FC236}">
                    <a16:creationId xmlns:a16="http://schemas.microsoft.com/office/drawing/2014/main" id="{DEF3DF5C-5571-185E-CA07-3F81D0E6DACF}"/>
                  </a:ext>
                </a:extLst>
              </p:cNvPr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>
              <a:extLst>
                <a:ext uri="{FF2B5EF4-FFF2-40B4-BE49-F238E27FC236}">
                  <a16:creationId xmlns:a16="http://schemas.microsoft.com/office/drawing/2014/main" id="{EE25D9C1-6321-9F24-CEB9-D387AFD6EDB3}"/>
                </a:ext>
              </a:extLst>
            </p:cNvPr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>
                <a:extLst>
                  <a:ext uri="{FF2B5EF4-FFF2-40B4-BE49-F238E27FC236}">
                    <a16:creationId xmlns:a16="http://schemas.microsoft.com/office/drawing/2014/main" id="{C88E5BC3-52B6-D891-9BC4-5CB8FE28CE33}"/>
                  </a:ext>
                </a:extLst>
              </p:cNvPr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>
                <a:extLst>
                  <a:ext uri="{FF2B5EF4-FFF2-40B4-BE49-F238E27FC236}">
                    <a16:creationId xmlns:a16="http://schemas.microsoft.com/office/drawing/2014/main" id="{11BF20E5-E5D9-1AD7-F33C-0908B5C0731E}"/>
                  </a:ext>
                </a:extLst>
              </p:cNvPr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>
              <a:extLst>
                <a:ext uri="{FF2B5EF4-FFF2-40B4-BE49-F238E27FC236}">
                  <a16:creationId xmlns:a16="http://schemas.microsoft.com/office/drawing/2014/main" id="{44FA4C7E-1C33-07C7-229E-2BB919258D0B}"/>
                </a:ext>
              </a:extLst>
            </p:cNvPr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>
              <a:extLst>
                <a:ext uri="{FF2B5EF4-FFF2-40B4-BE49-F238E27FC236}">
                  <a16:creationId xmlns:a16="http://schemas.microsoft.com/office/drawing/2014/main" id="{2FD06163-76A6-2377-BB9D-BAA72F41CF51}"/>
                </a:ext>
              </a:extLst>
            </p:cNvPr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>
              <a:extLst>
                <a:ext uri="{FF2B5EF4-FFF2-40B4-BE49-F238E27FC236}">
                  <a16:creationId xmlns:a16="http://schemas.microsoft.com/office/drawing/2014/main" id="{B9A79F1C-F954-AF44-99A8-1A27E7DAEEA8}"/>
                </a:ext>
              </a:extLst>
            </p:cNvPr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>
              <a:extLst>
                <a:ext uri="{FF2B5EF4-FFF2-40B4-BE49-F238E27FC236}">
                  <a16:creationId xmlns:a16="http://schemas.microsoft.com/office/drawing/2014/main" id="{129CEBAF-1E8E-48AB-4491-4E1442A4F8B4}"/>
                </a:ext>
              </a:extLst>
            </p:cNvPr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>
                <a:extLst>
                  <a:ext uri="{FF2B5EF4-FFF2-40B4-BE49-F238E27FC236}">
                    <a16:creationId xmlns:a16="http://schemas.microsoft.com/office/drawing/2014/main" id="{3A5334CC-9A15-B569-666C-C6D5B6EA7B87}"/>
                  </a:ext>
                </a:extLst>
              </p:cNvPr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>
                <a:extLst>
                  <a:ext uri="{FF2B5EF4-FFF2-40B4-BE49-F238E27FC236}">
                    <a16:creationId xmlns:a16="http://schemas.microsoft.com/office/drawing/2014/main" id="{669BFAC5-514D-0787-DE1C-7EE940EE79A7}"/>
                  </a:ext>
                </a:extLst>
              </p:cNvPr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>
                <a:extLst>
                  <a:ext uri="{FF2B5EF4-FFF2-40B4-BE49-F238E27FC236}">
                    <a16:creationId xmlns:a16="http://schemas.microsoft.com/office/drawing/2014/main" id="{C87BEFBA-3290-0074-FE4F-B959E3DA9129}"/>
                  </a:ext>
                </a:extLst>
              </p:cNvPr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>
                <a:extLst>
                  <a:ext uri="{FF2B5EF4-FFF2-40B4-BE49-F238E27FC236}">
                    <a16:creationId xmlns:a16="http://schemas.microsoft.com/office/drawing/2014/main" id="{09530DD0-53C7-763B-D430-300A304E2EFD}"/>
                  </a:ext>
                </a:extLst>
              </p:cNvPr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>
                <a:extLst>
                  <a:ext uri="{FF2B5EF4-FFF2-40B4-BE49-F238E27FC236}">
                    <a16:creationId xmlns:a16="http://schemas.microsoft.com/office/drawing/2014/main" id="{0DDEF844-7123-6930-077C-148DEF797F51}"/>
                  </a:ext>
                </a:extLst>
              </p:cNvPr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>
                <a:extLst>
                  <a:ext uri="{FF2B5EF4-FFF2-40B4-BE49-F238E27FC236}">
                    <a16:creationId xmlns:a16="http://schemas.microsoft.com/office/drawing/2014/main" id="{F4EA088F-F982-FFD4-1999-A1353CF587F3}"/>
                  </a:ext>
                </a:extLst>
              </p:cNvPr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>
                <a:extLst>
                  <a:ext uri="{FF2B5EF4-FFF2-40B4-BE49-F238E27FC236}">
                    <a16:creationId xmlns:a16="http://schemas.microsoft.com/office/drawing/2014/main" id="{FBAFF43A-E17B-D1D7-9400-D423D62091A7}"/>
                  </a:ext>
                </a:extLst>
              </p:cNvPr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>
                <a:extLst>
                  <a:ext uri="{FF2B5EF4-FFF2-40B4-BE49-F238E27FC236}">
                    <a16:creationId xmlns:a16="http://schemas.microsoft.com/office/drawing/2014/main" id="{95DA2D36-8C10-B475-195D-4BE0015159ED}"/>
                  </a:ext>
                </a:extLst>
              </p:cNvPr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>
                <a:extLst>
                  <a:ext uri="{FF2B5EF4-FFF2-40B4-BE49-F238E27FC236}">
                    <a16:creationId xmlns:a16="http://schemas.microsoft.com/office/drawing/2014/main" id="{B9DEFB0C-C53C-E3AA-C4C9-5B723C13609A}"/>
                  </a:ext>
                </a:extLst>
              </p:cNvPr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>
                <a:extLst>
                  <a:ext uri="{FF2B5EF4-FFF2-40B4-BE49-F238E27FC236}">
                    <a16:creationId xmlns:a16="http://schemas.microsoft.com/office/drawing/2014/main" id="{098EC10A-7F3D-2585-65F0-92E1CB7D5244}"/>
                  </a:ext>
                </a:extLst>
              </p:cNvPr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>
                <a:extLst>
                  <a:ext uri="{FF2B5EF4-FFF2-40B4-BE49-F238E27FC236}">
                    <a16:creationId xmlns:a16="http://schemas.microsoft.com/office/drawing/2014/main" id="{A5CC2F16-2B80-C70F-9B04-1C3B3A46D118}"/>
                  </a:ext>
                </a:extLst>
              </p:cNvPr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>
                <a:extLst>
                  <a:ext uri="{FF2B5EF4-FFF2-40B4-BE49-F238E27FC236}">
                    <a16:creationId xmlns:a16="http://schemas.microsoft.com/office/drawing/2014/main" id="{D727B205-968B-80D1-94CF-84BFBC40F2B2}"/>
                  </a:ext>
                </a:extLst>
              </p:cNvPr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>
                <a:extLst>
                  <a:ext uri="{FF2B5EF4-FFF2-40B4-BE49-F238E27FC236}">
                    <a16:creationId xmlns:a16="http://schemas.microsoft.com/office/drawing/2014/main" id="{73049560-7A3B-A92C-EEA7-94F3B6CDC43B}"/>
                  </a:ext>
                </a:extLst>
              </p:cNvPr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>
                <a:extLst>
                  <a:ext uri="{FF2B5EF4-FFF2-40B4-BE49-F238E27FC236}">
                    <a16:creationId xmlns:a16="http://schemas.microsoft.com/office/drawing/2014/main" id="{7A176F21-450A-64AD-97A4-F42816617AFE}"/>
                  </a:ext>
                </a:extLst>
              </p:cNvPr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>
                <a:extLst>
                  <a:ext uri="{FF2B5EF4-FFF2-40B4-BE49-F238E27FC236}">
                    <a16:creationId xmlns:a16="http://schemas.microsoft.com/office/drawing/2014/main" id="{31054B61-2B07-B742-F3CC-CFFB5E894E87}"/>
                  </a:ext>
                </a:extLst>
              </p:cNvPr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>
                <a:extLst>
                  <a:ext uri="{FF2B5EF4-FFF2-40B4-BE49-F238E27FC236}">
                    <a16:creationId xmlns:a16="http://schemas.microsoft.com/office/drawing/2014/main" id="{DDD9DB0F-4F6D-BF2A-2F11-97FE8C486A0D}"/>
                  </a:ext>
                </a:extLst>
              </p:cNvPr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>
                <a:extLst>
                  <a:ext uri="{FF2B5EF4-FFF2-40B4-BE49-F238E27FC236}">
                    <a16:creationId xmlns:a16="http://schemas.microsoft.com/office/drawing/2014/main" id="{84318AEF-02FD-D10F-AF04-0AD92BCB6215}"/>
                  </a:ext>
                </a:extLst>
              </p:cNvPr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>
                <a:extLst>
                  <a:ext uri="{FF2B5EF4-FFF2-40B4-BE49-F238E27FC236}">
                    <a16:creationId xmlns:a16="http://schemas.microsoft.com/office/drawing/2014/main" id="{B6331BA6-8E9A-7F05-2BDA-655D55D51286}"/>
                  </a:ext>
                </a:extLst>
              </p:cNvPr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>
                <a:extLst>
                  <a:ext uri="{FF2B5EF4-FFF2-40B4-BE49-F238E27FC236}">
                    <a16:creationId xmlns:a16="http://schemas.microsoft.com/office/drawing/2014/main" id="{BA361685-8A25-FA38-2A99-39E6EB5E47F2}"/>
                  </a:ext>
                </a:extLst>
              </p:cNvPr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>
                <a:extLst>
                  <a:ext uri="{FF2B5EF4-FFF2-40B4-BE49-F238E27FC236}">
                    <a16:creationId xmlns:a16="http://schemas.microsoft.com/office/drawing/2014/main" id="{E1B65718-284B-F7D2-0841-5EE16179166D}"/>
                  </a:ext>
                </a:extLst>
              </p:cNvPr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>
                <a:extLst>
                  <a:ext uri="{FF2B5EF4-FFF2-40B4-BE49-F238E27FC236}">
                    <a16:creationId xmlns:a16="http://schemas.microsoft.com/office/drawing/2014/main" id="{F2C43E8A-1DA8-DCBF-82BF-059B5BFD21BC}"/>
                  </a:ext>
                </a:extLst>
              </p:cNvPr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>
                <a:extLst>
                  <a:ext uri="{FF2B5EF4-FFF2-40B4-BE49-F238E27FC236}">
                    <a16:creationId xmlns:a16="http://schemas.microsoft.com/office/drawing/2014/main" id="{E947529A-EFBF-81CF-2A45-D49C35447727}"/>
                  </a:ext>
                </a:extLst>
              </p:cNvPr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>
                <a:extLst>
                  <a:ext uri="{FF2B5EF4-FFF2-40B4-BE49-F238E27FC236}">
                    <a16:creationId xmlns:a16="http://schemas.microsoft.com/office/drawing/2014/main" id="{CE1B223E-D060-69E5-F71E-E30AD5F22D0B}"/>
                  </a:ext>
                </a:extLst>
              </p:cNvPr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>
                <a:extLst>
                  <a:ext uri="{FF2B5EF4-FFF2-40B4-BE49-F238E27FC236}">
                    <a16:creationId xmlns:a16="http://schemas.microsoft.com/office/drawing/2014/main" id="{5CFB89A5-77D4-37AA-6D9E-C548826C05AE}"/>
                  </a:ext>
                </a:extLst>
              </p:cNvPr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>
                <a:extLst>
                  <a:ext uri="{FF2B5EF4-FFF2-40B4-BE49-F238E27FC236}">
                    <a16:creationId xmlns:a16="http://schemas.microsoft.com/office/drawing/2014/main" id="{EA8D4775-1C57-AA5F-23D3-814789FA8B8A}"/>
                  </a:ext>
                </a:extLst>
              </p:cNvPr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>
                <a:extLst>
                  <a:ext uri="{FF2B5EF4-FFF2-40B4-BE49-F238E27FC236}">
                    <a16:creationId xmlns:a16="http://schemas.microsoft.com/office/drawing/2014/main" id="{07DCCA4D-8027-5B50-3A6C-37204D5C0579}"/>
                  </a:ext>
                </a:extLst>
              </p:cNvPr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>
                <a:extLst>
                  <a:ext uri="{FF2B5EF4-FFF2-40B4-BE49-F238E27FC236}">
                    <a16:creationId xmlns:a16="http://schemas.microsoft.com/office/drawing/2014/main" id="{38C558C2-1EE3-6C6D-7186-8B08D2DBD9D4}"/>
                  </a:ext>
                </a:extLst>
              </p:cNvPr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>
                <a:extLst>
                  <a:ext uri="{FF2B5EF4-FFF2-40B4-BE49-F238E27FC236}">
                    <a16:creationId xmlns:a16="http://schemas.microsoft.com/office/drawing/2014/main" id="{BED0F8E5-EC31-D1C8-46B7-05E5A889B3AC}"/>
                  </a:ext>
                </a:extLst>
              </p:cNvPr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>
                <a:extLst>
                  <a:ext uri="{FF2B5EF4-FFF2-40B4-BE49-F238E27FC236}">
                    <a16:creationId xmlns:a16="http://schemas.microsoft.com/office/drawing/2014/main" id="{E087250B-03A5-C92B-142D-1293902FB69F}"/>
                  </a:ext>
                </a:extLst>
              </p:cNvPr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>
                <a:extLst>
                  <a:ext uri="{FF2B5EF4-FFF2-40B4-BE49-F238E27FC236}">
                    <a16:creationId xmlns:a16="http://schemas.microsoft.com/office/drawing/2014/main" id="{5BBC375D-CCDA-F968-002F-129C2175D631}"/>
                  </a:ext>
                </a:extLst>
              </p:cNvPr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>
                <a:extLst>
                  <a:ext uri="{FF2B5EF4-FFF2-40B4-BE49-F238E27FC236}">
                    <a16:creationId xmlns:a16="http://schemas.microsoft.com/office/drawing/2014/main" id="{107174C7-341D-1900-CCFD-6D6DFCBB481D}"/>
                  </a:ext>
                </a:extLst>
              </p:cNvPr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>
                <a:extLst>
                  <a:ext uri="{FF2B5EF4-FFF2-40B4-BE49-F238E27FC236}">
                    <a16:creationId xmlns:a16="http://schemas.microsoft.com/office/drawing/2014/main" id="{4D90749F-B9C8-E815-A3FE-BB259B38EEA0}"/>
                  </a:ext>
                </a:extLst>
              </p:cNvPr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>
                <a:extLst>
                  <a:ext uri="{FF2B5EF4-FFF2-40B4-BE49-F238E27FC236}">
                    <a16:creationId xmlns:a16="http://schemas.microsoft.com/office/drawing/2014/main" id="{154BB7F0-0DF2-B613-AB08-99DCA3BAEE10}"/>
                  </a:ext>
                </a:extLst>
              </p:cNvPr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>
                <a:extLst>
                  <a:ext uri="{FF2B5EF4-FFF2-40B4-BE49-F238E27FC236}">
                    <a16:creationId xmlns:a16="http://schemas.microsoft.com/office/drawing/2014/main" id="{728F89C8-015B-EBE1-7C1F-02A6EE91E2DE}"/>
                  </a:ext>
                </a:extLst>
              </p:cNvPr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>
                <a:extLst>
                  <a:ext uri="{FF2B5EF4-FFF2-40B4-BE49-F238E27FC236}">
                    <a16:creationId xmlns:a16="http://schemas.microsoft.com/office/drawing/2014/main" id="{EAA62DF2-0AFD-876D-312E-16D7DABB9890}"/>
                  </a:ext>
                </a:extLst>
              </p:cNvPr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>
                <a:extLst>
                  <a:ext uri="{FF2B5EF4-FFF2-40B4-BE49-F238E27FC236}">
                    <a16:creationId xmlns:a16="http://schemas.microsoft.com/office/drawing/2014/main" id="{4E00CC1B-B9F4-7686-3974-3A7DD7B6597B}"/>
                  </a:ext>
                </a:extLst>
              </p:cNvPr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>
                <a:extLst>
                  <a:ext uri="{FF2B5EF4-FFF2-40B4-BE49-F238E27FC236}">
                    <a16:creationId xmlns:a16="http://schemas.microsoft.com/office/drawing/2014/main" id="{A987884E-D1CD-2480-6152-8FD7CB94C520}"/>
                  </a:ext>
                </a:extLst>
              </p:cNvPr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>
                <a:extLst>
                  <a:ext uri="{FF2B5EF4-FFF2-40B4-BE49-F238E27FC236}">
                    <a16:creationId xmlns:a16="http://schemas.microsoft.com/office/drawing/2014/main" id="{73ADEAE7-D1E7-7767-E8FD-9327CB944453}"/>
                  </a:ext>
                </a:extLst>
              </p:cNvPr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>
                <a:extLst>
                  <a:ext uri="{FF2B5EF4-FFF2-40B4-BE49-F238E27FC236}">
                    <a16:creationId xmlns:a16="http://schemas.microsoft.com/office/drawing/2014/main" id="{B5DB3829-2D35-1A12-B03A-8B9150BEE535}"/>
                  </a:ext>
                </a:extLst>
              </p:cNvPr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>
                <a:extLst>
                  <a:ext uri="{FF2B5EF4-FFF2-40B4-BE49-F238E27FC236}">
                    <a16:creationId xmlns:a16="http://schemas.microsoft.com/office/drawing/2014/main" id="{3642E9B6-7A43-78F7-3B5B-4A8509F5343E}"/>
                  </a:ext>
                </a:extLst>
              </p:cNvPr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>
                <a:extLst>
                  <a:ext uri="{FF2B5EF4-FFF2-40B4-BE49-F238E27FC236}">
                    <a16:creationId xmlns:a16="http://schemas.microsoft.com/office/drawing/2014/main" id="{30D1DC49-F5C9-D71A-244D-8E9C9AA09372}"/>
                  </a:ext>
                </a:extLst>
              </p:cNvPr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>
                <a:extLst>
                  <a:ext uri="{FF2B5EF4-FFF2-40B4-BE49-F238E27FC236}">
                    <a16:creationId xmlns:a16="http://schemas.microsoft.com/office/drawing/2014/main" id="{9ED125BC-5293-EFB7-0C20-FD7552D68CF3}"/>
                  </a:ext>
                </a:extLst>
              </p:cNvPr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>
                <a:extLst>
                  <a:ext uri="{FF2B5EF4-FFF2-40B4-BE49-F238E27FC236}">
                    <a16:creationId xmlns:a16="http://schemas.microsoft.com/office/drawing/2014/main" id="{ED749DCA-4FE9-3562-0FE6-6520982B5564}"/>
                  </a:ext>
                </a:extLst>
              </p:cNvPr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>
                <a:extLst>
                  <a:ext uri="{FF2B5EF4-FFF2-40B4-BE49-F238E27FC236}">
                    <a16:creationId xmlns:a16="http://schemas.microsoft.com/office/drawing/2014/main" id="{E5FDF23D-A7AB-2173-013B-B0C2632DFABF}"/>
                  </a:ext>
                </a:extLst>
              </p:cNvPr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>
                <a:extLst>
                  <a:ext uri="{FF2B5EF4-FFF2-40B4-BE49-F238E27FC236}">
                    <a16:creationId xmlns:a16="http://schemas.microsoft.com/office/drawing/2014/main" id="{79E9AE9B-7F97-3C08-8F88-062DC2C452EB}"/>
                  </a:ext>
                </a:extLst>
              </p:cNvPr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>
                <a:extLst>
                  <a:ext uri="{FF2B5EF4-FFF2-40B4-BE49-F238E27FC236}">
                    <a16:creationId xmlns:a16="http://schemas.microsoft.com/office/drawing/2014/main" id="{80BA82A1-94D1-92E6-BE50-DD680F5A8322}"/>
                  </a:ext>
                </a:extLst>
              </p:cNvPr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>
                <a:extLst>
                  <a:ext uri="{FF2B5EF4-FFF2-40B4-BE49-F238E27FC236}">
                    <a16:creationId xmlns:a16="http://schemas.microsoft.com/office/drawing/2014/main" id="{D9225401-0978-B69E-300F-4D3164AD3F44}"/>
                  </a:ext>
                </a:extLst>
              </p:cNvPr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>
                <a:extLst>
                  <a:ext uri="{FF2B5EF4-FFF2-40B4-BE49-F238E27FC236}">
                    <a16:creationId xmlns:a16="http://schemas.microsoft.com/office/drawing/2014/main" id="{66EFA77B-24D4-CDA7-2F5F-26B0275CF7DF}"/>
                  </a:ext>
                </a:extLst>
              </p:cNvPr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>
                <a:extLst>
                  <a:ext uri="{FF2B5EF4-FFF2-40B4-BE49-F238E27FC236}">
                    <a16:creationId xmlns:a16="http://schemas.microsoft.com/office/drawing/2014/main" id="{EFCD8DAD-B5D4-94B8-B5D3-44E488EC744C}"/>
                  </a:ext>
                </a:extLst>
              </p:cNvPr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>
                <a:extLst>
                  <a:ext uri="{FF2B5EF4-FFF2-40B4-BE49-F238E27FC236}">
                    <a16:creationId xmlns:a16="http://schemas.microsoft.com/office/drawing/2014/main" id="{38F4F368-1EE2-1007-60B6-B91A7925D235}"/>
                  </a:ext>
                </a:extLst>
              </p:cNvPr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>
              <a:extLst>
                <a:ext uri="{FF2B5EF4-FFF2-40B4-BE49-F238E27FC236}">
                  <a16:creationId xmlns:a16="http://schemas.microsoft.com/office/drawing/2014/main" id="{079EC9A2-134B-2271-4667-685A9FC0394E}"/>
                </a:ext>
              </a:extLst>
            </p:cNvPr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>
                <a:extLst>
                  <a:ext uri="{FF2B5EF4-FFF2-40B4-BE49-F238E27FC236}">
                    <a16:creationId xmlns:a16="http://schemas.microsoft.com/office/drawing/2014/main" id="{122178F8-414A-9D66-96A7-AB193DA53D53}"/>
                  </a:ext>
                </a:extLst>
              </p:cNvPr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>
                <a:extLst>
                  <a:ext uri="{FF2B5EF4-FFF2-40B4-BE49-F238E27FC236}">
                    <a16:creationId xmlns:a16="http://schemas.microsoft.com/office/drawing/2014/main" id="{FDE241D7-95A4-D9A1-E0D1-F4E58CB922EE}"/>
                  </a:ext>
                </a:extLst>
              </p:cNvPr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>
                <a:extLst>
                  <a:ext uri="{FF2B5EF4-FFF2-40B4-BE49-F238E27FC236}">
                    <a16:creationId xmlns:a16="http://schemas.microsoft.com/office/drawing/2014/main" id="{EC2594D5-A763-E520-DE27-6AF066EA8BC8}"/>
                  </a:ext>
                </a:extLst>
              </p:cNvPr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>
                <a:extLst>
                  <a:ext uri="{FF2B5EF4-FFF2-40B4-BE49-F238E27FC236}">
                    <a16:creationId xmlns:a16="http://schemas.microsoft.com/office/drawing/2014/main" id="{7435D6E7-93A5-D631-AADB-FD619EBC7D71}"/>
                  </a:ext>
                </a:extLst>
              </p:cNvPr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>
                <a:extLst>
                  <a:ext uri="{FF2B5EF4-FFF2-40B4-BE49-F238E27FC236}">
                    <a16:creationId xmlns:a16="http://schemas.microsoft.com/office/drawing/2014/main" id="{3F210904-4090-D22D-A653-50B12823EDF5}"/>
                  </a:ext>
                </a:extLst>
              </p:cNvPr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>
                <a:extLst>
                  <a:ext uri="{FF2B5EF4-FFF2-40B4-BE49-F238E27FC236}">
                    <a16:creationId xmlns:a16="http://schemas.microsoft.com/office/drawing/2014/main" id="{FFE4D847-6964-A855-06A3-6B992BE8DCF9}"/>
                  </a:ext>
                </a:extLst>
              </p:cNvPr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>
                <a:extLst>
                  <a:ext uri="{FF2B5EF4-FFF2-40B4-BE49-F238E27FC236}">
                    <a16:creationId xmlns:a16="http://schemas.microsoft.com/office/drawing/2014/main" id="{D5A0D0A3-A8FB-5174-6B2A-72509072F60F}"/>
                  </a:ext>
                </a:extLst>
              </p:cNvPr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>
                <a:extLst>
                  <a:ext uri="{FF2B5EF4-FFF2-40B4-BE49-F238E27FC236}">
                    <a16:creationId xmlns:a16="http://schemas.microsoft.com/office/drawing/2014/main" id="{9AFE5F1C-F517-0370-EAC8-2F0F12945A96}"/>
                  </a:ext>
                </a:extLst>
              </p:cNvPr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>
                <a:extLst>
                  <a:ext uri="{FF2B5EF4-FFF2-40B4-BE49-F238E27FC236}">
                    <a16:creationId xmlns:a16="http://schemas.microsoft.com/office/drawing/2014/main" id="{50895799-21CE-855D-7A1F-05526A04E4AD}"/>
                  </a:ext>
                </a:extLst>
              </p:cNvPr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>
                <a:extLst>
                  <a:ext uri="{FF2B5EF4-FFF2-40B4-BE49-F238E27FC236}">
                    <a16:creationId xmlns:a16="http://schemas.microsoft.com/office/drawing/2014/main" id="{E03F2767-7D78-E862-58E7-A2201733AFC9}"/>
                  </a:ext>
                </a:extLst>
              </p:cNvPr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>
                <a:extLst>
                  <a:ext uri="{FF2B5EF4-FFF2-40B4-BE49-F238E27FC236}">
                    <a16:creationId xmlns:a16="http://schemas.microsoft.com/office/drawing/2014/main" id="{244B558E-9AC0-D701-2872-4FBAC240F127}"/>
                  </a:ext>
                </a:extLst>
              </p:cNvPr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>
                <a:extLst>
                  <a:ext uri="{FF2B5EF4-FFF2-40B4-BE49-F238E27FC236}">
                    <a16:creationId xmlns:a16="http://schemas.microsoft.com/office/drawing/2014/main" id="{3FB1CD9E-CC74-8BB0-0E16-8D07FE7BDFE0}"/>
                  </a:ext>
                </a:extLst>
              </p:cNvPr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>
                <a:extLst>
                  <a:ext uri="{FF2B5EF4-FFF2-40B4-BE49-F238E27FC236}">
                    <a16:creationId xmlns:a16="http://schemas.microsoft.com/office/drawing/2014/main" id="{352662DE-4D19-B99C-8FDD-2D62FD142C17}"/>
                  </a:ext>
                </a:extLst>
              </p:cNvPr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>
                <a:extLst>
                  <a:ext uri="{FF2B5EF4-FFF2-40B4-BE49-F238E27FC236}">
                    <a16:creationId xmlns:a16="http://schemas.microsoft.com/office/drawing/2014/main" id="{B8289BCE-FE16-58D4-EC07-CFBE22575D5B}"/>
                  </a:ext>
                </a:extLst>
              </p:cNvPr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>
                <a:extLst>
                  <a:ext uri="{FF2B5EF4-FFF2-40B4-BE49-F238E27FC236}">
                    <a16:creationId xmlns:a16="http://schemas.microsoft.com/office/drawing/2014/main" id="{1747C2A4-6DE2-16ED-B396-AFDD9D7CD817}"/>
                  </a:ext>
                </a:extLst>
              </p:cNvPr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038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>
          <a:extLst>
            <a:ext uri="{FF2B5EF4-FFF2-40B4-BE49-F238E27FC236}">
              <a16:creationId xmlns:a16="http://schemas.microsoft.com/office/drawing/2014/main" id="{0B37AB49-D4E0-40C0-B1B3-7DC29821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>
            <a:extLst>
              <a:ext uri="{FF2B5EF4-FFF2-40B4-BE49-F238E27FC236}">
                <a16:creationId xmlns:a16="http://schemas.microsoft.com/office/drawing/2014/main" id="{D61D2FCD-F314-5C2A-D4F3-D5E13345B5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Cleaning Steps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9109C-024A-4F5A-2664-0BDC9771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623"/>
          <a:stretch/>
        </p:blipFill>
        <p:spPr>
          <a:xfrm>
            <a:off x="1651269" y="1848322"/>
            <a:ext cx="5841411" cy="277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75648-8DA0-612E-B0DF-4EE0A29C7349}"/>
              </a:ext>
            </a:extLst>
          </p:cNvPr>
          <p:cNvSpPr txBox="1"/>
          <p:nvPr/>
        </p:nvSpPr>
        <p:spPr>
          <a:xfrm>
            <a:off x="914400" y="1222756"/>
            <a:ext cx="647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Replacing zeroes by mean or median.</a:t>
            </a:r>
          </a:p>
        </p:txBody>
      </p:sp>
    </p:spTree>
    <p:extLst>
      <p:ext uri="{BB962C8B-B14F-4D97-AF65-F5344CB8AC3E}">
        <p14:creationId xmlns:p14="http://schemas.microsoft.com/office/powerpoint/2010/main" val="66941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>
          <a:extLst>
            <a:ext uri="{FF2B5EF4-FFF2-40B4-BE49-F238E27FC236}">
              <a16:creationId xmlns:a16="http://schemas.microsoft.com/office/drawing/2014/main" id="{FA20AD99-116F-8D53-9322-5C1A2BB99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>
            <a:extLst>
              <a:ext uri="{FF2B5EF4-FFF2-40B4-BE49-F238E27FC236}">
                <a16:creationId xmlns:a16="http://schemas.microsoft.com/office/drawing/2014/main" id="{A6B976DB-3146-BC9A-DE8A-E25F202BC0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Cleaning Steps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B50C8-CC02-B38D-1F87-C7389178F117}"/>
              </a:ext>
            </a:extLst>
          </p:cNvPr>
          <p:cNvSpPr txBox="1"/>
          <p:nvPr/>
        </p:nvSpPr>
        <p:spPr>
          <a:xfrm>
            <a:off x="914400" y="1209693"/>
            <a:ext cx="6478073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Removing Duplicates.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Ensure that ID is unique.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6000-CC6A-E602-6FE5-91303D43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14" y="2579776"/>
            <a:ext cx="5677977" cy="15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2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>
          <a:extLst>
            <a:ext uri="{FF2B5EF4-FFF2-40B4-BE49-F238E27FC236}">
              <a16:creationId xmlns:a16="http://schemas.microsoft.com/office/drawing/2014/main" id="{1CF90AB0-2E34-02BD-B23A-6F77FB80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>
            <a:extLst>
              <a:ext uri="{FF2B5EF4-FFF2-40B4-BE49-F238E27FC236}">
                <a16:creationId xmlns:a16="http://schemas.microsoft.com/office/drawing/2014/main" id="{21602AB1-1100-A123-6B46-E406303DD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Cleaning Steps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D203-D1E2-94A3-B42C-2852667C7182}"/>
              </a:ext>
            </a:extLst>
          </p:cNvPr>
          <p:cNvSpPr txBox="1"/>
          <p:nvPr/>
        </p:nvSpPr>
        <p:spPr>
          <a:xfrm>
            <a:off x="914400" y="1209693"/>
            <a:ext cx="647807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Filling missing data in Gender By mode.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FCEF4-C457-F5EB-FD2C-8F05AB0B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727"/>
          <a:stretch/>
        </p:blipFill>
        <p:spPr>
          <a:xfrm>
            <a:off x="914400" y="2194557"/>
            <a:ext cx="7062346" cy="16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>
          <a:extLst>
            <a:ext uri="{FF2B5EF4-FFF2-40B4-BE49-F238E27FC236}">
              <a16:creationId xmlns:a16="http://schemas.microsoft.com/office/drawing/2014/main" id="{0F0F502B-21F1-71AA-26A9-22DC0ADF8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>
            <a:extLst>
              <a:ext uri="{FF2B5EF4-FFF2-40B4-BE49-F238E27FC236}">
                <a16:creationId xmlns:a16="http://schemas.microsoft.com/office/drawing/2014/main" id="{69C85A28-BCC5-A332-7CBA-895507771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Cleaning Steps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26243-B3CB-6AF6-72A2-7E0BF973860F}"/>
              </a:ext>
            </a:extLst>
          </p:cNvPr>
          <p:cNvSpPr txBox="1"/>
          <p:nvPr/>
        </p:nvSpPr>
        <p:spPr>
          <a:xfrm>
            <a:off x="914400" y="1222756"/>
            <a:ext cx="6478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Creating Age Groups.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2C9BC-A692-EF91-F9EA-F822682B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094556"/>
            <a:ext cx="7242150" cy="11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4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>
          <a:extLst>
            <a:ext uri="{FF2B5EF4-FFF2-40B4-BE49-F238E27FC236}">
              <a16:creationId xmlns:a16="http://schemas.microsoft.com/office/drawing/2014/main" id="{1667E9A9-8F4C-E557-C479-8C99416DD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5">
            <a:extLst>
              <a:ext uri="{FF2B5EF4-FFF2-40B4-BE49-F238E27FC236}">
                <a16:creationId xmlns:a16="http://schemas.microsoft.com/office/drawing/2014/main" id="{712C5B56-D55D-5E4C-ECF5-2B06A0F701AC}"/>
              </a:ext>
            </a:extLst>
          </p:cNvPr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921" name="Google Shape;921;p35">
              <a:extLst>
                <a:ext uri="{FF2B5EF4-FFF2-40B4-BE49-F238E27FC236}">
                  <a16:creationId xmlns:a16="http://schemas.microsoft.com/office/drawing/2014/main" id="{6A6526AD-115B-6A89-9B4A-6F02F1A4BD07}"/>
                </a:ext>
              </a:extLst>
            </p:cNvPr>
            <p:cNvSpPr/>
            <p:nvPr/>
          </p:nvSpPr>
          <p:spPr>
            <a:xfrm>
              <a:off x="4817053" y="116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2" name="Google Shape;922;p35">
              <a:extLst>
                <a:ext uri="{FF2B5EF4-FFF2-40B4-BE49-F238E27FC236}">
                  <a16:creationId xmlns:a16="http://schemas.microsoft.com/office/drawing/2014/main" id="{DB060125-9D14-934B-5C14-6347E32C7CF8}"/>
                </a:ext>
              </a:extLst>
            </p:cNvPr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923" name="Google Shape;923;p35">
                <a:extLst>
                  <a:ext uri="{FF2B5EF4-FFF2-40B4-BE49-F238E27FC236}">
                    <a16:creationId xmlns:a16="http://schemas.microsoft.com/office/drawing/2014/main" id="{32C4365A-1BB3-D0BF-8818-99DB7C398564}"/>
                  </a:ext>
                </a:extLst>
              </p:cNvPr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5">
                <a:extLst>
                  <a:ext uri="{FF2B5EF4-FFF2-40B4-BE49-F238E27FC236}">
                    <a16:creationId xmlns:a16="http://schemas.microsoft.com/office/drawing/2014/main" id="{200B2C83-31CD-208C-469A-A7943536C0A7}"/>
                  </a:ext>
                </a:extLst>
              </p:cNvPr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5">
                <a:extLst>
                  <a:ext uri="{FF2B5EF4-FFF2-40B4-BE49-F238E27FC236}">
                    <a16:creationId xmlns:a16="http://schemas.microsoft.com/office/drawing/2014/main" id="{B7518B37-ADC6-6E74-DBF8-7F8CF57A3A4B}"/>
                  </a:ext>
                </a:extLst>
              </p:cNvPr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5">
                <a:extLst>
                  <a:ext uri="{FF2B5EF4-FFF2-40B4-BE49-F238E27FC236}">
                    <a16:creationId xmlns:a16="http://schemas.microsoft.com/office/drawing/2014/main" id="{13EBB822-5F5E-6EBE-A6DA-2D542329E251}"/>
                  </a:ext>
                </a:extLst>
              </p:cNvPr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5">
                <a:extLst>
                  <a:ext uri="{FF2B5EF4-FFF2-40B4-BE49-F238E27FC236}">
                    <a16:creationId xmlns:a16="http://schemas.microsoft.com/office/drawing/2014/main" id="{70FA53D7-51A6-8889-F4B3-8B6B2C99DD84}"/>
                  </a:ext>
                </a:extLst>
              </p:cNvPr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5">
                <a:extLst>
                  <a:ext uri="{FF2B5EF4-FFF2-40B4-BE49-F238E27FC236}">
                    <a16:creationId xmlns:a16="http://schemas.microsoft.com/office/drawing/2014/main" id="{CAFD010A-545A-1812-419E-F39D4B08611E}"/>
                  </a:ext>
                </a:extLst>
              </p:cNvPr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5">
                <a:extLst>
                  <a:ext uri="{FF2B5EF4-FFF2-40B4-BE49-F238E27FC236}">
                    <a16:creationId xmlns:a16="http://schemas.microsoft.com/office/drawing/2014/main" id="{C6F6770C-2828-2AE7-287E-8CB6FCEC296A}"/>
                  </a:ext>
                </a:extLst>
              </p:cNvPr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5">
                <a:extLst>
                  <a:ext uri="{FF2B5EF4-FFF2-40B4-BE49-F238E27FC236}">
                    <a16:creationId xmlns:a16="http://schemas.microsoft.com/office/drawing/2014/main" id="{E65A2CAF-3BE8-7C8D-DAC3-27AFDB950C10}"/>
                  </a:ext>
                </a:extLst>
              </p:cNvPr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5">
                <a:extLst>
                  <a:ext uri="{FF2B5EF4-FFF2-40B4-BE49-F238E27FC236}">
                    <a16:creationId xmlns:a16="http://schemas.microsoft.com/office/drawing/2014/main" id="{3A3979B7-5E65-D6CE-1880-68A2C440A149}"/>
                  </a:ext>
                </a:extLst>
              </p:cNvPr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5">
                <a:extLst>
                  <a:ext uri="{FF2B5EF4-FFF2-40B4-BE49-F238E27FC236}">
                    <a16:creationId xmlns:a16="http://schemas.microsoft.com/office/drawing/2014/main" id="{1A0703BA-149C-8F9F-555D-95F2F15DCF85}"/>
                  </a:ext>
                </a:extLst>
              </p:cNvPr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5">
                <a:extLst>
                  <a:ext uri="{FF2B5EF4-FFF2-40B4-BE49-F238E27FC236}">
                    <a16:creationId xmlns:a16="http://schemas.microsoft.com/office/drawing/2014/main" id="{6FB084DD-896B-24A7-B41A-8B0A4BD2D60A}"/>
                  </a:ext>
                </a:extLst>
              </p:cNvPr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5">
                <a:extLst>
                  <a:ext uri="{FF2B5EF4-FFF2-40B4-BE49-F238E27FC236}">
                    <a16:creationId xmlns:a16="http://schemas.microsoft.com/office/drawing/2014/main" id="{60AF8D7F-5EB7-9754-D13D-B06AB3DB43A3}"/>
                  </a:ext>
                </a:extLst>
              </p:cNvPr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5">
                <a:extLst>
                  <a:ext uri="{FF2B5EF4-FFF2-40B4-BE49-F238E27FC236}">
                    <a16:creationId xmlns:a16="http://schemas.microsoft.com/office/drawing/2014/main" id="{94C27865-8082-EEF5-755E-02EE729F4083}"/>
                  </a:ext>
                </a:extLst>
              </p:cNvPr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5">
                <a:extLst>
                  <a:ext uri="{FF2B5EF4-FFF2-40B4-BE49-F238E27FC236}">
                    <a16:creationId xmlns:a16="http://schemas.microsoft.com/office/drawing/2014/main" id="{4C804491-0BD3-CD6F-77C6-6367EC29CDC4}"/>
                  </a:ext>
                </a:extLst>
              </p:cNvPr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5">
                <a:extLst>
                  <a:ext uri="{FF2B5EF4-FFF2-40B4-BE49-F238E27FC236}">
                    <a16:creationId xmlns:a16="http://schemas.microsoft.com/office/drawing/2014/main" id="{B4AE6292-4AA0-764F-197D-20623B502FCA}"/>
                  </a:ext>
                </a:extLst>
              </p:cNvPr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5">
                <a:extLst>
                  <a:ext uri="{FF2B5EF4-FFF2-40B4-BE49-F238E27FC236}">
                    <a16:creationId xmlns:a16="http://schemas.microsoft.com/office/drawing/2014/main" id="{32DE6FEF-0A82-D3A3-63BD-933F5945BEAD}"/>
                  </a:ext>
                </a:extLst>
              </p:cNvPr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5">
                <a:extLst>
                  <a:ext uri="{FF2B5EF4-FFF2-40B4-BE49-F238E27FC236}">
                    <a16:creationId xmlns:a16="http://schemas.microsoft.com/office/drawing/2014/main" id="{A3DFCED9-C8AE-158A-9349-F50E210EA5CB}"/>
                  </a:ext>
                </a:extLst>
              </p:cNvPr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5">
                <a:extLst>
                  <a:ext uri="{FF2B5EF4-FFF2-40B4-BE49-F238E27FC236}">
                    <a16:creationId xmlns:a16="http://schemas.microsoft.com/office/drawing/2014/main" id="{1BC23BA8-33B7-E4D2-4848-585584BF2E19}"/>
                  </a:ext>
                </a:extLst>
              </p:cNvPr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5">
                <a:extLst>
                  <a:ext uri="{FF2B5EF4-FFF2-40B4-BE49-F238E27FC236}">
                    <a16:creationId xmlns:a16="http://schemas.microsoft.com/office/drawing/2014/main" id="{51A9589F-C485-EC7F-29FE-4C8195307297}"/>
                  </a:ext>
                </a:extLst>
              </p:cNvPr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35">
              <a:extLst>
                <a:ext uri="{FF2B5EF4-FFF2-40B4-BE49-F238E27FC236}">
                  <a16:creationId xmlns:a16="http://schemas.microsoft.com/office/drawing/2014/main" id="{B1449465-4362-58BC-07D3-69FB26E977F2}"/>
                </a:ext>
              </a:extLst>
            </p:cNvPr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943" name="Google Shape;943;p35">
                <a:extLst>
                  <a:ext uri="{FF2B5EF4-FFF2-40B4-BE49-F238E27FC236}">
                    <a16:creationId xmlns:a16="http://schemas.microsoft.com/office/drawing/2014/main" id="{9E351B55-651D-74C3-62EA-AB9A2F0D46FF}"/>
                  </a:ext>
                </a:extLst>
              </p:cNvPr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944" name="Google Shape;944;p35">
                  <a:extLst>
                    <a:ext uri="{FF2B5EF4-FFF2-40B4-BE49-F238E27FC236}">
                      <a16:creationId xmlns:a16="http://schemas.microsoft.com/office/drawing/2014/main" id="{A9D5F007-EE83-F337-5440-DE3F606C6C29}"/>
                    </a:ext>
                  </a:extLst>
                </p:cNvPr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15" h="348197" extrusionOk="0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5">
                  <a:extLst>
                    <a:ext uri="{FF2B5EF4-FFF2-40B4-BE49-F238E27FC236}">
                      <a16:creationId xmlns:a16="http://schemas.microsoft.com/office/drawing/2014/main" id="{C352B98F-B191-3208-9F38-9A0675F106DD}"/>
                    </a:ext>
                  </a:extLst>
                </p:cNvPr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8" h="55911" extrusionOk="0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5">
                  <a:extLst>
                    <a:ext uri="{FF2B5EF4-FFF2-40B4-BE49-F238E27FC236}">
                      <a16:creationId xmlns:a16="http://schemas.microsoft.com/office/drawing/2014/main" id="{17311152-1744-AFE1-6FCD-674A06B82192}"/>
                    </a:ext>
                  </a:extLst>
                </p:cNvPr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4" h="571433" extrusionOk="0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5">
                  <a:extLst>
                    <a:ext uri="{FF2B5EF4-FFF2-40B4-BE49-F238E27FC236}">
                      <a16:creationId xmlns:a16="http://schemas.microsoft.com/office/drawing/2014/main" id="{3A8E855A-260F-9B26-74B2-AE1DD729A5F3}"/>
                    </a:ext>
                  </a:extLst>
                </p:cNvPr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157" h="564744" extrusionOk="0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5">
                  <a:extLst>
                    <a:ext uri="{FF2B5EF4-FFF2-40B4-BE49-F238E27FC236}">
                      <a16:creationId xmlns:a16="http://schemas.microsoft.com/office/drawing/2014/main" id="{1EA81B1B-659C-845F-E94C-94BF3BB4DDAD}"/>
                    </a:ext>
                  </a:extLst>
                </p:cNvPr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10108" extrusionOk="0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5">
                  <a:extLst>
                    <a:ext uri="{FF2B5EF4-FFF2-40B4-BE49-F238E27FC236}">
                      <a16:creationId xmlns:a16="http://schemas.microsoft.com/office/drawing/2014/main" id="{B95B5529-FD26-A85F-C765-9FCCC6FB94DC}"/>
                    </a:ext>
                  </a:extLst>
                </p:cNvPr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50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5">
                  <a:extLst>
                    <a:ext uri="{FF2B5EF4-FFF2-40B4-BE49-F238E27FC236}">
                      <a16:creationId xmlns:a16="http://schemas.microsoft.com/office/drawing/2014/main" id="{68CF7685-08AD-E988-5628-ABF6937B7C73}"/>
                    </a:ext>
                  </a:extLst>
                </p:cNvPr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35">
                  <a:extLst>
                    <a:ext uri="{FF2B5EF4-FFF2-40B4-BE49-F238E27FC236}">
                      <a16:creationId xmlns:a16="http://schemas.microsoft.com/office/drawing/2014/main" id="{31D913B6-7529-5054-54FC-91E0FA62331E}"/>
                    </a:ext>
                  </a:extLst>
                </p:cNvPr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35">
                  <a:extLst>
                    <a:ext uri="{FF2B5EF4-FFF2-40B4-BE49-F238E27FC236}">
                      <a16:creationId xmlns:a16="http://schemas.microsoft.com/office/drawing/2014/main" id="{D02E88AC-AA1E-8A0D-36F0-58790D16B688}"/>
                    </a:ext>
                  </a:extLst>
                </p:cNvPr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23348" extrusionOk="0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35">
                  <a:extLst>
                    <a:ext uri="{FF2B5EF4-FFF2-40B4-BE49-F238E27FC236}">
                      <a16:creationId xmlns:a16="http://schemas.microsoft.com/office/drawing/2014/main" id="{55C58158-3233-4CFE-893C-7BD1B1149B92}"/>
                    </a:ext>
                  </a:extLst>
                </p:cNvPr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55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35">
                  <a:extLst>
                    <a:ext uri="{FF2B5EF4-FFF2-40B4-BE49-F238E27FC236}">
                      <a16:creationId xmlns:a16="http://schemas.microsoft.com/office/drawing/2014/main" id="{B1F8EF78-9D6B-52EF-7BD3-56CF9069D60A}"/>
                    </a:ext>
                  </a:extLst>
                </p:cNvPr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5">
                  <a:extLst>
                    <a:ext uri="{FF2B5EF4-FFF2-40B4-BE49-F238E27FC236}">
                      <a16:creationId xmlns:a16="http://schemas.microsoft.com/office/drawing/2014/main" id="{BCE6C1FA-CFD8-C819-FA2C-BF10AA4F7CE8}"/>
                    </a:ext>
                  </a:extLst>
                </p:cNvPr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5">
                  <a:extLst>
                    <a:ext uri="{FF2B5EF4-FFF2-40B4-BE49-F238E27FC236}">
                      <a16:creationId xmlns:a16="http://schemas.microsoft.com/office/drawing/2014/main" id="{C8EB6650-37B5-0831-BBE0-33596CC58888}"/>
                    </a:ext>
                  </a:extLst>
                </p:cNvPr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36" h="1226343" extrusionOk="0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5">
                  <a:extLst>
                    <a:ext uri="{FF2B5EF4-FFF2-40B4-BE49-F238E27FC236}">
                      <a16:creationId xmlns:a16="http://schemas.microsoft.com/office/drawing/2014/main" id="{FCE192B9-4547-D93E-DEEA-1AE9A1F74896}"/>
                    </a:ext>
                  </a:extLst>
                </p:cNvPr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5" h="1199768" extrusionOk="0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5">
                  <a:extLst>
                    <a:ext uri="{FF2B5EF4-FFF2-40B4-BE49-F238E27FC236}">
                      <a16:creationId xmlns:a16="http://schemas.microsoft.com/office/drawing/2014/main" id="{F353983B-086B-3B64-1DA8-CA810B3A7BA9}"/>
                    </a:ext>
                  </a:extLst>
                </p:cNvPr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4095" extrusionOk="0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5">
                  <a:extLst>
                    <a:ext uri="{FF2B5EF4-FFF2-40B4-BE49-F238E27FC236}">
                      <a16:creationId xmlns:a16="http://schemas.microsoft.com/office/drawing/2014/main" id="{9CB22EBC-FAC9-E675-0945-51C94C18450C}"/>
                    </a:ext>
                  </a:extLst>
                </p:cNvPr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7" h="1236059" extrusionOk="0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0" name="Google Shape;960;p35">
                  <a:extLst>
                    <a:ext uri="{FF2B5EF4-FFF2-40B4-BE49-F238E27FC236}">
                      <a16:creationId xmlns:a16="http://schemas.microsoft.com/office/drawing/2014/main" id="{A3D269E1-F6CF-BED0-E4D0-FCDA4C6313EC}"/>
                    </a:ext>
                  </a:extLst>
                </p:cNvPr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961" name="Google Shape;961;p35">
                    <a:extLst>
                      <a:ext uri="{FF2B5EF4-FFF2-40B4-BE49-F238E27FC236}">
                        <a16:creationId xmlns:a16="http://schemas.microsoft.com/office/drawing/2014/main" id="{80D78BE9-9926-45BC-B532-D7DB521C2C35}"/>
                      </a:ext>
                    </a:extLst>
                  </p:cNvPr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076" h="1224724" extrusionOk="0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35">
                    <a:extLst>
                      <a:ext uri="{FF2B5EF4-FFF2-40B4-BE49-F238E27FC236}">
                        <a16:creationId xmlns:a16="http://schemas.microsoft.com/office/drawing/2014/main" id="{B7B75346-4EFA-B7B8-E478-64EB819CA4F0}"/>
                      </a:ext>
                    </a:extLst>
                  </p:cNvPr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926" h="4095" extrusionOk="0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35">
                    <a:extLst>
                      <a:ext uri="{FF2B5EF4-FFF2-40B4-BE49-F238E27FC236}">
                        <a16:creationId xmlns:a16="http://schemas.microsoft.com/office/drawing/2014/main" id="{FDF4D48C-3DD8-755B-E1DD-991F2ECFDE34}"/>
                      </a:ext>
                    </a:extLst>
                  </p:cNvPr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54" h="170306" extrusionOk="0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4" name="Google Shape;964;p35">
                  <a:extLst>
                    <a:ext uri="{FF2B5EF4-FFF2-40B4-BE49-F238E27FC236}">
                      <a16:creationId xmlns:a16="http://schemas.microsoft.com/office/drawing/2014/main" id="{D286BB9E-59C5-6E61-44B1-DC62D3E40B7A}"/>
                    </a:ext>
                  </a:extLst>
                </p:cNvPr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474" h="888396" extrusionOk="0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35">
                  <a:extLst>
                    <a:ext uri="{FF2B5EF4-FFF2-40B4-BE49-F238E27FC236}">
                      <a16:creationId xmlns:a16="http://schemas.microsoft.com/office/drawing/2014/main" id="{690EEFBB-6CD6-0145-EBD1-E97663F9C3DE}"/>
                    </a:ext>
                  </a:extLst>
                </p:cNvPr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07" h="39147" extrusionOk="0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35">
                  <a:extLst>
                    <a:ext uri="{FF2B5EF4-FFF2-40B4-BE49-F238E27FC236}">
                      <a16:creationId xmlns:a16="http://schemas.microsoft.com/office/drawing/2014/main" id="{64D7A758-7256-623A-F6AC-6C05E6CB961E}"/>
                    </a:ext>
                  </a:extLst>
                </p:cNvPr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791" h="1036129" extrusionOk="0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7" name="Google Shape;967;p35">
                  <a:extLst>
                    <a:ext uri="{FF2B5EF4-FFF2-40B4-BE49-F238E27FC236}">
                      <a16:creationId xmlns:a16="http://schemas.microsoft.com/office/drawing/2014/main" id="{569982B1-E1E9-80DB-4358-517EBE161FEA}"/>
                    </a:ext>
                  </a:extLst>
                </p:cNvPr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968" name="Google Shape;968;p35">
                    <a:extLst>
                      <a:ext uri="{FF2B5EF4-FFF2-40B4-BE49-F238E27FC236}">
                        <a16:creationId xmlns:a16="http://schemas.microsoft.com/office/drawing/2014/main" id="{07D9686C-8674-8764-A908-40C213239AF4}"/>
                      </a:ext>
                    </a:extLst>
                  </p:cNvPr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363" h="1003934" extrusionOk="0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35">
                    <a:extLst>
                      <a:ext uri="{FF2B5EF4-FFF2-40B4-BE49-F238E27FC236}">
                        <a16:creationId xmlns:a16="http://schemas.microsoft.com/office/drawing/2014/main" id="{36E9A2BE-161B-08FD-5CCE-2456F2E8B7FD}"/>
                      </a:ext>
                    </a:extLst>
                  </p:cNvPr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99" h="545591" extrusionOk="0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35">
                    <a:extLst>
                      <a:ext uri="{FF2B5EF4-FFF2-40B4-BE49-F238E27FC236}">
                        <a16:creationId xmlns:a16="http://schemas.microsoft.com/office/drawing/2014/main" id="{6387329B-3CED-4052-60DE-55F1FCE22D5D}"/>
                      </a:ext>
                    </a:extLst>
                  </p:cNvPr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39" h="548639" extrusionOk="0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1" name="Google Shape;971;p35">
                  <a:extLst>
                    <a:ext uri="{FF2B5EF4-FFF2-40B4-BE49-F238E27FC236}">
                      <a16:creationId xmlns:a16="http://schemas.microsoft.com/office/drawing/2014/main" id="{6CCB0DF5-69A1-E71C-FE2F-7B94CFC59D1E}"/>
                    </a:ext>
                  </a:extLst>
                </p:cNvPr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6" h="30321" extrusionOk="0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35">
                  <a:extLst>
                    <a:ext uri="{FF2B5EF4-FFF2-40B4-BE49-F238E27FC236}">
                      <a16:creationId xmlns:a16="http://schemas.microsoft.com/office/drawing/2014/main" id="{EB0C3ED1-B8BB-FF37-7AB9-420142967E21}"/>
                    </a:ext>
                  </a:extLst>
                </p:cNvPr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43" h="497395" extrusionOk="0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5">
                  <a:extLst>
                    <a:ext uri="{FF2B5EF4-FFF2-40B4-BE49-F238E27FC236}">
                      <a16:creationId xmlns:a16="http://schemas.microsoft.com/office/drawing/2014/main" id="{B5CC154B-2BE4-1949-534B-2764B47142D9}"/>
                    </a:ext>
                  </a:extLst>
                </p:cNvPr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7" h="38598" extrusionOk="0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5">
                  <a:extLst>
                    <a:ext uri="{FF2B5EF4-FFF2-40B4-BE49-F238E27FC236}">
                      <a16:creationId xmlns:a16="http://schemas.microsoft.com/office/drawing/2014/main" id="{68D89128-439C-33CB-FA95-C721C953237A}"/>
                    </a:ext>
                  </a:extLst>
                </p:cNvPr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54" h="276176" extrusionOk="0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5">
                  <a:extLst>
                    <a:ext uri="{FF2B5EF4-FFF2-40B4-BE49-F238E27FC236}">
                      <a16:creationId xmlns:a16="http://schemas.microsoft.com/office/drawing/2014/main" id="{731D9340-923C-3E0D-F514-20AA90C8B338}"/>
                    </a:ext>
                  </a:extLst>
                </p:cNvPr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59" h="367703" extrusionOk="0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5">
                  <a:extLst>
                    <a:ext uri="{FF2B5EF4-FFF2-40B4-BE49-F238E27FC236}">
                      <a16:creationId xmlns:a16="http://schemas.microsoft.com/office/drawing/2014/main" id="{C3CD0A91-BDAB-86E6-80E8-9A3B9757DE4A}"/>
                    </a:ext>
                  </a:extLst>
                </p:cNvPr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5" h="112585" extrusionOk="0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5">
                  <a:extLst>
                    <a:ext uri="{FF2B5EF4-FFF2-40B4-BE49-F238E27FC236}">
                      <a16:creationId xmlns:a16="http://schemas.microsoft.com/office/drawing/2014/main" id="{3C05C93C-5863-35E6-3A46-764C9C00C4F3}"/>
                    </a:ext>
                  </a:extLst>
                </p:cNvPr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74" h="646842" extrusionOk="0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8" name="Google Shape;978;p35">
                  <a:extLst>
                    <a:ext uri="{FF2B5EF4-FFF2-40B4-BE49-F238E27FC236}">
                      <a16:creationId xmlns:a16="http://schemas.microsoft.com/office/drawing/2014/main" id="{7C6DB3AB-7FDF-DB2E-6583-901451961C99}"/>
                    </a:ext>
                  </a:extLst>
                </p:cNvPr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979" name="Google Shape;979;p35">
                    <a:extLst>
                      <a:ext uri="{FF2B5EF4-FFF2-40B4-BE49-F238E27FC236}">
                        <a16:creationId xmlns:a16="http://schemas.microsoft.com/office/drawing/2014/main" id="{8656D517-2657-7AC6-8BD7-020B78EFDCD2}"/>
                      </a:ext>
                    </a:extLst>
                  </p:cNvPr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292" h="416369" extrusionOk="0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35">
                    <a:extLst>
                      <a:ext uri="{FF2B5EF4-FFF2-40B4-BE49-F238E27FC236}">
                        <a16:creationId xmlns:a16="http://schemas.microsoft.com/office/drawing/2014/main" id="{B3F6E1B0-7F72-8310-3E20-048FA1665692}"/>
                      </a:ext>
                    </a:extLst>
                  </p:cNvPr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227" h="411310" extrusionOk="0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81" name="Google Shape;981;p35">
                  <a:extLst>
                    <a:ext uri="{FF2B5EF4-FFF2-40B4-BE49-F238E27FC236}">
                      <a16:creationId xmlns:a16="http://schemas.microsoft.com/office/drawing/2014/main" id="{5602B3B8-4B95-4824-B8AA-D0611B0128AE}"/>
                    </a:ext>
                  </a:extLst>
                </p:cNvPr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900" h="328180" extrusionOk="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5">
                  <a:extLst>
                    <a:ext uri="{FF2B5EF4-FFF2-40B4-BE49-F238E27FC236}">
                      <a16:creationId xmlns:a16="http://schemas.microsoft.com/office/drawing/2014/main" id="{2BE074F2-2894-30FC-FF97-203447B3195B}"/>
                    </a:ext>
                  </a:extLst>
                </p:cNvPr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026" h="655791" extrusionOk="0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5">
                  <a:extLst>
                    <a:ext uri="{FF2B5EF4-FFF2-40B4-BE49-F238E27FC236}">
                      <a16:creationId xmlns:a16="http://schemas.microsoft.com/office/drawing/2014/main" id="{EF4B141C-B67C-F054-4A1C-371266B69131}"/>
                    </a:ext>
                  </a:extLst>
                </p:cNvPr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09" h="118924" extrusionOk="0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4" name="Google Shape;984;p35">
                  <a:extLst>
                    <a:ext uri="{FF2B5EF4-FFF2-40B4-BE49-F238E27FC236}">
                      <a16:creationId xmlns:a16="http://schemas.microsoft.com/office/drawing/2014/main" id="{6CC50CD0-324D-6902-9799-7AB32E82C121}"/>
                    </a:ext>
                  </a:extLst>
                </p:cNvPr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985" name="Google Shape;985;p35">
                    <a:extLst>
                      <a:ext uri="{FF2B5EF4-FFF2-40B4-BE49-F238E27FC236}">
                        <a16:creationId xmlns:a16="http://schemas.microsoft.com/office/drawing/2014/main" id="{D310EBE8-460B-CFCA-85AF-E1BA487015F8}"/>
                      </a:ext>
                    </a:extLst>
                  </p:cNvPr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4" h="63245" extrusionOk="0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35">
                    <a:extLst>
                      <a:ext uri="{FF2B5EF4-FFF2-40B4-BE49-F238E27FC236}">
                        <a16:creationId xmlns:a16="http://schemas.microsoft.com/office/drawing/2014/main" id="{F05503CF-D944-08E7-11D4-46A1CAC096DD}"/>
                      </a:ext>
                    </a:extLst>
                  </p:cNvPr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" h="61531" extrusionOk="0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35">
                    <a:extLst>
                      <a:ext uri="{FF2B5EF4-FFF2-40B4-BE49-F238E27FC236}">
                        <a16:creationId xmlns:a16="http://schemas.microsoft.com/office/drawing/2014/main" id="{3ABD738B-22D5-F50A-339E-25FD19E6316B}"/>
                      </a:ext>
                    </a:extLst>
                  </p:cNvPr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4" h="7524" extrusionOk="0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88" name="Google Shape;988;p35">
                    <a:extLst>
                      <a:ext uri="{FF2B5EF4-FFF2-40B4-BE49-F238E27FC236}">
                        <a16:creationId xmlns:a16="http://schemas.microsoft.com/office/drawing/2014/main" id="{79196D54-CE31-9BB1-4074-CB2129EF5899}"/>
                      </a:ext>
                    </a:extLst>
                  </p:cNvPr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989" name="Google Shape;989;p35">
                      <a:extLst>
                        <a:ext uri="{FF2B5EF4-FFF2-40B4-BE49-F238E27FC236}">
                          <a16:creationId xmlns:a16="http://schemas.microsoft.com/office/drawing/2014/main" id="{B3E38EA8-1D2C-EC80-26DF-C882B2BCE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39" h="8191" extrusionOk="0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90" name="Google Shape;990;p35">
                      <a:extLst>
                        <a:ext uri="{FF2B5EF4-FFF2-40B4-BE49-F238E27FC236}">
                          <a16:creationId xmlns:a16="http://schemas.microsoft.com/office/drawing/2014/main" id="{2D41E7E9-F997-2A27-9A70-57159D507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34" h="10286" extrusionOk="0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91" name="Google Shape;991;p35">
                    <a:extLst>
                      <a:ext uri="{FF2B5EF4-FFF2-40B4-BE49-F238E27FC236}">
                        <a16:creationId xmlns:a16="http://schemas.microsoft.com/office/drawing/2014/main" id="{76BF9CB4-859C-BC09-F8F0-250CFEF1DBD2}"/>
                      </a:ext>
                    </a:extLst>
                  </p:cNvPr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485" h="7143" extrusionOk="0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2" name="Google Shape;992;p35">
                  <a:extLst>
                    <a:ext uri="{FF2B5EF4-FFF2-40B4-BE49-F238E27FC236}">
                      <a16:creationId xmlns:a16="http://schemas.microsoft.com/office/drawing/2014/main" id="{EC5C5F76-17AA-AEFD-22F2-14F718173696}"/>
                    </a:ext>
                  </a:extLst>
                </p:cNvPr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4" extrusionOk="0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3" name="Google Shape;993;p35">
                  <a:extLst>
                    <a:ext uri="{FF2B5EF4-FFF2-40B4-BE49-F238E27FC236}">
                      <a16:creationId xmlns:a16="http://schemas.microsoft.com/office/drawing/2014/main" id="{42B033A9-78A4-5C6F-C60B-77E60B08B56F}"/>
                    </a:ext>
                  </a:extLst>
                </p:cNvPr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994" name="Google Shape;994;p35">
                    <a:extLst>
                      <a:ext uri="{FF2B5EF4-FFF2-40B4-BE49-F238E27FC236}">
                        <a16:creationId xmlns:a16="http://schemas.microsoft.com/office/drawing/2014/main" id="{984FA67C-2D63-78AD-ADE2-69369AC36901}"/>
                      </a:ext>
                    </a:extLst>
                  </p:cNvPr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43" extrusionOk="0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35">
                    <a:extLst>
                      <a:ext uri="{FF2B5EF4-FFF2-40B4-BE49-F238E27FC236}">
                        <a16:creationId xmlns:a16="http://schemas.microsoft.com/office/drawing/2014/main" id="{475DEB89-855A-C89E-BC3A-F6672D43A500}"/>
                      </a:ext>
                    </a:extLst>
                  </p:cNvPr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43" extrusionOk="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35">
                    <a:extLst>
                      <a:ext uri="{FF2B5EF4-FFF2-40B4-BE49-F238E27FC236}">
                        <a16:creationId xmlns:a16="http://schemas.microsoft.com/office/drawing/2014/main" id="{DF4B1D72-8930-9CCA-A18E-D58A5199C139}"/>
                      </a:ext>
                    </a:extLst>
                  </p:cNvPr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" h="65" extrusionOk="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35">
                    <a:extLst>
                      <a:ext uri="{FF2B5EF4-FFF2-40B4-BE49-F238E27FC236}">
                        <a16:creationId xmlns:a16="http://schemas.microsoft.com/office/drawing/2014/main" id="{AFFAAE60-1C85-39B9-6EEF-359ED8407431}"/>
                      </a:ext>
                    </a:extLst>
                  </p:cNvPr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" h="56" extrusionOk="0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98" name="Google Shape;998;p35">
                <a:extLst>
                  <a:ext uri="{FF2B5EF4-FFF2-40B4-BE49-F238E27FC236}">
                    <a16:creationId xmlns:a16="http://schemas.microsoft.com/office/drawing/2014/main" id="{A0971EBE-FF8B-DEA4-3622-6936CD5D0CC8}"/>
                  </a:ext>
                </a:extLst>
              </p:cNvPr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9" name="Google Shape;999;p35">
              <a:extLst>
                <a:ext uri="{FF2B5EF4-FFF2-40B4-BE49-F238E27FC236}">
                  <a16:creationId xmlns:a16="http://schemas.microsoft.com/office/drawing/2014/main" id="{1DC404D5-18BC-24E7-3337-1A9657717318}"/>
                </a:ext>
              </a:extLst>
            </p:cNvPr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1000" name="Google Shape;1000;p35">
                <a:extLst>
                  <a:ext uri="{FF2B5EF4-FFF2-40B4-BE49-F238E27FC236}">
                    <a16:creationId xmlns:a16="http://schemas.microsoft.com/office/drawing/2014/main" id="{D205123F-F4C7-67FD-2905-E01AD4C8ED94}"/>
                  </a:ext>
                </a:extLst>
              </p:cNvPr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5">
                <a:extLst>
                  <a:ext uri="{FF2B5EF4-FFF2-40B4-BE49-F238E27FC236}">
                    <a16:creationId xmlns:a16="http://schemas.microsoft.com/office/drawing/2014/main" id="{0536A97A-0AAC-DE83-7B4D-9205B3BD4F5E}"/>
                  </a:ext>
                </a:extLst>
              </p:cNvPr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5">
                <a:extLst>
                  <a:ext uri="{FF2B5EF4-FFF2-40B4-BE49-F238E27FC236}">
                    <a16:creationId xmlns:a16="http://schemas.microsoft.com/office/drawing/2014/main" id="{E99D343D-F4D0-F03D-74F9-8824B7F5D00A}"/>
                  </a:ext>
                </a:extLst>
              </p:cNvPr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5">
                <a:extLst>
                  <a:ext uri="{FF2B5EF4-FFF2-40B4-BE49-F238E27FC236}">
                    <a16:creationId xmlns:a16="http://schemas.microsoft.com/office/drawing/2014/main" id="{93D10B47-5630-B335-DFFC-365772D8D008}"/>
                  </a:ext>
                </a:extLst>
              </p:cNvPr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5">
                <a:extLst>
                  <a:ext uri="{FF2B5EF4-FFF2-40B4-BE49-F238E27FC236}">
                    <a16:creationId xmlns:a16="http://schemas.microsoft.com/office/drawing/2014/main" id="{2BE9077C-BAF9-7486-003C-F33AB7821EF0}"/>
                  </a:ext>
                </a:extLst>
              </p:cNvPr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5">
                <a:extLst>
                  <a:ext uri="{FF2B5EF4-FFF2-40B4-BE49-F238E27FC236}">
                    <a16:creationId xmlns:a16="http://schemas.microsoft.com/office/drawing/2014/main" id="{B4F942A1-43D3-912F-1900-E8573C7956DE}"/>
                  </a:ext>
                </a:extLst>
              </p:cNvPr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5">
                <a:extLst>
                  <a:ext uri="{FF2B5EF4-FFF2-40B4-BE49-F238E27FC236}">
                    <a16:creationId xmlns:a16="http://schemas.microsoft.com/office/drawing/2014/main" id="{29736A3F-8F14-70FD-5BF6-2A54CA4F1F78}"/>
                  </a:ext>
                </a:extLst>
              </p:cNvPr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5">
                <a:extLst>
                  <a:ext uri="{FF2B5EF4-FFF2-40B4-BE49-F238E27FC236}">
                    <a16:creationId xmlns:a16="http://schemas.microsoft.com/office/drawing/2014/main" id="{967F79A6-3873-627F-E890-25C816FC5B92}"/>
                  </a:ext>
                </a:extLst>
              </p:cNvPr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5">
                <a:extLst>
                  <a:ext uri="{FF2B5EF4-FFF2-40B4-BE49-F238E27FC236}">
                    <a16:creationId xmlns:a16="http://schemas.microsoft.com/office/drawing/2014/main" id="{3D4FEE94-58C5-AF77-0882-493DB17E6804}"/>
                  </a:ext>
                </a:extLst>
              </p:cNvPr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5">
                <a:extLst>
                  <a:ext uri="{FF2B5EF4-FFF2-40B4-BE49-F238E27FC236}">
                    <a16:creationId xmlns:a16="http://schemas.microsoft.com/office/drawing/2014/main" id="{BB65522F-4B61-0DFD-36A3-46F2A20E4AE3}"/>
                  </a:ext>
                </a:extLst>
              </p:cNvPr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5">
                <a:extLst>
                  <a:ext uri="{FF2B5EF4-FFF2-40B4-BE49-F238E27FC236}">
                    <a16:creationId xmlns:a16="http://schemas.microsoft.com/office/drawing/2014/main" id="{14A8215A-098F-A109-A454-B0BF28EDCD30}"/>
                  </a:ext>
                </a:extLst>
              </p:cNvPr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5">
                <a:extLst>
                  <a:ext uri="{FF2B5EF4-FFF2-40B4-BE49-F238E27FC236}">
                    <a16:creationId xmlns:a16="http://schemas.microsoft.com/office/drawing/2014/main" id="{60C8EED8-C3F4-E948-597A-794C1BD98FC7}"/>
                  </a:ext>
                </a:extLst>
              </p:cNvPr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5">
                <a:extLst>
                  <a:ext uri="{FF2B5EF4-FFF2-40B4-BE49-F238E27FC236}">
                    <a16:creationId xmlns:a16="http://schemas.microsoft.com/office/drawing/2014/main" id="{D98CC68C-A571-3DF6-8926-11681B9C1AD1}"/>
                  </a:ext>
                </a:extLst>
              </p:cNvPr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5">
                <a:extLst>
                  <a:ext uri="{FF2B5EF4-FFF2-40B4-BE49-F238E27FC236}">
                    <a16:creationId xmlns:a16="http://schemas.microsoft.com/office/drawing/2014/main" id="{8F8A8409-1C87-3A3B-A8A6-2EAC8426339A}"/>
                  </a:ext>
                </a:extLst>
              </p:cNvPr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5">
                <a:extLst>
                  <a:ext uri="{FF2B5EF4-FFF2-40B4-BE49-F238E27FC236}">
                    <a16:creationId xmlns:a16="http://schemas.microsoft.com/office/drawing/2014/main" id="{18971639-0807-FBE7-58B8-F1071F123B5E}"/>
                  </a:ext>
                </a:extLst>
              </p:cNvPr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5">
                <a:extLst>
                  <a:ext uri="{FF2B5EF4-FFF2-40B4-BE49-F238E27FC236}">
                    <a16:creationId xmlns:a16="http://schemas.microsoft.com/office/drawing/2014/main" id="{05840299-CC61-3D5E-A71E-E00274FB4062}"/>
                  </a:ext>
                </a:extLst>
              </p:cNvPr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5">
                <a:extLst>
                  <a:ext uri="{FF2B5EF4-FFF2-40B4-BE49-F238E27FC236}">
                    <a16:creationId xmlns:a16="http://schemas.microsoft.com/office/drawing/2014/main" id="{C834CA7A-6915-9DF1-ABA6-6B7F4AE73470}"/>
                  </a:ext>
                </a:extLst>
              </p:cNvPr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5">
                <a:extLst>
                  <a:ext uri="{FF2B5EF4-FFF2-40B4-BE49-F238E27FC236}">
                    <a16:creationId xmlns:a16="http://schemas.microsoft.com/office/drawing/2014/main" id="{75C9F845-1BEC-DE8E-93B2-28968C80CBF4}"/>
                  </a:ext>
                </a:extLst>
              </p:cNvPr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5">
                <a:extLst>
                  <a:ext uri="{FF2B5EF4-FFF2-40B4-BE49-F238E27FC236}">
                    <a16:creationId xmlns:a16="http://schemas.microsoft.com/office/drawing/2014/main" id="{0506D575-B200-C564-95DB-5F4816FE9CAF}"/>
                  </a:ext>
                </a:extLst>
              </p:cNvPr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5">
                <a:extLst>
                  <a:ext uri="{FF2B5EF4-FFF2-40B4-BE49-F238E27FC236}">
                    <a16:creationId xmlns:a16="http://schemas.microsoft.com/office/drawing/2014/main" id="{F170BAF7-9D72-CB31-556F-402FAA7163A9}"/>
                  </a:ext>
                </a:extLst>
              </p:cNvPr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5">
                <a:extLst>
                  <a:ext uri="{FF2B5EF4-FFF2-40B4-BE49-F238E27FC236}">
                    <a16:creationId xmlns:a16="http://schemas.microsoft.com/office/drawing/2014/main" id="{D84E5E68-697C-7F79-B81A-1C11089B3C5A}"/>
                  </a:ext>
                </a:extLst>
              </p:cNvPr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5">
                <a:extLst>
                  <a:ext uri="{FF2B5EF4-FFF2-40B4-BE49-F238E27FC236}">
                    <a16:creationId xmlns:a16="http://schemas.microsoft.com/office/drawing/2014/main" id="{A80E4996-69F2-3FF5-F272-10C392E0C879}"/>
                  </a:ext>
                </a:extLst>
              </p:cNvPr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5">
                <a:extLst>
                  <a:ext uri="{FF2B5EF4-FFF2-40B4-BE49-F238E27FC236}">
                    <a16:creationId xmlns:a16="http://schemas.microsoft.com/office/drawing/2014/main" id="{D351BD95-F058-8ED4-9A54-C78A893457B6}"/>
                  </a:ext>
                </a:extLst>
              </p:cNvPr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5">
                <a:extLst>
                  <a:ext uri="{FF2B5EF4-FFF2-40B4-BE49-F238E27FC236}">
                    <a16:creationId xmlns:a16="http://schemas.microsoft.com/office/drawing/2014/main" id="{27605CDD-7C8C-AC7F-3FC5-F6CB10E2C673}"/>
                  </a:ext>
                </a:extLst>
              </p:cNvPr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5">
                <a:extLst>
                  <a:ext uri="{FF2B5EF4-FFF2-40B4-BE49-F238E27FC236}">
                    <a16:creationId xmlns:a16="http://schemas.microsoft.com/office/drawing/2014/main" id="{882C8F24-AE47-5A9D-C4A3-2D1338C3F0C7}"/>
                  </a:ext>
                </a:extLst>
              </p:cNvPr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5">
                <a:extLst>
                  <a:ext uri="{FF2B5EF4-FFF2-40B4-BE49-F238E27FC236}">
                    <a16:creationId xmlns:a16="http://schemas.microsoft.com/office/drawing/2014/main" id="{F0652934-6D84-5E41-A8AD-C9B8FABCDE98}"/>
                  </a:ext>
                </a:extLst>
              </p:cNvPr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5">
                <a:extLst>
                  <a:ext uri="{FF2B5EF4-FFF2-40B4-BE49-F238E27FC236}">
                    <a16:creationId xmlns:a16="http://schemas.microsoft.com/office/drawing/2014/main" id="{D6D2AD3B-B481-4F57-8106-1FAA8DA019EE}"/>
                  </a:ext>
                </a:extLst>
              </p:cNvPr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5">
                <a:extLst>
                  <a:ext uri="{FF2B5EF4-FFF2-40B4-BE49-F238E27FC236}">
                    <a16:creationId xmlns:a16="http://schemas.microsoft.com/office/drawing/2014/main" id="{9EE6C0BC-AB88-52BC-A3F5-07F6A29A4B36}"/>
                  </a:ext>
                </a:extLst>
              </p:cNvPr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5">
                <a:extLst>
                  <a:ext uri="{FF2B5EF4-FFF2-40B4-BE49-F238E27FC236}">
                    <a16:creationId xmlns:a16="http://schemas.microsoft.com/office/drawing/2014/main" id="{51AE3880-16F1-59BD-F85F-114310159F8E}"/>
                  </a:ext>
                </a:extLst>
              </p:cNvPr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5">
                <a:extLst>
                  <a:ext uri="{FF2B5EF4-FFF2-40B4-BE49-F238E27FC236}">
                    <a16:creationId xmlns:a16="http://schemas.microsoft.com/office/drawing/2014/main" id="{655BAD46-F968-144D-DCF9-03E1822F0763}"/>
                  </a:ext>
                </a:extLst>
              </p:cNvPr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0" name="Google Shape;1030;p35">
              <a:extLst>
                <a:ext uri="{FF2B5EF4-FFF2-40B4-BE49-F238E27FC236}">
                  <a16:creationId xmlns:a16="http://schemas.microsoft.com/office/drawing/2014/main" id="{F043750D-819B-31F9-87A3-06A6B5D65F12}"/>
                </a:ext>
              </a:extLst>
            </p:cNvPr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031" name="Google Shape;1031;p35">
                <a:extLst>
                  <a:ext uri="{FF2B5EF4-FFF2-40B4-BE49-F238E27FC236}">
                    <a16:creationId xmlns:a16="http://schemas.microsoft.com/office/drawing/2014/main" id="{3C8BB5B8-6D17-617C-A2D3-6197503F38F2}"/>
                  </a:ext>
                </a:extLst>
              </p:cNvPr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2" name="Google Shape;1032;p35">
                <a:extLst>
                  <a:ext uri="{FF2B5EF4-FFF2-40B4-BE49-F238E27FC236}">
                    <a16:creationId xmlns:a16="http://schemas.microsoft.com/office/drawing/2014/main" id="{A689A398-93B9-9751-BA78-A2607632B113}"/>
                  </a:ext>
                </a:extLst>
              </p:cNvPr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33" name="Google Shape;1033;p35">
                <a:extLst>
                  <a:ext uri="{FF2B5EF4-FFF2-40B4-BE49-F238E27FC236}">
                    <a16:creationId xmlns:a16="http://schemas.microsoft.com/office/drawing/2014/main" id="{D8A811A5-527A-3792-E96C-7E38B93827F2}"/>
                  </a:ext>
                </a:extLst>
              </p:cNvPr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5">
                <a:extLst>
                  <a:ext uri="{FF2B5EF4-FFF2-40B4-BE49-F238E27FC236}">
                    <a16:creationId xmlns:a16="http://schemas.microsoft.com/office/drawing/2014/main" id="{BB5C1552-DE16-5A3B-8DAB-232048AF8076}"/>
                  </a:ext>
                </a:extLst>
              </p:cNvPr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5">
                <a:extLst>
                  <a:ext uri="{FF2B5EF4-FFF2-40B4-BE49-F238E27FC236}">
                    <a16:creationId xmlns:a16="http://schemas.microsoft.com/office/drawing/2014/main" id="{97B03655-33C8-FC51-DBFB-217B74DDDF4B}"/>
                  </a:ext>
                </a:extLst>
              </p:cNvPr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5">
                <a:extLst>
                  <a:ext uri="{FF2B5EF4-FFF2-40B4-BE49-F238E27FC236}">
                    <a16:creationId xmlns:a16="http://schemas.microsoft.com/office/drawing/2014/main" id="{98D15658-6ABF-93E7-4E30-EEB3191D553F}"/>
                  </a:ext>
                </a:extLst>
              </p:cNvPr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5">
                <a:extLst>
                  <a:ext uri="{FF2B5EF4-FFF2-40B4-BE49-F238E27FC236}">
                    <a16:creationId xmlns:a16="http://schemas.microsoft.com/office/drawing/2014/main" id="{10E7C22C-C45D-4A48-F558-EA284B7819B2}"/>
                  </a:ext>
                </a:extLst>
              </p:cNvPr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5">
                <a:extLst>
                  <a:ext uri="{FF2B5EF4-FFF2-40B4-BE49-F238E27FC236}">
                    <a16:creationId xmlns:a16="http://schemas.microsoft.com/office/drawing/2014/main" id="{9ED3360E-E70B-9D6C-BA6D-6B60332AFFE4}"/>
                  </a:ext>
                </a:extLst>
              </p:cNvPr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5">
                <a:extLst>
                  <a:ext uri="{FF2B5EF4-FFF2-40B4-BE49-F238E27FC236}">
                    <a16:creationId xmlns:a16="http://schemas.microsoft.com/office/drawing/2014/main" id="{02D60483-4358-2124-EA9E-018E4193E2D1}"/>
                  </a:ext>
                </a:extLst>
              </p:cNvPr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0" name="Google Shape;1040;p35">
              <a:extLst>
                <a:ext uri="{FF2B5EF4-FFF2-40B4-BE49-F238E27FC236}">
                  <a16:creationId xmlns:a16="http://schemas.microsoft.com/office/drawing/2014/main" id="{4923F709-62BA-855D-82D7-2CFF29707C5C}"/>
                </a:ext>
              </a:extLst>
            </p:cNvPr>
            <p:cNvSpPr/>
            <p:nvPr/>
          </p:nvSpPr>
          <p:spPr>
            <a:xfrm>
              <a:off x="6775158" y="290718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5">
              <a:extLst>
                <a:ext uri="{FF2B5EF4-FFF2-40B4-BE49-F238E27FC236}">
                  <a16:creationId xmlns:a16="http://schemas.microsoft.com/office/drawing/2014/main" id="{870B5136-30DC-28BD-1456-BF4AB2FE1875}"/>
                </a:ext>
              </a:extLst>
            </p:cNvPr>
            <p:cNvSpPr/>
            <p:nvPr/>
          </p:nvSpPr>
          <p:spPr>
            <a:xfrm>
              <a:off x="8466784" y="100826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2" name="Google Shape;1042;p35">
              <a:extLst>
                <a:ext uri="{FF2B5EF4-FFF2-40B4-BE49-F238E27FC236}">
                  <a16:creationId xmlns:a16="http://schemas.microsoft.com/office/drawing/2014/main" id="{977C9B77-FB5A-FE0D-DB76-9FFC0C8A09C1}"/>
                </a:ext>
              </a:extLst>
            </p:cNvPr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043" name="Google Shape;1043;p35">
                <a:extLst>
                  <a:ext uri="{FF2B5EF4-FFF2-40B4-BE49-F238E27FC236}">
                    <a16:creationId xmlns:a16="http://schemas.microsoft.com/office/drawing/2014/main" id="{818A50CD-432A-37AF-8F24-234F59C2588C}"/>
                  </a:ext>
                </a:extLst>
              </p:cNvPr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5">
                <a:extLst>
                  <a:ext uri="{FF2B5EF4-FFF2-40B4-BE49-F238E27FC236}">
                    <a16:creationId xmlns:a16="http://schemas.microsoft.com/office/drawing/2014/main" id="{CC62B52E-D51A-DAAB-316F-7A0867E72BCB}"/>
                  </a:ext>
                </a:extLst>
              </p:cNvPr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5" name="Google Shape;1045;p35">
              <a:extLst>
                <a:ext uri="{FF2B5EF4-FFF2-40B4-BE49-F238E27FC236}">
                  <a16:creationId xmlns:a16="http://schemas.microsoft.com/office/drawing/2014/main" id="{DBB56E4C-4323-4DCF-FBD9-23E5AA2668D0}"/>
                </a:ext>
              </a:extLst>
            </p:cNvPr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1046" name="Google Shape;1046;p35">
                <a:extLst>
                  <a:ext uri="{FF2B5EF4-FFF2-40B4-BE49-F238E27FC236}">
                    <a16:creationId xmlns:a16="http://schemas.microsoft.com/office/drawing/2014/main" id="{B6A55ABA-4AC8-8DCD-1279-727464885036}"/>
                  </a:ext>
                </a:extLst>
              </p:cNvPr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5">
                <a:extLst>
                  <a:ext uri="{FF2B5EF4-FFF2-40B4-BE49-F238E27FC236}">
                    <a16:creationId xmlns:a16="http://schemas.microsoft.com/office/drawing/2014/main" id="{D975EC13-8D1F-A843-85A2-97E051733C63}"/>
                  </a:ext>
                </a:extLst>
              </p:cNvPr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5">
                <a:extLst>
                  <a:ext uri="{FF2B5EF4-FFF2-40B4-BE49-F238E27FC236}">
                    <a16:creationId xmlns:a16="http://schemas.microsoft.com/office/drawing/2014/main" id="{99866237-2F03-587F-1F9D-F5EA6D7E46C8}"/>
                  </a:ext>
                </a:extLst>
              </p:cNvPr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5">
                <a:extLst>
                  <a:ext uri="{FF2B5EF4-FFF2-40B4-BE49-F238E27FC236}">
                    <a16:creationId xmlns:a16="http://schemas.microsoft.com/office/drawing/2014/main" id="{30E3E371-CE6B-FEE4-DA30-53ED767C0A99}"/>
                  </a:ext>
                </a:extLst>
              </p:cNvPr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5">
                <a:extLst>
                  <a:ext uri="{FF2B5EF4-FFF2-40B4-BE49-F238E27FC236}">
                    <a16:creationId xmlns:a16="http://schemas.microsoft.com/office/drawing/2014/main" id="{BAF17369-05D1-3041-6492-37131F935187}"/>
                  </a:ext>
                </a:extLst>
              </p:cNvPr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5">
                <a:extLst>
                  <a:ext uri="{FF2B5EF4-FFF2-40B4-BE49-F238E27FC236}">
                    <a16:creationId xmlns:a16="http://schemas.microsoft.com/office/drawing/2014/main" id="{90B94EB0-0E54-F422-F414-218C01638FAB}"/>
                  </a:ext>
                </a:extLst>
              </p:cNvPr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5">
                <a:extLst>
                  <a:ext uri="{FF2B5EF4-FFF2-40B4-BE49-F238E27FC236}">
                    <a16:creationId xmlns:a16="http://schemas.microsoft.com/office/drawing/2014/main" id="{628D24B9-D861-2149-9A7B-428FE2C3D6E0}"/>
                  </a:ext>
                </a:extLst>
              </p:cNvPr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5">
                <a:extLst>
                  <a:ext uri="{FF2B5EF4-FFF2-40B4-BE49-F238E27FC236}">
                    <a16:creationId xmlns:a16="http://schemas.microsoft.com/office/drawing/2014/main" id="{7EAD8579-4BCD-8902-8720-F0DBEEB8C382}"/>
                  </a:ext>
                </a:extLst>
              </p:cNvPr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5">
                <a:extLst>
                  <a:ext uri="{FF2B5EF4-FFF2-40B4-BE49-F238E27FC236}">
                    <a16:creationId xmlns:a16="http://schemas.microsoft.com/office/drawing/2014/main" id="{97077192-AAD9-1709-9258-17C93DBB2B69}"/>
                  </a:ext>
                </a:extLst>
              </p:cNvPr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5">
                <a:extLst>
                  <a:ext uri="{FF2B5EF4-FFF2-40B4-BE49-F238E27FC236}">
                    <a16:creationId xmlns:a16="http://schemas.microsoft.com/office/drawing/2014/main" id="{459C3B93-D28D-17DF-819C-7D2A3E4E8810}"/>
                  </a:ext>
                </a:extLst>
              </p:cNvPr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5">
                <a:extLst>
                  <a:ext uri="{FF2B5EF4-FFF2-40B4-BE49-F238E27FC236}">
                    <a16:creationId xmlns:a16="http://schemas.microsoft.com/office/drawing/2014/main" id="{9BF17707-48B3-526A-A0C8-4BA43B46A908}"/>
                  </a:ext>
                </a:extLst>
              </p:cNvPr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5">
                <a:extLst>
                  <a:ext uri="{FF2B5EF4-FFF2-40B4-BE49-F238E27FC236}">
                    <a16:creationId xmlns:a16="http://schemas.microsoft.com/office/drawing/2014/main" id="{78B36AA8-594E-01D6-CA28-702071482D82}"/>
                  </a:ext>
                </a:extLst>
              </p:cNvPr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5">
                <a:extLst>
                  <a:ext uri="{FF2B5EF4-FFF2-40B4-BE49-F238E27FC236}">
                    <a16:creationId xmlns:a16="http://schemas.microsoft.com/office/drawing/2014/main" id="{F5F2AC7D-43D1-24BD-BB09-C0280B52E73A}"/>
                  </a:ext>
                </a:extLst>
              </p:cNvPr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4FEDA84-A19E-8073-1FCF-67D3779D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1" y="1884465"/>
            <a:ext cx="4919700" cy="1926000"/>
          </a:xfrm>
        </p:spPr>
        <p:txBody>
          <a:bodyPr/>
          <a:lstStyle/>
          <a:p>
            <a:r>
              <a:rPr lang="en-US" sz="4400" dirty="0">
                <a:solidFill>
                  <a:schemeClr val="lt1"/>
                </a:solidFill>
              </a:rPr>
              <a:t>04</a:t>
            </a:r>
            <a:br>
              <a:rPr lang="en-US" sz="4800" dirty="0"/>
            </a:br>
            <a:r>
              <a:rPr lang="en-US" sz="4800" dirty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49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755CF-AE7E-72C4-464E-08C9E443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"/>
            <a:ext cx="9144000" cy="51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6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>
          <a:extLst>
            <a:ext uri="{FF2B5EF4-FFF2-40B4-BE49-F238E27FC236}">
              <a16:creationId xmlns:a16="http://schemas.microsoft.com/office/drawing/2014/main" id="{230E5E75-553D-D7F5-147A-1B2B5C651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5">
            <a:extLst>
              <a:ext uri="{FF2B5EF4-FFF2-40B4-BE49-F238E27FC236}">
                <a16:creationId xmlns:a16="http://schemas.microsoft.com/office/drawing/2014/main" id="{525B9AE7-07BE-3494-279F-611E6FB5A36B}"/>
              </a:ext>
            </a:extLst>
          </p:cNvPr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921" name="Google Shape;921;p35">
              <a:extLst>
                <a:ext uri="{FF2B5EF4-FFF2-40B4-BE49-F238E27FC236}">
                  <a16:creationId xmlns:a16="http://schemas.microsoft.com/office/drawing/2014/main" id="{99753D9C-743A-3DBA-3179-221B81B6D69A}"/>
                </a:ext>
              </a:extLst>
            </p:cNvPr>
            <p:cNvSpPr/>
            <p:nvPr/>
          </p:nvSpPr>
          <p:spPr>
            <a:xfrm>
              <a:off x="4817053" y="116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2" name="Google Shape;922;p35">
              <a:extLst>
                <a:ext uri="{FF2B5EF4-FFF2-40B4-BE49-F238E27FC236}">
                  <a16:creationId xmlns:a16="http://schemas.microsoft.com/office/drawing/2014/main" id="{65390999-4ADB-6D0A-D7E5-72B68A47D027}"/>
                </a:ext>
              </a:extLst>
            </p:cNvPr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923" name="Google Shape;923;p35">
                <a:extLst>
                  <a:ext uri="{FF2B5EF4-FFF2-40B4-BE49-F238E27FC236}">
                    <a16:creationId xmlns:a16="http://schemas.microsoft.com/office/drawing/2014/main" id="{03ABA86B-467D-BAAD-0A3A-802A632A699D}"/>
                  </a:ext>
                </a:extLst>
              </p:cNvPr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5">
                <a:extLst>
                  <a:ext uri="{FF2B5EF4-FFF2-40B4-BE49-F238E27FC236}">
                    <a16:creationId xmlns:a16="http://schemas.microsoft.com/office/drawing/2014/main" id="{D2D82015-AE4E-69D4-F0F3-A4DE8ADF007D}"/>
                  </a:ext>
                </a:extLst>
              </p:cNvPr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5">
                <a:extLst>
                  <a:ext uri="{FF2B5EF4-FFF2-40B4-BE49-F238E27FC236}">
                    <a16:creationId xmlns:a16="http://schemas.microsoft.com/office/drawing/2014/main" id="{B86E7C6B-78F5-4AF6-0BF3-8F51261682E8}"/>
                  </a:ext>
                </a:extLst>
              </p:cNvPr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5">
                <a:extLst>
                  <a:ext uri="{FF2B5EF4-FFF2-40B4-BE49-F238E27FC236}">
                    <a16:creationId xmlns:a16="http://schemas.microsoft.com/office/drawing/2014/main" id="{FA622432-278C-D87B-1697-5D018DC26399}"/>
                  </a:ext>
                </a:extLst>
              </p:cNvPr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5">
                <a:extLst>
                  <a:ext uri="{FF2B5EF4-FFF2-40B4-BE49-F238E27FC236}">
                    <a16:creationId xmlns:a16="http://schemas.microsoft.com/office/drawing/2014/main" id="{1C38F417-C141-15D4-DFE6-1C5D9ABFA5C7}"/>
                  </a:ext>
                </a:extLst>
              </p:cNvPr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5">
                <a:extLst>
                  <a:ext uri="{FF2B5EF4-FFF2-40B4-BE49-F238E27FC236}">
                    <a16:creationId xmlns:a16="http://schemas.microsoft.com/office/drawing/2014/main" id="{F9DD3388-C185-86C8-709A-E14F9AD64C16}"/>
                  </a:ext>
                </a:extLst>
              </p:cNvPr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5">
                <a:extLst>
                  <a:ext uri="{FF2B5EF4-FFF2-40B4-BE49-F238E27FC236}">
                    <a16:creationId xmlns:a16="http://schemas.microsoft.com/office/drawing/2014/main" id="{DFFCBA14-4CE0-D431-CE49-79679EF9C17E}"/>
                  </a:ext>
                </a:extLst>
              </p:cNvPr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5">
                <a:extLst>
                  <a:ext uri="{FF2B5EF4-FFF2-40B4-BE49-F238E27FC236}">
                    <a16:creationId xmlns:a16="http://schemas.microsoft.com/office/drawing/2014/main" id="{4529E501-5DAD-A191-6D2A-5CDEE6288715}"/>
                  </a:ext>
                </a:extLst>
              </p:cNvPr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5">
                <a:extLst>
                  <a:ext uri="{FF2B5EF4-FFF2-40B4-BE49-F238E27FC236}">
                    <a16:creationId xmlns:a16="http://schemas.microsoft.com/office/drawing/2014/main" id="{11CDDBA6-60EE-53FF-7D95-91C675F3B0F1}"/>
                  </a:ext>
                </a:extLst>
              </p:cNvPr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5">
                <a:extLst>
                  <a:ext uri="{FF2B5EF4-FFF2-40B4-BE49-F238E27FC236}">
                    <a16:creationId xmlns:a16="http://schemas.microsoft.com/office/drawing/2014/main" id="{F1C923C8-BC98-A4A9-211F-FC26396AFDF9}"/>
                  </a:ext>
                </a:extLst>
              </p:cNvPr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5">
                <a:extLst>
                  <a:ext uri="{FF2B5EF4-FFF2-40B4-BE49-F238E27FC236}">
                    <a16:creationId xmlns:a16="http://schemas.microsoft.com/office/drawing/2014/main" id="{3F3FD328-FBA4-14E9-8CB5-5FECF00D2218}"/>
                  </a:ext>
                </a:extLst>
              </p:cNvPr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5">
                <a:extLst>
                  <a:ext uri="{FF2B5EF4-FFF2-40B4-BE49-F238E27FC236}">
                    <a16:creationId xmlns:a16="http://schemas.microsoft.com/office/drawing/2014/main" id="{B2E100AF-E2D0-37C3-CF74-CD2C272C2432}"/>
                  </a:ext>
                </a:extLst>
              </p:cNvPr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5">
                <a:extLst>
                  <a:ext uri="{FF2B5EF4-FFF2-40B4-BE49-F238E27FC236}">
                    <a16:creationId xmlns:a16="http://schemas.microsoft.com/office/drawing/2014/main" id="{155CDC27-6B1D-F6D5-283E-8FE29FACFACA}"/>
                  </a:ext>
                </a:extLst>
              </p:cNvPr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5">
                <a:extLst>
                  <a:ext uri="{FF2B5EF4-FFF2-40B4-BE49-F238E27FC236}">
                    <a16:creationId xmlns:a16="http://schemas.microsoft.com/office/drawing/2014/main" id="{429FAEC3-5210-0BCC-B3F7-F7957D75C36C}"/>
                  </a:ext>
                </a:extLst>
              </p:cNvPr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5">
                <a:extLst>
                  <a:ext uri="{FF2B5EF4-FFF2-40B4-BE49-F238E27FC236}">
                    <a16:creationId xmlns:a16="http://schemas.microsoft.com/office/drawing/2014/main" id="{FC6911B5-58CA-6EC3-6C67-C1E0375FF05B}"/>
                  </a:ext>
                </a:extLst>
              </p:cNvPr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5">
                <a:extLst>
                  <a:ext uri="{FF2B5EF4-FFF2-40B4-BE49-F238E27FC236}">
                    <a16:creationId xmlns:a16="http://schemas.microsoft.com/office/drawing/2014/main" id="{F9644ABF-79DA-38A4-084E-4AB7DDEB8A7E}"/>
                  </a:ext>
                </a:extLst>
              </p:cNvPr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5">
                <a:extLst>
                  <a:ext uri="{FF2B5EF4-FFF2-40B4-BE49-F238E27FC236}">
                    <a16:creationId xmlns:a16="http://schemas.microsoft.com/office/drawing/2014/main" id="{95283518-F359-7BB5-34C6-EFAE0B16467F}"/>
                  </a:ext>
                </a:extLst>
              </p:cNvPr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5">
                <a:extLst>
                  <a:ext uri="{FF2B5EF4-FFF2-40B4-BE49-F238E27FC236}">
                    <a16:creationId xmlns:a16="http://schemas.microsoft.com/office/drawing/2014/main" id="{BE93246A-23EF-EA09-43BA-3BD44A2176F6}"/>
                  </a:ext>
                </a:extLst>
              </p:cNvPr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5">
                <a:extLst>
                  <a:ext uri="{FF2B5EF4-FFF2-40B4-BE49-F238E27FC236}">
                    <a16:creationId xmlns:a16="http://schemas.microsoft.com/office/drawing/2014/main" id="{7DDD94A4-E407-C5F3-7A3B-AAEB7562B8DB}"/>
                  </a:ext>
                </a:extLst>
              </p:cNvPr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35">
              <a:extLst>
                <a:ext uri="{FF2B5EF4-FFF2-40B4-BE49-F238E27FC236}">
                  <a16:creationId xmlns:a16="http://schemas.microsoft.com/office/drawing/2014/main" id="{AE4CFD55-8201-F827-39B9-7F8866897B1F}"/>
                </a:ext>
              </a:extLst>
            </p:cNvPr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943" name="Google Shape;943;p35">
                <a:extLst>
                  <a:ext uri="{FF2B5EF4-FFF2-40B4-BE49-F238E27FC236}">
                    <a16:creationId xmlns:a16="http://schemas.microsoft.com/office/drawing/2014/main" id="{5A688401-7E76-8F6A-3FF9-43D7304536DF}"/>
                  </a:ext>
                </a:extLst>
              </p:cNvPr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944" name="Google Shape;944;p35">
                  <a:extLst>
                    <a:ext uri="{FF2B5EF4-FFF2-40B4-BE49-F238E27FC236}">
                      <a16:creationId xmlns:a16="http://schemas.microsoft.com/office/drawing/2014/main" id="{827D0EA1-6316-DE77-CE3A-A4DABE371EA6}"/>
                    </a:ext>
                  </a:extLst>
                </p:cNvPr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15" h="348197" extrusionOk="0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5">
                  <a:extLst>
                    <a:ext uri="{FF2B5EF4-FFF2-40B4-BE49-F238E27FC236}">
                      <a16:creationId xmlns:a16="http://schemas.microsoft.com/office/drawing/2014/main" id="{2FED0A56-0E47-9E9F-3F8C-F3DF27865AA1}"/>
                    </a:ext>
                  </a:extLst>
                </p:cNvPr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8" h="55911" extrusionOk="0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5">
                  <a:extLst>
                    <a:ext uri="{FF2B5EF4-FFF2-40B4-BE49-F238E27FC236}">
                      <a16:creationId xmlns:a16="http://schemas.microsoft.com/office/drawing/2014/main" id="{C14B8FFE-9C32-D2F5-64A2-E2DD041F7EF8}"/>
                    </a:ext>
                  </a:extLst>
                </p:cNvPr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4" h="571433" extrusionOk="0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5">
                  <a:extLst>
                    <a:ext uri="{FF2B5EF4-FFF2-40B4-BE49-F238E27FC236}">
                      <a16:creationId xmlns:a16="http://schemas.microsoft.com/office/drawing/2014/main" id="{88E7E443-E967-4C0D-23AA-C8081339A184}"/>
                    </a:ext>
                  </a:extLst>
                </p:cNvPr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157" h="564744" extrusionOk="0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5">
                  <a:extLst>
                    <a:ext uri="{FF2B5EF4-FFF2-40B4-BE49-F238E27FC236}">
                      <a16:creationId xmlns:a16="http://schemas.microsoft.com/office/drawing/2014/main" id="{3C900DFD-7783-58FB-7709-446244AD7C50}"/>
                    </a:ext>
                  </a:extLst>
                </p:cNvPr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10108" extrusionOk="0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5">
                  <a:extLst>
                    <a:ext uri="{FF2B5EF4-FFF2-40B4-BE49-F238E27FC236}">
                      <a16:creationId xmlns:a16="http://schemas.microsoft.com/office/drawing/2014/main" id="{6D2CC375-9906-0539-543F-F216037E2088}"/>
                    </a:ext>
                  </a:extLst>
                </p:cNvPr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50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5">
                  <a:extLst>
                    <a:ext uri="{FF2B5EF4-FFF2-40B4-BE49-F238E27FC236}">
                      <a16:creationId xmlns:a16="http://schemas.microsoft.com/office/drawing/2014/main" id="{7704CFA5-4A57-EB52-B9E9-AFBE1A38E065}"/>
                    </a:ext>
                  </a:extLst>
                </p:cNvPr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35">
                  <a:extLst>
                    <a:ext uri="{FF2B5EF4-FFF2-40B4-BE49-F238E27FC236}">
                      <a16:creationId xmlns:a16="http://schemas.microsoft.com/office/drawing/2014/main" id="{DF39CB82-36E0-9238-0402-B319585BD60F}"/>
                    </a:ext>
                  </a:extLst>
                </p:cNvPr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35">
                  <a:extLst>
                    <a:ext uri="{FF2B5EF4-FFF2-40B4-BE49-F238E27FC236}">
                      <a16:creationId xmlns:a16="http://schemas.microsoft.com/office/drawing/2014/main" id="{CF715E18-A25B-3AC3-FFB8-6C47C0959CDE}"/>
                    </a:ext>
                  </a:extLst>
                </p:cNvPr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23348" extrusionOk="0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35">
                  <a:extLst>
                    <a:ext uri="{FF2B5EF4-FFF2-40B4-BE49-F238E27FC236}">
                      <a16:creationId xmlns:a16="http://schemas.microsoft.com/office/drawing/2014/main" id="{E88DBDB5-DE59-9724-0B94-D911F4EFD637}"/>
                    </a:ext>
                  </a:extLst>
                </p:cNvPr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55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35">
                  <a:extLst>
                    <a:ext uri="{FF2B5EF4-FFF2-40B4-BE49-F238E27FC236}">
                      <a16:creationId xmlns:a16="http://schemas.microsoft.com/office/drawing/2014/main" id="{A9648D96-ACE9-C411-9C6A-5289205C4E42}"/>
                    </a:ext>
                  </a:extLst>
                </p:cNvPr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5">
                  <a:extLst>
                    <a:ext uri="{FF2B5EF4-FFF2-40B4-BE49-F238E27FC236}">
                      <a16:creationId xmlns:a16="http://schemas.microsoft.com/office/drawing/2014/main" id="{22E5D3F3-FD69-58A2-D814-BD987998BEBC}"/>
                    </a:ext>
                  </a:extLst>
                </p:cNvPr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5">
                  <a:extLst>
                    <a:ext uri="{FF2B5EF4-FFF2-40B4-BE49-F238E27FC236}">
                      <a16:creationId xmlns:a16="http://schemas.microsoft.com/office/drawing/2014/main" id="{BF4C6E49-074D-20ED-735B-C6BC28848DB7}"/>
                    </a:ext>
                  </a:extLst>
                </p:cNvPr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36" h="1226343" extrusionOk="0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5">
                  <a:extLst>
                    <a:ext uri="{FF2B5EF4-FFF2-40B4-BE49-F238E27FC236}">
                      <a16:creationId xmlns:a16="http://schemas.microsoft.com/office/drawing/2014/main" id="{A97444D3-AD3E-608E-65EC-0DD758597C85}"/>
                    </a:ext>
                  </a:extLst>
                </p:cNvPr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5" h="1199768" extrusionOk="0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5">
                  <a:extLst>
                    <a:ext uri="{FF2B5EF4-FFF2-40B4-BE49-F238E27FC236}">
                      <a16:creationId xmlns:a16="http://schemas.microsoft.com/office/drawing/2014/main" id="{16207290-8AE8-1E01-1D82-47E8BC062169}"/>
                    </a:ext>
                  </a:extLst>
                </p:cNvPr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4095" extrusionOk="0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5">
                  <a:extLst>
                    <a:ext uri="{FF2B5EF4-FFF2-40B4-BE49-F238E27FC236}">
                      <a16:creationId xmlns:a16="http://schemas.microsoft.com/office/drawing/2014/main" id="{0451A4E6-B33A-FE6C-7004-12C7601A6882}"/>
                    </a:ext>
                  </a:extLst>
                </p:cNvPr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7" h="1236059" extrusionOk="0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0" name="Google Shape;960;p35">
                  <a:extLst>
                    <a:ext uri="{FF2B5EF4-FFF2-40B4-BE49-F238E27FC236}">
                      <a16:creationId xmlns:a16="http://schemas.microsoft.com/office/drawing/2014/main" id="{9A65A976-D91C-DCC6-0E4F-B6E580BC433C}"/>
                    </a:ext>
                  </a:extLst>
                </p:cNvPr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961" name="Google Shape;961;p35">
                    <a:extLst>
                      <a:ext uri="{FF2B5EF4-FFF2-40B4-BE49-F238E27FC236}">
                        <a16:creationId xmlns:a16="http://schemas.microsoft.com/office/drawing/2014/main" id="{DD42256F-2CED-01CC-17B2-FB90471EDA15}"/>
                      </a:ext>
                    </a:extLst>
                  </p:cNvPr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076" h="1224724" extrusionOk="0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35">
                    <a:extLst>
                      <a:ext uri="{FF2B5EF4-FFF2-40B4-BE49-F238E27FC236}">
                        <a16:creationId xmlns:a16="http://schemas.microsoft.com/office/drawing/2014/main" id="{D5B2B186-1B8E-54A4-C3A8-B3C280E7533C}"/>
                      </a:ext>
                    </a:extLst>
                  </p:cNvPr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926" h="4095" extrusionOk="0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35">
                    <a:extLst>
                      <a:ext uri="{FF2B5EF4-FFF2-40B4-BE49-F238E27FC236}">
                        <a16:creationId xmlns:a16="http://schemas.microsoft.com/office/drawing/2014/main" id="{7C8DE483-E769-745F-F2F0-EB7BBDCB48A3}"/>
                      </a:ext>
                    </a:extLst>
                  </p:cNvPr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54" h="170306" extrusionOk="0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4" name="Google Shape;964;p35">
                  <a:extLst>
                    <a:ext uri="{FF2B5EF4-FFF2-40B4-BE49-F238E27FC236}">
                      <a16:creationId xmlns:a16="http://schemas.microsoft.com/office/drawing/2014/main" id="{23D9806F-C0C3-9ED7-618E-165D09DC4C6A}"/>
                    </a:ext>
                  </a:extLst>
                </p:cNvPr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474" h="888396" extrusionOk="0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35">
                  <a:extLst>
                    <a:ext uri="{FF2B5EF4-FFF2-40B4-BE49-F238E27FC236}">
                      <a16:creationId xmlns:a16="http://schemas.microsoft.com/office/drawing/2014/main" id="{822B3BFB-BFC7-B0C2-37ED-0305A0790D4A}"/>
                    </a:ext>
                  </a:extLst>
                </p:cNvPr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07" h="39147" extrusionOk="0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35">
                  <a:extLst>
                    <a:ext uri="{FF2B5EF4-FFF2-40B4-BE49-F238E27FC236}">
                      <a16:creationId xmlns:a16="http://schemas.microsoft.com/office/drawing/2014/main" id="{C608A3BB-5D03-A24E-E382-F89B8ACFDF21}"/>
                    </a:ext>
                  </a:extLst>
                </p:cNvPr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791" h="1036129" extrusionOk="0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7" name="Google Shape;967;p35">
                  <a:extLst>
                    <a:ext uri="{FF2B5EF4-FFF2-40B4-BE49-F238E27FC236}">
                      <a16:creationId xmlns:a16="http://schemas.microsoft.com/office/drawing/2014/main" id="{9AA7BC2A-25DD-DEFC-3736-00D74320406E}"/>
                    </a:ext>
                  </a:extLst>
                </p:cNvPr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968" name="Google Shape;968;p35">
                    <a:extLst>
                      <a:ext uri="{FF2B5EF4-FFF2-40B4-BE49-F238E27FC236}">
                        <a16:creationId xmlns:a16="http://schemas.microsoft.com/office/drawing/2014/main" id="{D918BD65-0FD9-27BB-20AB-F7AF201D4E76}"/>
                      </a:ext>
                    </a:extLst>
                  </p:cNvPr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363" h="1003934" extrusionOk="0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35">
                    <a:extLst>
                      <a:ext uri="{FF2B5EF4-FFF2-40B4-BE49-F238E27FC236}">
                        <a16:creationId xmlns:a16="http://schemas.microsoft.com/office/drawing/2014/main" id="{3173A86D-3C91-671B-3333-71DDB4FCC8A4}"/>
                      </a:ext>
                    </a:extLst>
                  </p:cNvPr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99" h="545591" extrusionOk="0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35">
                    <a:extLst>
                      <a:ext uri="{FF2B5EF4-FFF2-40B4-BE49-F238E27FC236}">
                        <a16:creationId xmlns:a16="http://schemas.microsoft.com/office/drawing/2014/main" id="{EA7185D4-F0B8-B68A-C626-F2307CB37362}"/>
                      </a:ext>
                    </a:extLst>
                  </p:cNvPr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39" h="548639" extrusionOk="0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1" name="Google Shape;971;p35">
                  <a:extLst>
                    <a:ext uri="{FF2B5EF4-FFF2-40B4-BE49-F238E27FC236}">
                      <a16:creationId xmlns:a16="http://schemas.microsoft.com/office/drawing/2014/main" id="{10C385D1-0D29-F30A-CF1D-176F507CD19E}"/>
                    </a:ext>
                  </a:extLst>
                </p:cNvPr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6" h="30321" extrusionOk="0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35">
                  <a:extLst>
                    <a:ext uri="{FF2B5EF4-FFF2-40B4-BE49-F238E27FC236}">
                      <a16:creationId xmlns:a16="http://schemas.microsoft.com/office/drawing/2014/main" id="{64E2B64F-5C4C-5F90-1804-CA75CB0C9C3F}"/>
                    </a:ext>
                  </a:extLst>
                </p:cNvPr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43" h="497395" extrusionOk="0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5">
                  <a:extLst>
                    <a:ext uri="{FF2B5EF4-FFF2-40B4-BE49-F238E27FC236}">
                      <a16:creationId xmlns:a16="http://schemas.microsoft.com/office/drawing/2014/main" id="{C7564FA7-29D8-AD2A-BC10-CBD2425AF096}"/>
                    </a:ext>
                  </a:extLst>
                </p:cNvPr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7" h="38598" extrusionOk="0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5">
                  <a:extLst>
                    <a:ext uri="{FF2B5EF4-FFF2-40B4-BE49-F238E27FC236}">
                      <a16:creationId xmlns:a16="http://schemas.microsoft.com/office/drawing/2014/main" id="{77F282FD-4312-CFA3-F26F-1CDE4D5E073E}"/>
                    </a:ext>
                  </a:extLst>
                </p:cNvPr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54" h="276176" extrusionOk="0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5">
                  <a:extLst>
                    <a:ext uri="{FF2B5EF4-FFF2-40B4-BE49-F238E27FC236}">
                      <a16:creationId xmlns:a16="http://schemas.microsoft.com/office/drawing/2014/main" id="{B5177ABD-4742-EC8F-BA95-11A074D8945D}"/>
                    </a:ext>
                  </a:extLst>
                </p:cNvPr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59" h="367703" extrusionOk="0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5">
                  <a:extLst>
                    <a:ext uri="{FF2B5EF4-FFF2-40B4-BE49-F238E27FC236}">
                      <a16:creationId xmlns:a16="http://schemas.microsoft.com/office/drawing/2014/main" id="{0432652C-A9BC-7E06-B65A-EAF2BD8AAE7E}"/>
                    </a:ext>
                  </a:extLst>
                </p:cNvPr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5" h="112585" extrusionOk="0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5">
                  <a:extLst>
                    <a:ext uri="{FF2B5EF4-FFF2-40B4-BE49-F238E27FC236}">
                      <a16:creationId xmlns:a16="http://schemas.microsoft.com/office/drawing/2014/main" id="{019E9BF0-4B89-6538-6610-CC5508F7697E}"/>
                    </a:ext>
                  </a:extLst>
                </p:cNvPr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74" h="646842" extrusionOk="0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8" name="Google Shape;978;p35">
                  <a:extLst>
                    <a:ext uri="{FF2B5EF4-FFF2-40B4-BE49-F238E27FC236}">
                      <a16:creationId xmlns:a16="http://schemas.microsoft.com/office/drawing/2014/main" id="{1BCEBD13-8D04-9A97-08F7-1529FF27D359}"/>
                    </a:ext>
                  </a:extLst>
                </p:cNvPr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979" name="Google Shape;979;p35">
                    <a:extLst>
                      <a:ext uri="{FF2B5EF4-FFF2-40B4-BE49-F238E27FC236}">
                        <a16:creationId xmlns:a16="http://schemas.microsoft.com/office/drawing/2014/main" id="{80EFE69E-2519-E5A0-5860-6D8A96775301}"/>
                      </a:ext>
                    </a:extLst>
                  </p:cNvPr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292" h="416369" extrusionOk="0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35">
                    <a:extLst>
                      <a:ext uri="{FF2B5EF4-FFF2-40B4-BE49-F238E27FC236}">
                        <a16:creationId xmlns:a16="http://schemas.microsoft.com/office/drawing/2014/main" id="{A2E861F7-EDB0-4A73-0D5B-6BDDCF4BB37D}"/>
                      </a:ext>
                    </a:extLst>
                  </p:cNvPr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227" h="411310" extrusionOk="0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81" name="Google Shape;981;p35">
                  <a:extLst>
                    <a:ext uri="{FF2B5EF4-FFF2-40B4-BE49-F238E27FC236}">
                      <a16:creationId xmlns:a16="http://schemas.microsoft.com/office/drawing/2014/main" id="{88666845-F513-9773-129E-4276740EF4BE}"/>
                    </a:ext>
                  </a:extLst>
                </p:cNvPr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900" h="328180" extrusionOk="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5">
                  <a:extLst>
                    <a:ext uri="{FF2B5EF4-FFF2-40B4-BE49-F238E27FC236}">
                      <a16:creationId xmlns:a16="http://schemas.microsoft.com/office/drawing/2014/main" id="{668300E1-54DD-2C01-230C-1F5E7E11089B}"/>
                    </a:ext>
                  </a:extLst>
                </p:cNvPr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026" h="655791" extrusionOk="0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5">
                  <a:extLst>
                    <a:ext uri="{FF2B5EF4-FFF2-40B4-BE49-F238E27FC236}">
                      <a16:creationId xmlns:a16="http://schemas.microsoft.com/office/drawing/2014/main" id="{6733C0CC-5842-DFBB-4050-9828E7B22F01}"/>
                    </a:ext>
                  </a:extLst>
                </p:cNvPr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09" h="118924" extrusionOk="0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4" name="Google Shape;984;p35">
                  <a:extLst>
                    <a:ext uri="{FF2B5EF4-FFF2-40B4-BE49-F238E27FC236}">
                      <a16:creationId xmlns:a16="http://schemas.microsoft.com/office/drawing/2014/main" id="{6442F2F3-21FB-7893-DB0A-7F3A1E6225C6}"/>
                    </a:ext>
                  </a:extLst>
                </p:cNvPr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985" name="Google Shape;985;p35">
                    <a:extLst>
                      <a:ext uri="{FF2B5EF4-FFF2-40B4-BE49-F238E27FC236}">
                        <a16:creationId xmlns:a16="http://schemas.microsoft.com/office/drawing/2014/main" id="{F8565847-5A84-0E22-2B8D-804FFB3229F0}"/>
                      </a:ext>
                    </a:extLst>
                  </p:cNvPr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4" h="63245" extrusionOk="0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35">
                    <a:extLst>
                      <a:ext uri="{FF2B5EF4-FFF2-40B4-BE49-F238E27FC236}">
                        <a16:creationId xmlns:a16="http://schemas.microsoft.com/office/drawing/2014/main" id="{11F12494-9DEB-1528-8F91-413C1A7A5559}"/>
                      </a:ext>
                    </a:extLst>
                  </p:cNvPr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" h="61531" extrusionOk="0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35">
                    <a:extLst>
                      <a:ext uri="{FF2B5EF4-FFF2-40B4-BE49-F238E27FC236}">
                        <a16:creationId xmlns:a16="http://schemas.microsoft.com/office/drawing/2014/main" id="{CDE8D321-FAFF-D2F3-B583-8BCB413EC764}"/>
                      </a:ext>
                    </a:extLst>
                  </p:cNvPr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4" h="7524" extrusionOk="0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88" name="Google Shape;988;p35">
                    <a:extLst>
                      <a:ext uri="{FF2B5EF4-FFF2-40B4-BE49-F238E27FC236}">
                        <a16:creationId xmlns:a16="http://schemas.microsoft.com/office/drawing/2014/main" id="{AD848137-4913-0DBF-EA85-07E775C26A73}"/>
                      </a:ext>
                    </a:extLst>
                  </p:cNvPr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989" name="Google Shape;989;p35">
                      <a:extLst>
                        <a:ext uri="{FF2B5EF4-FFF2-40B4-BE49-F238E27FC236}">
                          <a16:creationId xmlns:a16="http://schemas.microsoft.com/office/drawing/2014/main" id="{1E691FF0-4A7D-4D39-59A6-9B6A01C08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39" h="8191" extrusionOk="0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90" name="Google Shape;990;p35">
                      <a:extLst>
                        <a:ext uri="{FF2B5EF4-FFF2-40B4-BE49-F238E27FC236}">
                          <a16:creationId xmlns:a16="http://schemas.microsoft.com/office/drawing/2014/main" id="{BE03C6F4-DD40-A44E-3EC1-37AC73381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34" h="10286" extrusionOk="0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91" name="Google Shape;991;p35">
                    <a:extLst>
                      <a:ext uri="{FF2B5EF4-FFF2-40B4-BE49-F238E27FC236}">
                        <a16:creationId xmlns:a16="http://schemas.microsoft.com/office/drawing/2014/main" id="{0DBD6FF1-8489-4B6C-6F3C-403DB1AA1797}"/>
                      </a:ext>
                    </a:extLst>
                  </p:cNvPr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485" h="7143" extrusionOk="0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2" name="Google Shape;992;p35">
                  <a:extLst>
                    <a:ext uri="{FF2B5EF4-FFF2-40B4-BE49-F238E27FC236}">
                      <a16:creationId xmlns:a16="http://schemas.microsoft.com/office/drawing/2014/main" id="{20B7C957-1E1C-0776-25F6-C884F83211D3}"/>
                    </a:ext>
                  </a:extLst>
                </p:cNvPr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4" extrusionOk="0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3" name="Google Shape;993;p35">
                  <a:extLst>
                    <a:ext uri="{FF2B5EF4-FFF2-40B4-BE49-F238E27FC236}">
                      <a16:creationId xmlns:a16="http://schemas.microsoft.com/office/drawing/2014/main" id="{D3D3F031-93EB-9E6A-E8A2-BB03B5122EC5}"/>
                    </a:ext>
                  </a:extLst>
                </p:cNvPr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994" name="Google Shape;994;p35">
                    <a:extLst>
                      <a:ext uri="{FF2B5EF4-FFF2-40B4-BE49-F238E27FC236}">
                        <a16:creationId xmlns:a16="http://schemas.microsoft.com/office/drawing/2014/main" id="{F2F95807-9B96-D6B9-48EA-A5EFF5AA7223}"/>
                      </a:ext>
                    </a:extLst>
                  </p:cNvPr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43" extrusionOk="0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35">
                    <a:extLst>
                      <a:ext uri="{FF2B5EF4-FFF2-40B4-BE49-F238E27FC236}">
                        <a16:creationId xmlns:a16="http://schemas.microsoft.com/office/drawing/2014/main" id="{15CBBD3D-861B-1A2B-7C4F-E5B541C7C828}"/>
                      </a:ext>
                    </a:extLst>
                  </p:cNvPr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43" extrusionOk="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35">
                    <a:extLst>
                      <a:ext uri="{FF2B5EF4-FFF2-40B4-BE49-F238E27FC236}">
                        <a16:creationId xmlns:a16="http://schemas.microsoft.com/office/drawing/2014/main" id="{CE5CDE53-031B-04A6-BDD6-F2D8FFD3349C}"/>
                      </a:ext>
                    </a:extLst>
                  </p:cNvPr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" h="65" extrusionOk="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35">
                    <a:extLst>
                      <a:ext uri="{FF2B5EF4-FFF2-40B4-BE49-F238E27FC236}">
                        <a16:creationId xmlns:a16="http://schemas.microsoft.com/office/drawing/2014/main" id="{D6CA8694-0B82-1153-8865-81ACED570F6E}"/>
                      </a:ext>
                    </a:extLst>
                  </p:cNvPr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" h="56" extrusionOk="0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98" name="Google Shape;998;p35">
                <a:extLst>
                  <a:ext uri="{FF2B5EF4-FFF2-40B4-BE49-F238E27FC236}">
                    <a16:creationId xmlns:a16="http://schemas.microsoft.com/office/drawing/2014/main" id="{17EB03B5-19C0-69A9-B972-A21AE9E0C647}"/>
                  </a:ext>
                </a:extLst>
              </p:cNvPr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9" name="Google Shape;999;p35">
              <a:extLst>
                <a:ext uri="{FF2B5EF4-FFF2-40B4-BE49-F238E27FC236}">
                  <a16:creationId xmlns:a16="http://schemas.microsoft.com/office/drawing/2014/main" id="{2430AB99-863D-7CC0-DFE0-1FD72A3E7FE4}"/>
                </a:ext>
              </a:extLst>
            </p:cNvPr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1000" name="Google Shape;1000;p35">
                <a:extLst>
                  <a:ext uri="{FF2B5EF4-FFF2-40B4-BE49-F238E27FC236}">
                    <a16:creationId xmlns:a16="http://schemas.microsoft.com/office/drawing/2014/main" id="{E9089725-627B-5418-BFB6-1DDCF2D13FF2}"/>
                  </a:ext>
                </a:extLst>
              </p:cNvPr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5">
                <a:extLst>
                  <a:ext uri="{FF2B5EF4-FFF2-40B4-BE49-F238E27FC236}">
                    <a16:creationId xmlns:a16="http://schemas.microsoft.com/office/drawing/2014/main" id="{C9634B9B-5ABE-0459-8903-3D8FCFD6C287}"/>
                  </a:ext>
                </a:extLst>
              </p:cNvPr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5">
                <a:extLst>
                  <a:ext uri="{FF2B5EF4-FFF2-40B4-BE49-F238E27FC236}">
                    <a16:creationId xmlns:a16="http://schemas.microsoft.com/office/drawing/2014/main" id="{4B698E0B-7708-BC16-076B-06DDB9E2679F}"/>
                  </a:ext>
                </a:extLst>
              </p:cNvPr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5">
                <a:extLst>
                  <a:ext uri="{FF2B5EF4-FFF2-40B4-BE49-F238E27FC236}">
                    <a16:creationId xmlns:a16="http://schemas.microsoft.com/office/drawing/2014/main" id="{3E92DB5C-339F-AAFF-4FBA-7AF7139D34CD}"/>
                  </a:ext>
                </a:extLst>
              </p:cNvPr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5">
                <a:extLst>
                  <a:ext uri="{FF2B5EF4-FFF2-40B4-BE49-F238E27FC236}">
                    <a16:creationId xmlns:a16="http://schemas.microsoft.com/office/drawing/2014/main" id="{7BA896EA-E89C-D11C-E3CD-E9E49DECC8C6}"/>
                  </a:ext>
                </a:extLst>
              </p:cNvPr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5">
                <a:extLst>
                  <a:ext uri="{FF2B5EF4-FFF2-40B4-BE49-F238E27FC236}">
                    <a16:creationId xmlns:a16="http://schemas.microsoft.com/office/drawing/2014/main" id="{9AF64966-F26B-60F9-9D6F-C74F80C9B25B}"/>
                  </a:ext>
                </a:extLst>
              </p:cNvPr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5">
                <a:extLst>
                  <a:ext uri="{FF2B5EF4-FFF2-40B4-BE49-F238E27FC236}">
                    <a16:creationId xmlns:a16="http://schemas.microsoft.com/office/drawing/2014/main" id="{9D1C6B8C-B646-D685-752D-00DD05E299D0}"/>
                  </a:ext>
                </a:extLst>
              </p:cNvPr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5">
                <a:extLst>
                  <a:ext uri="{FF2B5EF4-FFF2-40B4-BE49-F238E27FC236}">
                    <a16:creationId xmlns:a16="http://schemas.microsoft.com/office/drawing/2014/main" id="{694FD1C4-450D-8442-0300-7CB9A6698531}"/>
                  </a:ext>
                </a:extLst>
              </p:cNvPr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5">
                <a:extLst>
                  <a:ext uri="{FF2B5EF4-FFF2-40B4-BE49-F238E27FC236}">
                    <a16:creationId xmlns:a16="http://schemas.microsoft.com/office/drawing/2014/main" id="{6EE354F9-C809-19E8-7B24-20BF607693C1}"/>
                  </a:ext>
                </a:extLst>
              </p:cNvPr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5">
                <a:extLst>
                  <a:ext uri="{FF2B5EF4-FFF2-40B4-BE49-F238E27FC236}">
                    <a16:creationId xmlns:a16="http://schemas.microsoft.com/office/drawing/2014/main" id="{26540D36-1DC4-CF3D-B38E-6FA4B2CB51EF}"/>
                  </a:ext>
                </a:extLst>
              </p:cNvPr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5">
                <a:extLst>
                  <a:ext uri="{FF2B5EF4-FFF2-40B4-BE49-F238E27FC236}">
                    <a16:creationId xmlns:a16="http://schemas.microsoft.com/office/drawing/2014/main" id="{F5D763F7-2D2B-5DFF-4341-C7ADACD6C819}"/>
                  </a:ext>
                </a:extLst>
              </p:cNvPr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5">
                <a:extLst>
                  <a:ext uri="{FF2B5EF4-FFF2-40B4-BE49-F238E27FC236}">
                    <a16:creationId xmlns:a16="http://schemas.microsoft.com/office/drawing/2014/main" id="{B46E9F5F-270C-4508-7A72-AF3C69615C6F}"/>
                  </a:ext>
                </a:extLst>
              </p:cNvPr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5">
                <a:extLst>
                  <a:ext uri="{FF2B5EF4-FFF2-40B4-BE49-F238E27FC236}">
                    <a16:creationId xmlns:a16="http://schemas.microsoft.com/office/drawing/2014/main" id="{9B8121D2-0665-0822-17C8-6FD0EDA4496F}"/>
                  </a:ext>
                </a:extLst>
              </p:cNvPr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5">
                <a:extLst>
                  <a:ext uri="{FF2B5EF4-FFF2-40B4-BE49-F238E27FC236}">
                    <a16:creationId xmlns:a16="http://schemas.microsoft.com/office/drawing/2014/main" id="{BEC6335D-3DC9-528E-3485-58C01055C0BC}"/>
                  </a:ext>
                </a:extLst>
              </p:cNvPr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5">
                <a:extLst>
                  <a:ext uri="{FF2B5EF4-FFF2-40B4-BE49-F238E27FC236}">
                    <a16:creationId xmlns:a16="http://schemas.microsoft.com/office/drawing/2014/main" id="{5B03737A-9D65-C2A9-6CBD-59D0C80A619E}"/>
                  </a:ext>
                </a:extLst>
              </p:cNvPr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5">
                <a:extLst>
                  <a:ext uri="{FF2B5EF4-FFF2-40B4-BE49-F238E27FC236}">
                    <a16:creationId xmlns:a16="http://schemas.microsoft.com/office/drawing/2014/main" id="{4A3E8B9C-55DD-A6DF-C862-FDD61B1940F8}"/>
                  </a:ext>
                </a:extLst>
              </p:cNvPr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5">
                <a:extLst>
                  <a:ext uri="{FF2B5EF4-FFF2-40B4-BE49-F238E27FC236}">
                    <a16:creationId xmlns:a16="http://schemas.microsoft.com/office/drawing/2014/main" id="{823F08F6-292C-8805-805F-C91ACE20276D}"/>
                  </a:ext>
                </a:extLst>
              </p:cNvPr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5">
                <a:extLst>
                  <a:ext uri="{FF2B5EF4-FFF2-40B4-BE49-F238E27FC236}">
                    <a16:creationId xmlns:a16="http://schemas.microsoft.com/office/drawing/2014/main" id="{F939E05E-8541-29BF-1D1B-3F81DB131105}"/>
                  </a:ext>
                </a:extLst>
              </p:cNvPr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5">
                <a:extLst>
                  <a:ext uri="{FF2B5EF4-FFF2-40B4-BE49-F238E27FC236}">
                    <a16:creationId xmlns:a16="http://schemas.microsoft.com/office/drawing/2014/main" id="{3C44E518-C9C6-2F7C-5DF7-F74F1C84879A}"/>
                  </a:ext>
                </a:extLst>
              </p:cNvPr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5">
                <a:extLst>
                  <a:ext uri="{FF2B5EF4-FFF2-40B4-BE49-F238E27FC236}">
                    <a16:creationId xmlns:a16="http://schemas.microsoft.com/office/drawing/2014/main" id="{C80BA35F-6196-27BD-7874-0065CC64F396}"/>
                  </a:ext>
                </a:extLst>
              </p:cNvPr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5">
                <a:extLst>
                  <a:ext uri="{FF2B5EF4-FFF2-40B4-BE49-F238E27FC236}">
                    <a16:creationId xmlns:a16="http://schemas.microsoft.com/office/drawing/2014/main" id="{5F8001F9-1F07-37D6-03C5-A8D57AFDDCF3}"/>
                  </a:ext>
                </a:extLst>
              </p:cNvPr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5">
                <a:extLst>
                  <a:ext uri="{FF2B5EF4-FFF2-40B4-BE49-F238E27FC236}">
                    <a16:creationId xmlns:a16="http://schemas.microsoft.com/office/drawing/2014/main" id="{5F46F981-B14D-949D-56A2-2963716B68E4}"/>
                  </a:ext>
                </a:extLst>
              </p:cNvPr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5">
                <a:extLst>
                  <a:ext uri="{FF2B5EF4-FFF2-40B4-BE49-F238E27FC236}">
                    <a16:creationId xmlns:a16="http://schemas.microsoft.com/office/drawing/2014/main" id="{1B9D322A-ECB5-9879-731B-BF7E04247023}"/>
                  </a:ext>
                </a:extLst>
              </p:cNvPr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5">
                <a:extLst>
                  <a:ext uri="{FF2B5EF4-FFF2-40B4-BE49-F238E27FC236}">
                    <a16:creationId xmlns:a16="http://schemas.microsoft.com/office/drawing/2014/main" id="{E107A7F1-02A4-B929-0987-2187CEC07BDB}"/>
                  </a:ext>
                </a:extLst>
              </p:cNvPr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5">
                <a:extLst>
                  <a:ext uri="{FF2B5EF4-FFF2-40B4-BE49-F238E27FC236}">
                    <a16:creationId xmlns:a16="http://schemas.microsoft.com/office/drawing/2014/main" id="{1C4A20BE-E2C7-A41D-8261-026F0978CF5B}"/>
                  </a:ext>
                </a:extLst>
              </p:cNvPr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5">
                <a:extLst>
                  <a:ext uri="{FF2B5EF4-FFF2-40B4-BE49-F238E27FC236}">
                    <a16:creationId xmlns:a16="http://schemas.microsoft.com/office/drawing/2014/main" id="{2BF01C0E-BE74-5553-490B-D7C1414D42E5}"/>
                  </a:ext>
                </a:extLst>
              </p:cNvPr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5">
                <a:extLst>
                  <a:ext uri="{FF2B5EF4-FFF2-40B4-BE49-F238E27FC236}">
                    <a16:creationId xmlns:a16="http://schemas.microsoft.com/office/drawing/2014/main" id="{68D50269-541A-9296-C70A-CC1CAD809519}"/>
                  </a:ext>
                </a:extLst>
              </p:cNvPr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5">
                <a:extLst>
                  <a:ext uri="{FF2B5EF4-FFF2-40B4-BE49-F238E27FC236}">
                    <a16:creationId xmlns:a16="http://schemas.microsoft.com/office/drawing/2014/main" id="{B446F2DE-292C-E6B6-5112-A7B3F780DC72}"/>
                  </a:ext>
                </a:extLst>
              </p:cNvPr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5">
                <a:extLst>
                  <a:ext uri="{FF2B5EF4-FFF2-40B4-BE49-F238E27FC236}">
                    <a16:creationId xmlns:a16="http://schemas.microsoft.com/office/drawing/2014/main" id="{8B3E2D93-20DE-3A9D-C9F9-15098E7AF0D1}"/>
                  </a:ext>
                </a:extLst>
              </p:cNvPr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5">
                <a:extLst>
                  <a:ext uri="{FF2B5EF4-FFF2-40B4-BE49-F238E27FC236}">
                    <a16:creationId xmlns:a16="http://schemas.microsoft.com/office/drawing/2014/main" id="{9604D71C-90DC-BE49-4DE9-7A18729D9F7C}"/>
                  </a:ext>
                </a:extLst>
              </p:cNvPr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0" name="Google Shape;1030;p35">
              <a:extLst>
                <a:ext uri="{FF2B5EF4-FFF2-40B4-BE49-F238E27FC236}">
                  <a16:creationId xmlns:a16="http://schemas.microsoft.com/office/drawing/2014/main" id="{E1462071-7227-6909-EE67-9DD9864212E6}"/>
                </a:ext>
              </a:extLst>
            </p:cNvPr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031" name="Google Shape;1031;p35">
                <a:extLst>
                  <a:ext uri="{FF2B5EF4-FFF2-40B4-BE49-F238E27FC236}">
                    <a16:creationId xmlns:a16="http://schemas.microsoft.com/office/drawing/2014/main" id="{96344306-15E8-9C53-CD7F-C420430E0CD9}"/>
                  </a:ext>
                </a:extLst>
              </p:cNvPr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2" name="Google Shape;1032;p35">
                <a:extLst>
                  <a:ext uri="{FF2B5EF4-FFF2-40B4-BE49-F238E27FC236}">
                    <a16:creationId xmlns:a16="http://schemas.microsoft.com/office/drawing/2014/main" id="{3C789DF4-BF96-5B73-C88E-221AA5671112}"/>
                  </a:ext>
                </a:extLst>
              </p:cNvPr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33" name="Google Shape;1033;p35">
                <a:extLst>
                  <a:ext uri="{FF2B5EF4-FFF2-40B4-BE49-F238E27FC236}">
                    <a16:creationId xmlns:a16="http://schemas.microsoft.com/office/drawing/2014/main" id="{5DDB70A1-879A-A5BF-A458-D119FE7F8652}"/>
                  </a:ext>
                </a:extLst>
              </p:cNvPr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5">
                <a:extLst>
                  <a:ext uri="{FF2B5EF4-FFF2-40B4-BE49-F238E27FC236}">
                    <a16:creationId xmlns:a16="http://schemas.microsoft.com/office/drawing/2014/main" id="{30CEB035-095C-B69B-4A5E-A4E39086E113}"/>
                  </a:ext>
                </a:extLst>
              </p:cNvPr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5">
                <a:extLst>
                  <a:ext uri="{FF2B5EF4-FFF2-40B4-BE49-F238E27FC236}">
                    <a16:creationId xmlns:a16="http://schemas.microsoft.com/office/drawing/2014/main" id="{ABD9A5D6-089B-0421-B60C-92BDB839C664}"/>
                  </a:ext>
                </a:extLst>
              </p:cNvPr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5">
                <a:extLst>
                  <a:ext uri="{FF2B5EF4-FFF2-40B4-BE49-F238E27FC236}">
                    <a16:creationId xmlns:a16="http://schemas.microsoft.com/office/drawing/2014/main" id="{9B051076-CD89-1F67-C049-6E891850EF15}"/>
                  </a:ext>
                </a:extLst>
              </p:cNvPr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5">
                <a:extLst>
                  <a:ext uri="{FF2B5EF4-FFF2-40B4-BE49-F238E27FC236}">
                    <a16:creationId xmlns:a16="http://schemas.microsoft.com/office/drawing/2014/main" id="{D0EABA73-69BD-ED4A-09CD-EDB055B28D60}"/>
                  </a:ext>
                </a:extLst>
              </p:cNvPr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5">
                <a:extLst>
                  <a:ext uri="{FF2B5EF4-FFF2-40B4-BE49-F238E27FC236}">
                    <a16:creationId xmlns:a16="http://schemas.microsoft.com/office/drawing/2014/main" id="{986BCDA4-E4CD-E8A1-BE58-8DAEAAF8BE1C}"/>
                  </a:ext>
                </a:extLst>
              </p:cNvPr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5">
                <a:extLst>
                  <a:ext uri="{FF2B5EF4-FFF2-40B4-BE49-F238E27FC236}">
                    <a16:creationId xmlns:a16="http://schemas.microsoft.com/office/drawing/2014/main" id="{DF79AAD3-50E5-CF08-7559-839380D15107}"/>
                  </a:ext>
                </a:extLst>
              </p:cNvPr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0" name="Google Shape;1040;p35">
              <a:extLst>
                <a:ext uri="{FF2B5EF4-FFF2-40B4-BE49-F238E27FC236}">
                  <a16:creationId xmlns:a16="http://schemas.microsoft.com/office/drawing/2014/main" id="{182BE8B0-E478-0ED3-32BB-947FA17A1566}"/>
                </a:ext>
              </a:extLst>
            </p:cNvPr>
            <p:cNvSpPr/>
            <p:nvPr/>
          </p:nvSpPr>
          <p:spPr>
            <a:xfrm>
              <a:off x="6775158" y="290718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5">
              <a:extLst>
                <a:ext uri="{FF2B5EF4-FFF2-40B4-BE49-F238E27FC236}">
                  <a16:creationId xmlns:a16="http://schemas.microsoft.com/office/drawing/2014/main" id="{7E604AC2-23B2-981F-2E58-E096756AD9A1}"/>
                </a:ext>
              </a:extLst>
            </p:cNvPr>
            <p:cNvSpPr/>
            <p:nvPr/>
          </p:nvSpPr>
          <p:spPr>
            <a:xfrm>
              <a:off x="8466784" y="100826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2" name="Google Shape;1042;p35">
              <a:extLst>
                <a:ext uri="{FF2B5EF4-FFF2-40B4-BE49-F238E27FC236}">
                  <a16:creationId xmlns:a16="http://schemas.microsoft.com/office/drawing/2014/main" id="{6EC16A39-9F0F-018A-9129-F055570BF1CE}"/>
                </a:ext>
              </a:extLst>
            </p:cNvPr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043" name="Google Shape;1043;p35">
                <a:extLst>
                  <a:ext uri="{FF2B5EF4-FFF2-40B4-BE49-F238E27FC236}">
                    <a16:creationId xmlns:a16="http://schemas.microsoft.com/office/drawing/2014/main" id="{38E2B5B9-15C8-CEE6-E570-19991FC23F1F}"/>
                  </a:ext>
                </a:extLst>
              </p:cNvPr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5">
                <a:extLst>
                  <a:ext uri="{FF2B5EF4-FFF2-40B4-BE49-F238E27FC236}">
                    <a16:creationId xmlns:a16="http://schemas.microsoft.com/office/drawing/2014/main" id="{3604ECBC-7053-5EDF-6413-1A9B9D087648}"/>
                  </a:ext>
                </a:extLst>
              </p:cNvPr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5" name="Google Shape;1045;p35">
              <a:extLst>
                <a:ext uri="{FF2B5EF4-FFF2-40B4-BE49-F238E27FC236}">
                  <a16:creationId xmlns:a16="http://schemas.microsoft.com/office/drawing/2014/main" id="{CDE9CB32-FC0D-F2E2-0839-00332701C0A2}"/>
                </a:ext>
              </a:extLst>
            </p:cNvPr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1046" name="Google Shape;1046;p35">
                <a:extLst>
                  <a:ext uri="{FF2B5EF4-FFF2-40B4-BE49-F238E27FC236}">
                    <a16:creationId xmlns:a16="http://schemas.microsoft.com/office/drawing/2014/main" id="{5E24992C-55EB-E295-8A9B-1E8F4DC5AEEE}"/>
                  </a:ext>
                </a:extLst>
              </p:cNvPr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5">
                <a:extLst>
                  <a:ext uri="{FF2B5EF4-FFF2-40B4-BE49-F238E27FC236}">
                    <a16:creationId xmlns:a16="http://schemas.microsoft.com/office/drawing/2014/main" id="{9C465BEC-8D7A-AE99-9BAD-A236F0F70A84}"/>
                  </a:ext>
                </a:extLst>
              </p:cNvPr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5">
                <a:extLst>
                  <a:ext uri="{FF2B5EF4-FFF2-40B4-BE49-F238E27FC236}">
                    <a16:creationId xmlns:a16="http://schemas.microsoft.com/office/drawing/2014/main" id="{CE773251-188A-DD20-9FBA-5F7BD6E98942}"/>
                  </a:ext>
                </a:extLst>
              </p:cNvPr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5">
                <a:extLst>
                  <a:ext uri="{FF2B5EF4-FFF2-40B4-BE49-F238E27FC236}">
                    <a16:creationId xmlns:a16="http://schemas.microsoft.com/office/drawing/2014/main" id="{6DE6BE6E-A3FE-E802-7219-7D43B478BBC3}"/>
                  </a:ext>
                </a:extLst>
              </p:cNvPr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5">
                <a:extLst>
                  <a:ext uri="{FF2B5EF4-FFF2-40B4-BE49-F238E27FC236}">
                    <a16:creationId xmlns:a16="http://schemas.microsoft.com/office/drawing/2014/main" id="{B7EC678C-87CD-9203-BDCE-A15F7C3109FF}"/>
                  </a:ext>
                </a:extLst>
              </p:cNvPr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5">
                <a:extLst>
                  <a:ext uri="{FF2B5EF4-FFF2-40B4-BE49-F238E27FC236}">
                    <a16:creationId xmlns:a16="http://schemas.microsoft.com/office/drawing/2014/main" id="{806407A7-DE75-C5C1-FED1-358D22F2CFBC}"/>
                  </a:ext>
                </a:extLst>
              </p:cNvPr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5">
                <a:extLst>
                  <a:ext uri="{FF2B5EF4-FFF2-40B4-BE49-F238E27FC236}">
                    <a16:creationId xmlns:a16="http://schemas.microsoft.com/office/drawing/2014/main" id="{521D1372-E452-65DF-E935-9FCDA6B94134}"/>
                  </a:ext>
                </a:extLst>
              </p:cNvPr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5">
                <a:extLst>
                  <a:ext uri="{FF2B5EF4-FFF2-40B4-BE49-F238E27FC236}">
                    <a16:creationId xmlns:a16="http://schemas.microsoft.com/office/drawing/2014/main" id="{E3DC2404-9CC3-DA7D-83B3-C179FE2BAE6D}"/>
                  </a:ext>
                </a:extLst>
              </p:cNvPr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5">
                <a:extLst>
                  <a:ext uri="{FF2B5EF4-FFF2-40B4-BE49-F238E27FC236}">
                    <a16:creationId xmlns:a16="http://schemas.microsoft.com/office/drawing/2014/main" id="{5F33B0BA-0EC9-7D27-0CD7-B1268604DED8}"/>
                  </a:ext>
                </a:extLst>
              </p:cNvPr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5">
                <a:extLst>
                  <a:ext uri="{FF2B5EF4-FFF2-40B4-BE49-F238E27FC236}">
                    <a16:creationId xmlns:a16="http://schemas.microsoft.com/office/drawing/2014/main" id="{33D44A7D-9561-A58B-1A57-C477DE9A55BD}"/>
                  </a:ext>
                </a:extLst>
              </p:cNvPr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5">
                <a:extLst>
                  <a:ext uri="{FF2B5EF4-FFF2-40B4-BE49-F238E27FC236}">
                    <a16:creationId xmlns:a16="http://schemas.microsoft.com/office/drawing/2014/main" id="{EA340C07-CAEF-3DAD-047F-C76BF301D946}"/>
                  </a:ext>
                </a:extLst>
              </p:cNvPr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5">
                <a:extLst>
                  <a:ext uri="{FF2B5EF4-FFF2-40B4-BE49-F238E27FC236}">
                    <a16:creationId xmlns:a16="http://schemas.microsoft.com/office/drawing/2014/main" id="{A36CD18E-2CA3-F4C8-7000-53BDF79030B6}"/>
                  </a:ext>
                </a:extLst>
              </p:cNvPr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5">
                <a:extLst>
                  <a:ext uri="{FF2B5EF4-FFF2-40B4-BE49-F238E27FC236}">
                    <a16:creationId xmlns:a16="http://schemas.microsoft.com/office/drawing/2014/main" id="{42C13B63-319A-8E6A-7283-8B514EE63046}"/>
                  </a:ext>
                </a:extLst>
              </p:cNvPr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3664128-A39E-4CC1-E2E7-94179986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14" y="1884465"/>
            <a:ext cx="5215492" cy="1926000"/>
          </a:xfrm>
        </p:spPr>
        <p:txBody>
          <a:bodyPr/>
          <a:lstStyle/>
          <a:p>
            <a:r>
              <a:rPr lang="en-US" sz="4400" dirty="0">
                <a:solidFill>
                  <a:schemeClr val="lt1"/>
                </a:solidFill>
              </a:rPr>
              <a:t>05</a:t>
            </a:r>
            <a:br>
              <a:rPr lang="en-US" sz="4800" dirty="0"/>
            </a:br>
            <a:r>
              <a:rPr lang="en-US" sz="4600" dirty="0"/>
              <a:t>Data Visualization By Python</a:t>
            </a:r>
          </a:p>
        </p:txBody>
      </p:sp>
    </p:spTree>
    <p:extLst>
      <p:ext uri="{BB962C8B-B14F-4D97-AF65-F5344CB8AC3E}">
        <p14:creationId xmlns:p14="http://schemas.microsoft.com/office/powerpoint/2010/main" val="338783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>
          <a:extLst>
            <a:ext uri="{FF2B5EF4-FFF2-40B4-BE49-F238E27FC236}">
              <a16:creationId xmlns:a16="http://schemas.microsoft.com/office/drawing/2014/main" id="{20C18992-9CDF-509B-7090-52E8634A2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>
            <a:extLst>
              <a:ext uri="{FF2B5EF4-FFF2-40B4-BE49-F238E27FC236}">
                <a16:creationId xmlns:a16="http://schemas.microsoft.com/office/drawing/2014/main" id="{5E3E04D5-4FAB-3044-CB62-917CD7185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Visualization By Python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EE8E6-D2B3-F52C-7F26-3EC92DB9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55" y="1247775"/>
            <a:ext cx="376237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41FC6-4570-B7C6-A679-73FAA713B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617" y="1593670"/>
            <a:ext cx="4689949" cy="32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"/>
          <p:cNvSpPr txBox="1">
            <a:spLocks noGrp="1"/>
          </p:cNvSpPr>
          <p:nvPr>
            <p:ph type="subTitle" idx="13"/>
          </p:nvPr>
        </p:nvSpPr>
        <p:spPr>
          <a:xfrm>
            <a:off x="5327634" y="1675408"/>
            <a:ext cx="2958000" cy="444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Description</a:t>
            </a:r>
            <a:endParaRPr sz="2800"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5"/>
          </p:nvPr>
        </p:nvSpPr>
        <p:spPr>
          <a:xfrm>
            <a:off x="840468" y="1705125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9"/>
          </p:nvPr>
        </p:nvSpPr>
        <p:spPr>
          <a:xfrm>
            <a:off x="1432024" y="136258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15"/>
          </p:nvPr>
        </p:nvSpPr>
        <p:spPr>
          <a:xfrm>
            <a:off x="5327634" y="2957692"/>
            <a:ext cx="2958000" cy="444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DashBoard</a:t>
            </a:r>
            <a:endParaRPr sz="2800" dirty="0"/>
          </a:p>
        </p:txBody>
      </p:sp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0000" y="4842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768" name="Google Shape;768;p29"/>
          <p:cNvSpPr txBox="1">
            <a:spLocks noGrp="1"/>
          </p:cNvSpPr>
          <p:nvPr>
            <p:ph type="title" idx="6"/>
          </p:nvPr>
        </p:nvSpPr>
        <p:spPr>
          <a:xfrm>
            <a:off x="767833" y="2910850"/>
            <a:ext cx="812771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sp>
        <p:nvSpPr>
          <p:cNvPr id="769" name="Google Shape;769;p29"/>
          <p:cNvSpPr txBox="1">
            <a:spLocks noGrp="1"/>
          </p:cNvSpPr>
          <p:nvPr>
            <p:ph type="title" idx="7"/>
          </p:nvPr>
        </p:nvSpPr>
        <p:spPr>
          <a:xfrm>
            <a:off x="4572000" y="1705125"/>
            <a:ext cx="847077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8"/>
          </p:nvPr>
        </p:nvSpPr>
        <p:spPr>
          <a:xfrm>
            <a:off x="4572000" y="2936984"/>
            <a:ext cx="847077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14"/>
          </p:nvPr>
        </p:nvSpPr>
        <p:spPr>
          <a:xfrm>
            <a:off x="1432024" y="2722985"/>
            <a:ext cx="2958000" cy="1086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Cleaning Steps</a:t>
            </a:r>
            <a:endParaRPr sz="2800" dirty="0"/>
          </a:p>
        </p:txBody>
      </p:sp>
      <p:sp>
        <p:nvSpPr>
          <p:cNvPr id="10" name="Google Shape;768;p29">
            <a:extLst>
              <a:ext uri="{FF2B5EF4-FFF2-40B4-BE49-F238E27FC236}">
                <a16:creationId xmlns:a16="http://schemas.microsoft.com/office/drawing/2014/main" id="{927A1775-6518-2DB7-3CF5-8EA2FE9BB25D}"/>
              </a:ext>
            </a:extLst>
          </p:cNvPr>
          <p:cNvSpPr txBox="1">
            <a:spLocks/>
          </p:cNvSpPr>
          <p:nvPr/>
        </p:nvSpPr>
        <p:spPr>
          <a:xfrm>
            <a:off x="1873822" y="4186657"/>
            <a:ext cx="81277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" sz="3600" dirty="0"/>
              <a:t>05</a:t>
            </a:r>
          </a:p>
        </p:txBody>
      </p:sp>
      <p:sp>
        <p:nvSpPr>
          <p:cNvPr id="11" name="Google Shape;771;p29">
            <a:extLst>
              <a:ext uri="{FF2B5EF4-FFF2-40B4-BE49-F238E27FC236}">
                <a16:creationId xmlns:a16="http://schemas.microsoft.com/office/drawing/2014/main" id="{A4E7739A-2BF4-50F5-52C7-8A89A1B89A22}"/>
              </a:ext>
            </a:extLst>
          </p:cNvPr>
          <p:cNvSpPr txBox="1">
            <a:spLocks/>
          </p:cNvSpPr>
          <p:nvPr/>
        </p:nvSpPr>
        <p:spPr>
          <a:xfrm>
            <a:off x="2524949" y="3881225"/>
            <a:ext cx="4986193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US" sz="2800" dirty="0"/>
              <a:t>Data Visualization By Python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>
          <a:extLst>
            <a:ext uri="{FF2B5EF4-FFF2-40B4-BE49-F238E27FC236}">
              <a16:creationId xmlns:a16="http://schemas.microsoft.com/office/drawing/2014/main" id="{D9A8FFD5-0E55-3AA0-2EC8-D1D70F85B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>
            <a:extLst>
              <a:ext uri="{FF2B5EF4-FFF2-40B4-BE49-F238E27FC236}">
                <a16:creationId xmlns:a16="http://schemas.microsoft.com/office/drawing/2014/main" id="{51BF98DC-A1FD-83A4-ACB5-7CDDE187AC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Visualization By Python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F1E91-73EC-F931-79B8-C3B25E5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4" y="1206953"/>
            <a:ext cx="3169648" cy="3298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6C6DE5-DEB1-FB99-D729-9A648E4F1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09" y="1444803"/>
            <a:ext cx="4715827" cy="33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>
          <a:extLst>
            <a:ext uri="{FF2B5EF4-FFF2-40B4-BE49-F238E27FC236}">
              <a16:creationId xmlns:a16="http://schemas.microsoft.com/office/drawing/2014/main" id="{597957B7-9B1C-D9EC-4FA7-8AF3EADD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9">
            <a:extLst>
              <a:ext uri="{FF2B5EF4-FFF2-40B4-BE49-F238E27FC236}">
                <a16:creationId xmlns:a16="http://schemas.microsoft.com/office/drawing/2014/main" id="{13F92BB0-FE00-134C-C3C8-20F54C412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Visualization By Python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45139-B0D9-C471-5422-28C8B5DF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451" y="1213190"/>
            <a:ext cx="3349274" cy="3485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542983-317E-1D68-7228-DB3C0277B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4" y="1104082"/>
            <a:ext cx="4384909" cy="30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0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6"/>
          <p:cNvSpPr txBox="1">
            <a:spLocks noGrp="1"/>
          </p:cNvSpPr>
          <p:nvPr>
            <p:ph type="title"/>
          </p:nvPr>
        </p:nvSpPr>
        <p:spPr>
          <a:xfrm>
            <a:off x="318417" y="558705"/>
            <a:ext cx="3580388" cy="949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Team Work</a:t>
            </a:r>
            <a:endParaRPr sz="4800" dirty="0"/>
          </a:p>
        </p:txBody>
      </p:sp>
      <p:grpSp>
        <p:nvGrpSpPr>
          <p:cNvPr id="1354" name="Google Shape;1354;p46"/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355" name="Google Shape;1355;p46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356" name="Google Shape;1356;p4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46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1372" name="Google Shape;1372;p46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6"/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6"/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6"/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6"/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6"/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6"/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6"/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9" name="Google Shape;1399;p46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1400" name="Google Shape;1400;p4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4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4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4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4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8" name="Google Shape;1408;p46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46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46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1" name="Google Shape;1421;p46"/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5" name="Google Shape;1425;p46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426" name="Google Shape;1426;p46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48E1DA6-C640-8BDA-5B96-1A905A4D7053}"/>
              </a:ext>
            </a:extLst>
          </p:cNvPr>
          <p:cNvSpPr/>
          <p:nvPr/>
        </p:nvSpPr>
        <p:spPr>
          <a:xfrm>
            <a:off x="701919" y="3728380"/>
            <a:ext cx="4895462" cy="5087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5E17A-858F-8082-E4BF-BD2A8EFB14E8}"/>
              </a:ext>
            </a:extLst>
          </p:cNvPr>
          <p:cNvSpPr txBox="1"/>
          <p:nvPr/>
        </p:nvSpPr>
        <p:spPr>
          <a:xfrm>
            <a:off x="519036" y="1418417"/>
            <a:ext cx="4547356" cy="259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Mahmoud Mohamed Zaki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</a:b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Doaa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Ibrahim Mohamed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Rahma Nabil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Smaa Mohamed Hasan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>
          <a:extLst>
            <a:ext uri="{FF2B5EF4-FFF2-40B4-BE49-F238E27FC236}">
              <a16:creationId xmlns:a16="http://schemas.microsoft.com/office/drawing/2014/main" id="{6C2CA28F-5237-BED2-330C-7EA4B482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6">
            <a:extLst>
              <a:ext uri="{FF2B5EF4-FFF2-40B4-BE49-F238E27FC236}">
                <a16:creationId xmlns:a16="http://schemas.microsoft.com/office/drawing/2014/main" id="{6C66325C-3044-97DC-7139-B72233B42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451" y="1810039"/>
            <a:ext cx="3785495" cy="1204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grpSp>
        <p:nvGrpSpPr>
          <p:cNvPr id="1354" name="Google Shape;1354;p46">
            <a:extLst>
              <a:ext uri="{FF2B5EF4-FFF2-40B4-BE49-F238E27FC236}">
                <a16:creationId xmlns:a16="http://schemas.microsoft.com/office/drawing/2014/main" id="{8AB9C664-D313-B875-61F0-D1D5A4F8B186}"/>
              </a:ext>
            </a:extLst>
          </p:cNvPr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355" name="Google Shape;1355;p46">
              <a:extLst>
                <a:ext uri="{FF2B5EF4-FFF2-40B4-BE49-F238E27FC236}">
                  <a16:creationId xmlns:a16="http://schemas.microsoft.com/office/drawing/2014/main" id="{A191181E-FA4F-17CC-6388-E76E85D3BF69}"/>
                </a:ext>
              </a:extLst>
            </p:cNvPr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356" name="Google Shape;1356;p46">
                <a:extLst>
                  <a:ext uri="{FF2B5EF4-FFF2-40B4-BE49-F238E27FC236}">
                    <a16:creationId xmlns:a16="http://schemas.microsoft.com/office/drawing/2014/main" id="{E97BAE01-F63B-F497-10A8-3451DF3E4DBB}"/>
                  </a:ext>
                </a:extLst>
              </p:cNvPr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6">
                <a:extLst>
                  <a:ext uri="{FF2B5EF4-FFF2-40B4-BE49-F238E27FC236}">
                    <a16:creationId xmlns:a16="http://schemas.microsoft.com/office/drawing/2014/main" id="{27ACD00F-DE80-592C-6CB5-905F20FE395E}"/>
                  </a:ext>
                </a:extLst>
              </p:cNvPr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46">
                <a:extLst>
                  <a:ext uri="{FF2B5EF4-FFF2-40B4-BE49-F238E27FC236}">
                    <a16:creationId xmlns:a16="http://schemas.microsoft.com/office/drawing/2014/main" id="{BAB3B9BE-887E-0979-237E-F514E1485560}"/>
                  </a:ext>
                </a:extLst>
              </p:cNvPr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46">
                <a:extLst>
                  <a:ext uri="{FF2B5EF4-FFF2-40B4-BE49-F238E27FC236}">
                    <a16:creationId xmlns:a16="http://schemas.microsoft.com/office/drawing/2014/main" id="{65BA9411-FA04-0E9C-AC41-54876CA59EF1}"/>
                  </a:ext>
                </a:extLst>
              </p:cNvPr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6">
                <a:extLst>
                  <a:ext uri="{FF2B5EF4-FFF2-40B4-BE49-F238E27FC236}">
                    <a16:creationId xmlns:a16="http://schemas.microsoft.com/office/drawing/2014/main" id="{F39C532C-726B-87AA-3146-F70516C4257E}"/>
                  </a:ext>
                </a:extLst>
              </p:cNvPr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46">
                <a:extLst>
                  <a:ext uri="{FF2B5EF4-FFF2-40B4-BE49-F238E27FC236}">
                    <a16:creationId xmlns:a16="http://schemas.microsoft.com/office/drawing/2014/main" id="{C7EE1789-D8D8-050E-4B61-FE9D3D1F05C6}"/>
                  </a:ext>
                </a:extLst>
              </p:cNvPr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46">
                <a:extLst>
                  <a:ext uri="{FF2B5EF4-FFF2-40B4-BE49-F238E27FC236}">
                    <a16:creationId xmlns:a16="http://schemas.microsoft.com/office/drawing/2014/main" id="{3A2F9966-1335-F3D4-E5F3-5837C95CCB7F}"/>
                  </a:ext>
                </a:extLst>
              </p:cNvPr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6">
                <a:extLst>
                  <a:ext uri="{FF2B5EF4-FFF2-40B4-BE49-F238E27FC236}">
                    <a16:creationId xmlns:a16="http://schemas.microsoft.com/office/drawing/2014/main" id="{991BE615-026C-8FDE-2AFE-48EE18F467CA}"/>
                  </a:ext>
                </a:extLst>
              </p:cNvPr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46">
                <a:extLst>
                  <a:ext uri="{FF2B5EF4-FFF2-40B4-BE49-F238E27FC236}">
                    <a16:creationId xmlns:a16="http://schemas.microsoft.com/office/drawing/2014/main" id="{7349516A-1D2F-27C5-AF88-F1F9B17562C8}"/>
                  </a:ext>
                </a:extLst>
              </p:cNvPr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46">
                <a:extLst>
                  <a:ext uri="{FF2B5EF4-FFF2-40B4-BE49-F238E27FC236}">
                    <a16:creationId xmlns:a16="http://schemas.microsoft.com/office/drawing/2014/main" id="{E64483B5-CA59-62AC-DD75-C27627F8C223}"/>
                  </a:ext>
                </a:extLst>
              </p:cNvPr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6">
                <a:extLst>
                  <a:ext uri="{FF2B5EF4-FFF2-40B4-BE49-F238E27FC236}">
                    <a16:creationId xmlns:a16="http://schemas.microsoft.com/office/drawing/2014/main" id="{63018E1B-71EE-D321-6226-80526CD88285}"/>
                  </a:ext>
                </a:extLst>
              </p:cNvPr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46">
                <a:extLst>
                  <a:ext uri="{FF2B5EF4-FFF2-40B4-BE49-F238E27FC236}">
                    <a16:creationId xmlns:a16="http://schemas.microsoft.com/office/drawing/2014/main" id="{772B10EB-0304-B2DE-44A2-C4D802072EB0}"/>
                  </a:ext>
                </a:extLst>
              </p:cNvPr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6">
                <a:extLst>
                  <a:ext uri="{FF2B5EF4-FFF2-40B4-BE49-F238E27FC236}">
                    <a16:creationId xmlns:a16="http://schemas.microsoft.com/office/drawing/2014/main" id="{F8DE2046-C260-39A8-DDB8-7B2B5675AA54}"/>
                  </a:ext>
                </a:extLst>
              </p:cNvPr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6">
                <a:extLst>
                  <a:ext uri="{FF2B5EF4-FFF2-40B4-BE49-F238E27FC236}">
                    <a16:creationId xmlns:a16="http://schemas.microsoft.com/office/drawing/2014/main" id="{72A2F81F-8FD1-A759-5F04-67649F624527}"/>
                  </a:ext>
                </a:extLst>
              </p:cNvPr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6">
                <a:extLst>
                  <a:ext uri="{FF2B5EF4-FFF2-40B4-BE49-F238E27FC236}">
                    <a16:creationId xmlns:a16="http://schemas.microsoft.com/office/drawing/2014/main" id="{094094CA-695B-03EB-D2FB-53DD8171AD11}"/>
                  </a:ext>
                </a:extLst>
              </p:cNvPr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46">
              <a:extLst>
                <a:ext uri="{FF2B5EF4-FFF2-40B4-BE49-F238E27FC236}">
                  <a16:creationId xmlns:a16="http://schemas.microsoft.com/office/drawing/2014/main" id="{15D373AB-47D9-03C8-07BB-05D43E4A3E00}"/>
                </a:ext>
              </a:extLst>
            </p:cNvPr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1372" name="Google Shape;1372;p46">
                <a:extLst>
                  <a:ext uri="{FF2B5EF4-FFF2-40B4-BE49-F238E27FC236}">
                    <a16:creationId xmlns:a16="http://schemas.microsoft.com/office/drawing/2014/main" id="{A6270760-3DFB-733A-FDD5-07C02BF427D5}"/>
                  </a:ext>
                </a:extLst>
              </p:cNvPr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6">
                <a:extLst>
                  <a:ext uri="{FF2B5EF4-FFF2-40B4-BE49-F238E27FC236}">
                    <a16:creationId xmlns:a16="http://schemas.microsoft.com/office/drawing/2014/main" id="{F62C2B14-AE59-CEDE-FC97-CB97BE62A575}"/>
                  </a:ext>
                </a:extLst>
              </p:cNvPr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6">
                <a:extLst>
                  <a:ext uri="{FF2B5EF4-FFF2-40B4-BE49-F238E27FC236}">
                    <a16:creationId xmlns:a16="http://schemas.microsoft.com/office/drawing/2014/main" id="{23C3020E-6E08-A681-7237-8C4B79081310}"/>
                  </a:ext>
                </a:extLst>
              </p:cNvPr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6">
                <a:extLst>
                  <a:ext uri="{FF2B5EF4-FFF2-40B4-BE49-F238E27FC236}">
                    <a16:creationId xmlns:a16="http://schemas.microsoft.com/office/drawing/2014/main" id="{45AC5DFA-8B34-1801-E14B-33F71839B463}"/>
                  </a:ext>
                </a:extLst>
              </p:cNvPr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6">
                <a:extLst>
                  <a:ext uri="{FF2B5EF4-FFF2-40B4-BE49-F238E27FC236}">
                    <a16:creationId xmlns:a16="http://schemas.microsoft.com/office/drawing/2014/main" id="{0000F148-D11A-C0DF-AD6C-47C57F67DEDF}"/>
                  </a:ext>
                </a:extLst>
              </p:cNvPr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6">
                <a:extLst>
                  <a:ext uri="{FF2B5EF4-FFF2-40B4-BE49-F238E27FC236}">
                    <a16:creationId xmlns:a16="http://schemas.microsoft.com/office/drawing/2014/main" id="{A5B8A22C-2153-8469-00D0-58A4B65A8193}"/>
                  </a:ext>
                </a:extLst>
              </p:cNvPr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6">
                <a:extLst>
                  <a:ext uri="{FF2B5EF4-FFF2-40B4-BE49-F238E27FC236}">
                    <a16:creationId xmlns:a16="http://schemas.microsoft.com/office/drawing/2014/main" id="{F8E26CD6-5C5D-6AB8-8874-7F1F1F186ADA}"/>
                  </a:ext>
                </a:extLst>
              </p:cNvPr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6">
                <a:extLst>
                  <a:ext uri="{FF2B5EF4-FFF2-40B4-BE49-F238E27FC236}">
                    <a16:creationId xmlns:a16="http://schemas.microsoft.com/office/drawing/2014/main" id="{B5B18C9D-D267-F5A8-32B8-713D33D8BBCB}"/>
                  </a:ext>
                </a:extLst>
              </p:cNvPr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6">
                <a:extLst>
                  <a:ext uri="{FF2B5EF4-FFF2-40B4-BE49-F238E27FC236}">
                    <a16:creationId xmlns:a16="http://schemas.microsoft.com/office/drawing/2014/main" id="{26985B83-7486-7FC1-9082-ED95D6B28358}"/>
                  </a:ext>
                </a:extLst>
              </p:cNvPr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6">
                <a:extLst>
                  <a:ext uri="{FF2B5EF4-FFF2-40B4-BE49-F238E27FC236}">
                    <a16:creationId xmlns:a16="http://schemas.microsoft.com/office/drawing/2014/main" id="{3342D1C3-F066-E3B9-1045-2CA6AE60E6A9}"/>
                  </a:ext>
                </a:extLst>
              </p:cNvPr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6">
                <a:extLst>
                  <a:ext uri="{FF2B5EF4-FFF2-40B4-BE49-F238E27FC236}">
                    <a16:creationId xmlns:a16="http://schemas.microsoft.com/office/drawing/2014/main" id="{05A539C0-C947-930B-31B8-52911E8FC447}"/>
                  </a:ext>
                </a:extLst>
              </p:cNvPr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6">
                <a:extLst>
                  <a:ext uri="{FF2B5EF4-FFF2-40B4-BE49-F238E27FC236}">
                    <a16:creationId xmlns:a16="http://schemas.microsoft.com/office/drawing/2014/main" id="{004CAB26-A73E-0E88-9F6D-C598EBBFE9F8}"/>
                  </a:ext>
                </a:extLst>
              </p:cNvPr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6">
                <a:extLst>
                  <a:ext uri="{FF2B5EF4-FFF2-40B4-BE49-F238E27FC236}">
                    <a16:creationId xmlns:a16="http://schemas.microsoft.com/office/drawing/2014/main" id="{E7D41EAD-4788-8888-57AD-0DB5DEB3CC00}"/>
                  </a:ext>
                </a:extLst>
              </p:cNvPr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6">
                <a:extLst>
                  <a:ext uri="{FF2B5EF4-FFF2-40B4-BE49-F238E27FC236}">
                    <a16:creationId xmlns:a16="http://schemas.microsoft.com/office/drawing/2014/main" id="{0F1CC1E3-1368-1323-873C-BBB83508854A}"/>
                  </a:ext>
                </a:extLst>
              </p:cNvPr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6">
                <a:extLst>
                  <a:ext uri="{FF2B5EF4-FFF2-40B4-BE49-F238E27FC236}">
                    <a16:creationId xmlns:a16="http://schemas.microsoft.com/office/drawing/2014/main" id="{B20323CB-F8D1-FFA4-96F4-8C30E3798329}"/>
                  </a:ext>
                </a:extLst>
              </p:cNvPr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6">
                <a:extLst>
                  <a:ext uri="{FF2B5EF4-FFF2-40B4-BE49-F238E27FC236}">
                    <a16:creationId xmlns:a16="http://schemas.microsoft.com/office/drawing/2014/main" id="{3B5D3701-F66C-D6BC-C35E-49CE4A541060}"/>
                  </a:ext>
                </a:extLst>
              </p:cNvPr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6">
                <a:extLst>
                  <a:ext uri="{FF2B5EF4-FFF2-40B4-BE49-F238E27FC236}">
                    <a16:creationId xmlns:a16="http://schemas.microsoft.com/office/drawing/2014/main" id="{7C355614-61C9-81DC-9D63-0E4E5DCC2A09}"/>
                  </a:ext>
                </a:extLst>
              </p:cNvPr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6">
                <a:extLst>
                  <a:ext uri="{FF2B5EF4-FFF2-40B4-BE49-F238E27FC236}">
                    <a16:creationId xmlns:a16="http://schemas.microsoft.com/office/drawing/2014/main" id="{72F08CE1-9064-3C1C-1906-C168C37A9492}"/>
                  </a:ext>
                </a:extLst>
              </p:cNvPr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6">
                <a:extLst>
                  <a:ext uri="{FF2B5EF4-FFF2-40B4-BE49-F238E27FC236}">
                    <a16:creationId xmlns:a16="http://schemas.microsoft.com/office/drawing/2014/main" id="{3FF3BD63-CE25-AE84-9319-B58915B8ACE3}"/>
                  </a:ext>
                </a:extLst>
              </p:cNvPr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6">
                <a:extLst>
                  <a:ext uri="{FF2B5EF4-FFF2-40B4-BE49-F238E27FC236}">
                    <a16:creationId xmlns:a16="http://schemas.microsoft.com/office/drawing/2014/main" id="{58AA5E96-D7EC-5B42-7FE1-53B16BF7B405}"/>
                  </a:ext>
                </a:extLst>
              </p:cNvPr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6">
                <a:extLst>
                  <a:ext uri="{FF2B5EF4-FFF2-40B4-BE49-F238E27FC236}">
                    <a16:creationId xmlns:a16="http://schemas.microsoft.com/office/drawing/2014/main" id="{5A2C4947-29AF-D0E4-D1B2-CA5F88182C35}"/>
                  </a:ext>
                </a:extLst>
              </p:cNvPr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6">
                <a:extLst>
                  <a:ext uri="{FF2B5EF4-FFF2-40B4-BE49-F238E27FC236}">
                    <a16:creationId xmlns:a16="http://schemas.microsoft.com/office/drawing/2014/main" id="{CF89A2EA-B5BA-EB2C-2E1A-412FC8369B1D}"/>
                  </a:ext>
                </a:extLst>
              </p:cNvPr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46">
                <a:extLst>
                  <a:ext uri="{FF2B5EF4-FFF2-40B4-BE49-F238E27FC236}">
                    <a16:creationId xmlns:a16="http://schemas.microsoft.com/office/drawing/2014/main" id="{E7828B6B-C6D9-1DD2-14A3-1DC343EC1002}"/>
                  </a:ext>
                </a:extLst>
              </p:cNvPr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46">
                <a:extLst>
                  <a:ext uri="{FF2B5EF4-FFF2-40B4-BE49-F238E27FC236}">
                    <a16:creationId xmlns:a16="http://schemas.microsoft.com/office/drawing/2014/main" id="{702DA57A-662E-66BB-ACB4-0F8AEAF55038}"/>
                  </a:ext>
                </a:extLst>
              </p:cNvPr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46">
                <a:extLst>
                  <a:ext uri="{FF2B5EF4-FFF2-40B4-BE49-F238E27FC236}">
                    <a16:creationId xmlns:a16="http://schemas.microsoft.com/office/drawing/2014/main" id="{C92CFF16-FD38-F580-2865-739896457B99}"/>
                  </a:ext>
                </a:extLst>
              </p:cNvPr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46">
                <a:extLst>
                  <a:ext uri="{FF2B5EF4-FFF2-40B4-BE49-F238E27FC236}">
                    <a16:creationId xmlns:a16="http://schemas.microsoft.com/office/drawing/2014/main" id="{499FA62F-BA50-3174-9687-6C6F41D7B18E}"/>
                  </a:ext>
                </a:extLst>
              </p:cNvPr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46">
                <a:extLst>
                  <a:ext uri="{FF2B5EF4-FFF2-40B4-BE49-F238E27FC236}">
                    <a16:creationId xmlns:a16="http://schemas.microsoft.com/office/drawing/2014/main" id="{9FFF6580-B084-11BF-C81E-1FFB8D2DA839}"/>
                  </a:ext>
                </a:extLst>
              </p:cNvPr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9" name="Google Shape;1399;p46">
              <a:extLst>
                <a:ext uri="{FF2B5EF4-FFF2-40B4-BE49-F238E27FC236}">
                  <a16:creationId xmlns:a16="http://schemas.microsoft.com/office/drawing/2014/main" id="{B6FD55C5-D3FF-01A7-8F1A-35D7E12311DC}"/>
                </a:ext>
              </a:extLst>
            </p:cNvPr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1400" name="Google Shape;1400;p46">
                <a:extLst>
                  <a:ext uri="{FF2B5EF4-FFF2-40B4-BE49-F238E27FC236}">
                    <a16:creationId xmlns:a16="http://schemas.microsoft.com/office/drawing/2014/main" id="{E01E4A7B-372B-0F41-C24A-CB16A2FEA9E6}"/>
                  </a:ext>
                </a:extLst>
              </p:cNvPr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46">
                <a:extLst>
                  <a:ext uri="{FF2B5EF4-FFF2-40B4-BE49-F238E27FC236}">
                    <a16:creationId xmlns:a16="http://schemas.microsoft.com/office/drawing/2014/main" id="{1EA987C7-6E29-9D82-44E5-D40EC0B29ED3}"/>
                  </a:ext>
                </a:extLst>
              </p:cNvPr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46">
                <a:extLst>
                  <a:ext uri="{FF2B5EF4-FFF2-40B4-BE49-F238E27FC236}">
                    <a16:creationId xmlns:a16="http://schemas.microsoft.com/office/drawing/2014/main" id="{81578EC4-5C6A-2DD5-DDAA-D0BB4B1EEC3D}"/>
                  </a:ext>
                </a:extLst>
              </p:cNvPr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46">
                <a:extLst>
                  <a:ext uri="{FF2B5EF4-FFF2-40B4-BE49-F238E27FC236}">
                    <a16:creationId xmlns:a16="http://schemas.microsoft.com/office/drawing/2014/main" id="{E2D364B0-9C11-1011-0DA9-3334B7926682}"/>
                  </a:ext>
                </a:extLst>
              </p:cNvPr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46">
                <a:extLst>
                  <a:ext uri="{FF2B5EF4-FFF2-40B4-BE49-F238E27FC236}">
                    <a16:creationId xmlns:a16="http://schemas.microsoft.com/office/drawing/2014/main" id="{22E5DD1C-F617-B67E-4B47-9FC57703D4FF}"/>
                  </a:ext>
                </a:extLst>
              </p:cNvPr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6">
                <a:extLst>
                  <a:ext uri="{FF2B5EF4-FFF2-40B4-BE49-F238E27FC236}">
                    <a16:creationId xmlns:a16="http://schemas.microsoft.com/office/drawing/2014/main" id="{E6A064E2-E4D4-5B2E-B537-B0BA8484DB2F}"/>
                  </a:ext>
                </a:extLst>
              </p:cNvPr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6">
                <a:extLst>
                  <a:ext uri="{FF2B5EF4-FFF2-40B4-BE49-F238E27FC236}">
                    <a16:creationId xmlns:a16="http://schemas.microsoft.com/office/drawing/2014/main" id="{9D05ADE9-5E10-5F95-8760-4744CA7898E2}"/>
                  </a:ext>
                </a:extLst>
              </p:cNvPr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46">
                <a:extLst>
                  <a:ext uri="{FF2B5EF4-FFF2-40B4-BE49-F238E27FC236}">
                    <a16:creationId xmlns:a16="http://schemas.microsoft.com/office/drawing/2014/main" id="{47A59CFE-57D7-DAE0-0FAE-D92641F2C403}"/>
                  </a:ext>
                </a:extLst>
              </p:cNvPr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8" name="Google Shape;1408;p46">
              <a:extLst>
                <a:ext uri="{FF2B5EF4-FFF2-40B4-BE49-F238E27FC236}">
                  <a16:creationId xmlns:a16="http://schemas.microsoft.com/office/drawing/2014/main" id="{517D596A-E9A4-0825-9170-E9BD220CE09B}"/>
                </a:ext>
              </a:extLst>
            </p:cNvPr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409" name="Google Shape;1409;p46">
                <a:extLst>
                  <a:ext uri="{FF2B5EF4-FFF2-40B4-BE49-F238E27FC236}">
                    <a16:creationId xmlns:a16="http://schemas.microsoft.com/office/drawing/2014/main" id="{556A6F99-EC38-0D15-62C7-B287531E4093}"/>
                  </a:ext>
                </a:extLst>
              </p:cNvPr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6">
                <a:extLst>
                  <a:ext uri="{FF2B5EF4-FFF2-40B4-BE49-F238E27FC236}">
                    <a16:creationId xmlns:a16="http://schemas.microsoft.com/office/drawing/2014/main" id="{36797673-C89E-79A1-8386-285B330C520F}"/>
                  </a:ext>
                </a:extLst>
              </p:cNvPr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6">
                <a:extLst>
                  <a:ext uri="{FF2B5EF4-FFF2-40B4-BE49-F238E27FC236}">
                    <a16:creationId xmlns:a16="http://schemas.microsoft.com/office/drawing/2014/main" id="{E6EDEE13-5910-D5A9-DF21-2687EB7866F8}"/>
                  </a:ext>
                </a:extLst>
              </p:cNvPr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6">
                <a:extLst>
                  <a:ext uri="{FF2B5EF4-FFF2-40B4-BE49-F238E27FC236}">
                    <a16:creationId xmlns:a16="http://schemas.microsoft.com/office/drawing/2014/main" id="{3642D02F-AC9E-C6BA-7742-F95AC5CD8B08}"/>
                  </a:ext>
                </a:extLst>
              </p:cNvPr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6">
                <a:extLst>
                  <a:ext uri="{FF2B5EF4-FFF2-40B4-BE49-F238E27FC236}">
                    <a16:creationId xmlns:a16="http://schemas.microsoft.com/office/drawing/2014/main" id="{91DDB333-05C5-153D-25DF-B989584AB5C8}"/>
                  </a:ext>
                </a:extLst>
              </p:cNvPr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6">
                <a:extLst>
                  <a:ext uri="{FF2B5EF4-FFF2-40B4-BE49-F238E27FC236}">
                    <a16:creationId xmlns:a16="http://schemas.microsoft.com/office/drawing/2014/main" id="{5B11C866-B84C-E8F8-633D-F98C68E6A59E}"/>
                  </a:ext>
                </a:extLst>
              </p:cNvPr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46">
                <a:extLst>
                  <a:ext uri="{FF2B5EF4-FFF2-40B4-BE49-F238E27FC236}">
                    <a16:creationId xmlns:a16="http://schemas.microsoft.com/office/drawing/2014/main" id="{54744CA3-F059-330D-0E1C-AB012AF6B44E}"/>
                  </a:ext>
                </a:extLst>
              </p:cNvPr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46">
                <a:extLst>
                  <a:ext uri="{FF2B5EF4-FFF2-40B4-BE49-F238E27FC236}">
                    <a16:creationId xmlns:a16="http://schemas.microsoft.com/office/drawing/2014/main" id="{8BDF3F92-DFF3-C2D6-0AC7-E2E12642A9E0}"/>
                  </a:ext>
                </a:extLst>
              </p:cNvPr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6">
                <a:extLst>
                  <a:ext uri="{FF2B5EF4-FFF2-40B4-BE49-F238E27FC236}">
                    <a16:creationId xmlns:a16="http://schemas.microsoft.com/office/drawing/2014/main" id="{22718F1B-305D-3062-9A8A-F6252C7D90D5}"/>
                  </a:ext>
                </a:extLst>
              </p:cNvPr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6">
                <a:extLst>
                  <a:ext uri="{FF2B5EF4-FFF2-40B4-BE49-F238E27FC236}">
                    <a16:creationId xmlns:a16="http://schemas.microsoft.com/office/drawing/2014/main" id="{1F353EAE-7F62-314B-DCD0-7443E2C000C9}"/>
                  </a:ext>
                </a:extLst>
              </p:cNvPr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46">
                <a:extLst>
                  <a:ext uri="{FF2B5EF4-FFF2-40B4-BE49-F238E27FC236}">
                    <a16:creationId xmlns:a16="http://schemas.microsoft.com/office/drawing/2014/main" id="{03A8ACA3-D259-D624-2680-F618CFEBC98B}"/>
                  </a:ext>
                </a:extLst>
              </p:cNvPr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46">
                <a:extLst>
                  <a:ext uri="{FF2B5EF4-FFF2-40B4-BE49-F238E27FC236}">
                    <a16:creationId xmlns:a16="http://schemas.microsoft.com/office/drawing/2014/main" id="{1C8E4A6E-833E-E8DB-A113-CB25BEA0D6DA}"/>
                  </a:ext>
                </a:extLst>
              </p:cNvPr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1" name="Google Shape;1421;p46">
              <a:extLst>
                <a:ext uri="{FF2B5EF4-FFF2-40B4-BE49-F238E27FC236}">
                  <a16:creationId xmlns:a16="http://schemas.microsoft.com/office/drawing/2014/main" id="{77422915-B620-63D0-73B6-BE23C01BD417}"/>
                </a:ext>
              </a:extLst>
            </p:cNvPr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6">
              <a:extLst>
                <a:ext uri="{FF2B5EF4-FFF2-40B4-BE49-F238E27FC236}">
                  <a16:creationId xmlns:a16="http://schemas.microsoft.com/office/drawing/2014/main" id="{DF1E0C45-9711-D814-6224-C9E5412FA89F}"/>
                </a:ext>
              </a:extLst>
            </p:cNvPr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6">
              <a:extLst>
                <a:ext uri="{FF2B5EF4-FFF2-40B4-BE49-F238E27FC236}">
                  <a16:creationId xmlns:a16="http://schemas.microsoft.com/office/drawing/2014/main" id="{92155D60-5AD4-7454-FD70-4C0C9A6BA3C8}"/>
                </a:ext>
              </a:extLst>
            </p:cNvPr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6">
              <a:extLst>
                <a:ext uri="{FF2B5EF4-FFF2-40B4-BE49-F238E27FC236}">
                  <a16:creationId xmlns:a16="http://schemas.microsoft.com/office/drawing/2014/main" id="{A4E64318-8A67-90C1-B77B-940BB3FAF01C}"/>
                </a:ext>
              </a:extLst>
            </p:cNvPr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5" name="Google Shape;1425;p46">
              <a:extLst>
                <a:ext uri="{FF2B5EF4-FFF2-40B4-BE49-F238E27FC236}">
                  <a16:creationId xmlns:a16="http://schemas.microsoft.com/office/drawing/2014/main" id="{CBCE472D-5E0E-3464-0D5F-80B86968C411}"/>
                </a:ext>
              </a:extLst>
            </p:cNvPr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426" name="Google Shape;1426;p46">
                <a:extLst>
                  <a:ext uri="{FF2B5EF4-FFF2-40B4-BE49-F238E27FC236}">
                    <a16:creationId xmlns:a16="http://schemas.microsoft.com/office/drawing/2014/main" id="{CAD030BD-B082-AB56-8E40-2EA68CF8D558}"/>
                  </a:ext>
                </a:extLst>
              </p:cNvPr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46">
                <a:extLst>
                  <a:ext uri="{FF2B5EF4-FFF2-40B4-BE49-F238E27FC236}">
                    <a16:creationId xmlns:a16="http://schemas.microsoft.com/office/drawing/2014/main" id="{ADAA525F-1357-DCFB-D2AE-6BEAA036D8F9}"/>
                  </a:ext>
                </a:extLst>
              </p:cNvPr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25591B2-9EE4-05F3-C6CF-7D35399E09EA}"/>
              </a:ext>
            </a:extLst>
          </p:cNvPr>
          <p:cNvSpPr/>
          <p:nvPr/>
        </p:nvSpPr>
        <p:spPr>
          <a:xfrm>
            <a:off x="701919" y="3728380"/>
            <a:ext cx="4895462" cy="5087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3871075" y="3243723"/>
            <a:ext cx="4559700" cy="897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Intoduction</a:t>
            </a:r>
            <a:endParaRPr sz="4400" dirty="0"/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>
            <a:off x="3871075" y="2700048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86" name="Google Shape;786;p31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720000" y="6409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778" name="Google Shape;778;p30"/>
          <p:cNvSpPr txBox="1">
            <a:spLocks noGrp="1"/>
          </p:cNvSpPr>
          <p:nvPr>
            <p:ph type="subTitle" idx="2"/>
          </p:nvPr>
        </p:nvSpPr>
        <p:spPr>
          <a:xfrm>
            <a:off x="872400" y="1603915"/>
            <a:ext cx="6599554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effectLst/>
                <a:latin typeface="Century Schoolbook" panose="02040604050505020304" pitchFamily="18" charset="0"/>
              </a:rPr>
              <a:t>In this analysis, we explore a comprehensive dataset containing information about automobile insurance policyholders. This dataset encompasses various demographic and behavioral attributes that are critical in assessing insurance risk and pricing.</a:t>
            </a:r>
            <a:endParaRPr sz="24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921" name="Google Shape;921;p35"/>
            <p:cNvSpPr/>
            <p:nvPr/>
          </p:nvSpPr>
          <p:spPr>
            <a:xfrm>
              <a:off x="4817053" y="116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2" name="Google Shape;922;p35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923" name="Google Shape;923;p3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p35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943" name="Google Shape;943;p35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944" name="Google Shape;944;p35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15" h="348197" extrusionOk="0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5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8" h="55911" extrusionOk="0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5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4" h="571433" extrusionOk="0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5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157" h="564744" extrusionOk="0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5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10108" extrusionOk="0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5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50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5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35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35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01" h="123348" extrusionOk="0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35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55" h="106776" extrusionOk="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35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50" h="4095" extrusionOk="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36" h="1226343" extrusionOk="0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35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15" h="1199768" extrusionOk="0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35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5" h="4095" extrusionOk="0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7" h="1236059" extrusionOk="0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0" name="Google Shape;960;p35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961" name="Google Shape;961;p35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076" h="1224724" extrusionOk="0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35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926" h="4095" extrusionOk="0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35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54" h="170306" extrusionOk="0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4" name="Google Shape;964;p35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474" h="888396" extrusionOk="0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35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07" h="39147" extrusionOk="0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35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791" h="1036129" extrusionOk="0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7" name="Google Shape;967;p35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968" name="Google Shape;968;p35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363" h="1003934" extrusionOk="0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35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99" h="545591" extrusionOk="0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35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39" h="548639" extrusionOk="0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1" name="Google Shape;971;p35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6" h="30321" extrusionOk="0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35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43" h="497395" extrusionOk="0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35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7" h="38598" extrusionOk="0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35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554" h="276176" extrusionOk="0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35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59" h="367703" extrusionOk="0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35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5" h="112585" extrusionOk="0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35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74" h="646842" extrusionOk="0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78" name="Google Shape;978;p35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979" name="Google Shape;979;p35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292" h="416369" extrusionOk="0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35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227" h="411310" extrusionOk="0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81" name="Google Shape;981;p35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900" h="328180" extrusionOk="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35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026" h="655791" extrusionOk="0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35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09" h="118924" extrusionOk="0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4" name="Google Shape;984;p35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985" name="Google Shape;985;p35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4" h="63245" extrusionOk="0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35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1" h="61531" extrusionOk="0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35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4" h="7524" extrusionOk="0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988" name="Google Shape;988;p35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989" name="Google Shape;989;p35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39" h="8191" extrusionOk="0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90" name="Google Shape;990;p35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34" h="10286" extrusionOk="0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91" name="Google Shape;991;p35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485" h="7143" extrusionOk="0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92" name="Google Shape;992;p35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4" extrusionOk="0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93" name="Google Shape;993;p35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994" name="Google Shape;994;p35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43" extrusionOk="0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35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43" extrusionOk="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35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" h="65" extrusionOk="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35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" h="56" extrusionOk="0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998" name="Google Shape;998;p35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9" name="Google Shape;999;p35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1000" name="Google Shape;1000;p35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0" name="Google Shape;1030;p35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031" name="Google Shape;1031;p3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2" name="Google Shape;1032;p3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33" name="Google Shape;1033;p3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0" name="Google Shape;1040;p35"/>
            <p:cNvSpPr/>
            <p:nvPr/>
          </p:nvSpPr>
          <p:spPr>
            <a:xfrm>
              <a:off x="6775158" y="290718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8466784" y="1008263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2" name="Google Shape;1042;p35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38255C2-D36A-5666-C761-D78DC584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1" y="1884465"/>
            <a:ext cx="4919700" cy="1926000"/>
          </a:xfrm>
        </p:spPr>
        <p:txBody>
          <a:bodyPr/>
          <a:lstStyle/>
          <a:p>
            <a:r>
              <a:rPr lang="en-US" sz="4400" dirty="0">
                <a:solidFill>
                  <a:schemeClr val="lt1"/>
                </a:solidFill>
              </a:rPr>
              <a:t>02</a:t>
            </a:r>
            <a:br>
              <a:rPr lang="en-US" sz="4800" dirty="0"/>
            </a:br>
            <a:r>
              <a:rPr lang="en-US" sz="4800" dirty="0"/>
              <a:t>Data Description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9963D7AB-C936-D991-8B35-08495956F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1ABD1082-B89A-4265-A949-6E5F07605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409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Description</a:t>
            </a:r>
            <a:endParaRPr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78E10C-2491-FF32-EE34-FDA3A2A6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1101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859E0F-B78A-9636-013D-5BEE9CF4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41840"/>
              </p:ext>
            </p:extLst>
          </p:nvPr>
        </p:nvGraphicFramePr>
        <p:xfrm>
          <a:off x="940572" y="1282189"/>
          <a:ext cx="6753453" cy="3682118"/>
        </p:xfrm>
        <a:graphic>
          <a:graphicData uri="http://schemas.openxmlformats.org/drawingml/2006/table">
            <a:tbl>
              <a:tblPr/>
              <a:tblGrid>
                <a:gridCol w="2251151">
                  <a:extLst>
                    <a:ext uri="{9D8B030D-6E8A-4147-A177-3AD203B41FA5}">
                      <a16:colId xmlns:a16="http://schemas.microsoft.com/office/drawing/2014/main" val="159530826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86389118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244295682"/>
                    </a:ext>
                  </a:extLst>
                </a:gridCol>
              </a:tblGrid>
              <a:tr h="273690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hypothetical effect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37448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Identification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22233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KIDSDRIV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driving children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 driving cars means a higher risk of collision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73461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driver’s birth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322198"/>
                  </a:ext>
                </a:extLst>
              </a:tr>
              <a:tr h="456150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of driver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younger drivers tend to be riskier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583282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HOMEKIDS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children at home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having children may reduce tendencies of driving dangerously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33246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 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income may cause risk in paying insurance premiums</a:t>
                      </a:r>
                      <a:endParaRPr lang="en-US" sz="1400" dirty="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25552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CA3AD05A-51B3-18F2-2BDF-0EB00F5A7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9741" y="1281567"/>
            <a:ext cx="12784062" cy="49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4F52DB60-D55E-C7B7-ED05-58630A46F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2B05503A-DD43-672F-1C38-A8D7295BC8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409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Description</a:t>
            </a:r>
            <a:endParaRPr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3005CE-66FB-1EB9-7CAE-AABCA307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1101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57E706-BDA4-777A-FCF2-069A928DC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70690"/>
              </p:ext>
            </p:extLst>
          </p:nvPr>
        </p:nvGraphicFramePr>
        <p:xfrm>
          <a:off x="940572" y="1282189"/>
          <a:ext cx="6753453" cy="3684636"/>
        </p:xfrm>
        <a:graphic>
          <a:graphicData uri="http://schemas.openxmlformats.org/drawingml/2006/table">
            <a:tbl>
              <a:tblPr/>
              <a:tblGrid>
                <a:gridCol w="2251151">
                  <a:extLst>
                    <a:ext uri="{9D8B030D-6E8A-4147-A177-3AD203B41FA5}">
                      <a16:colId xmlns:a16="http://schemas.microsoft.com/office/drawing/2014/main" val="159530826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86389118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244295682"/>
                    </a:ext>
                  </a:extLst>
                </a:gridCol>
              </a:tblGrid>
              <a:tr h="273690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hypothetical effect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37448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PARENT1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parent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parents may be more tired and possibly less alert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22233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HOME_VAL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value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home values may be correlated with income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73461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MSTATUS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and married people may have different driving behaviors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322198"/>
                  </a:ext>
                </a:extLst>
              </a:tr>
              <a:tr h="456150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 legends says that women crash less than men do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583282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highest level of education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 educated people should be more careful when driving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33246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OCUUPATION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seniority at work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different levels of profession may be correlate with different driving styles 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25552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B076A29F-3289-F775-78FF-50CE53C3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9741" y="1281567"/>
            <a:ext cx="12784062" cy="49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4B6D24AE-D41D-F292-18DF-9A58755B3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EA49A948-3F5B-7176-367D-E57EFF8186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409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Description</a:t>
            </a:r>
            <a:endParaRPr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8831CAA-CEAF-AB16-D99B-D8D9A385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1101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3FE807-E5BD-81EB-FCF8-A0A7BA134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1371"/>
              </p:ext>
            </p:extLst>
          </p:nvPr>
        </p:nvGraphicFramePr>
        <p:xfrm>
          <a:off x="940572" y="1282189"/>
          <a:ext cx="6753453" cy="3501756"/>
        </p:xfrm>
        <a:graphic>
          <a:graphicData uri="http://schemas.openxmlformats.org/drawingml/2006/table">
            <a:tbl>
              <a:tblPr/>
              <a:tblGrid>
                <a:gridCol w="2251151">
                  <a:extLst>
                    <a:ext uri="{9D8B030D-6E8A-4147-A177-3AD203B41FA5}">
                      <a16:colId xmlns:a16="http://schemas.microsoft.com/office/drawing/2014/main" val="159530826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86389118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244295682"/>
                    </a:ext>
                  </a:extLst>
                </a:gridCol>
              </a:tblGrid>
              <a:tr h="273690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hypothetical effect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37448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TRAVTIME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 to work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longer journeys are at higher risk of collisions than shorter ones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22233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CAR_USE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 of vehicle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and commercial vehicles may be driven differentially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73461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BLUEBOOK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of vehicle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higher price of the car the more careful its driver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322198"/>
                  </a:ext>
                </a:extLst>
              </a:tr>
              <a:tr h="456150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TIF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in-force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the policy has been in force longer term customers 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583282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CAR_TYPE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vehicle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effect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33246"/>
                  </a:ext>
                </a:extLst>
              </a:tr>
              <a:tr h="374416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RED_CAR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whether or not the car color is red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another urban legend amongst insurers that red cars are riskier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25552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9D5E99C4-71EA-8D4A-3A60-A3EB0694C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9741" y="1281567"/>
            <a:ext cx="12784062" cy="49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>
          <a:extLst>
            <a:ext uri="{FF2B5EF4-FFF2-40B4-BE49-F238E27FC236}">
              <a16:creationId xmlns:a16="http://schemas.microsoft.com/office/drawing/2014/main" id="{EAF6171B-B36F-464E-F504-7E630DE7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>
            <a:extLst>
              <a:ext uri="{FF2B5EF4-FFF2-40B4-BE49-F238E27FC236}">
                <a16:creationId xmlns:a16="http://schemas.microsoft.com/office/drawing/2014/main" id="{C2A0EDE5-A5DF-7AE3-1FA7-000CE4A8E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409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Description</a:t>
            </a:r>
            <a:endParaRPr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ECE782-A923-BCF1-B427-D8960CCC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11017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EDAE1F-8E4B-6895-336B-EA7ABF428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13041"/>
              </p:ext>
            </p:extLst>
          </p:nvPr>
        </p:nvGraphicFramePr>
        <p:xfrm>
          <a:off x="940572" y="1386693"/>
          <a:ext cx="6753453" cy="3227436"/>
        </p:xfrm>
        <a:graphic>
          <a:graphicData uri="http://schemas.openxmlformats.org/drawingml/2006/table">
            <a:tbl>
              <a:tblPr/>
              <a:tblGrid>
                <a:gridCol w="2251151">
                  <a:extLst>
                    <a:ext uri="{9D8B030D-6E8A-4147-A177-3AD203B41FA5}">
                      <a16:colId xmlns:a16="http://schemas.microsoft.com/office/drawing/2014/main" val="159530826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863891180"/>
                    </a:ext>
                  </a:extLst>
                </a:gridCol>
                <a:gridCol w="2251151">
                  <a:extLst>
                    <a:ext uri="{9D8B030D-6E8A-4147-A177-3AD203B41FA5}">
                      <a16:colId xmlns:a16="http://schemas.microsoft.com/office/drawing/2014/main" val="244295682"/>
                    </a:ext>
                  </a:extLst>
                </a:gridCol>
              </a:tblGrid>
              <a:tr h="273690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name</a:t>
                      </a:r>
                      <a:endParaRPr lang="en-US" sz="1400" dirty="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hypothetical effect</a:t>
                      </a:r>
                      <a:endParaRPr lang="en-US" sz="1400">
                        <a:effectLst/>
                      </a:endParaRPr>
                    </a:p>
                  </a:txBody>
                  <a:tcPr marL="68422" marR="68422" marT="45615" marB="45615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337448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OLDCLAIM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claims in the past 5 years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behavior as an indicator of future likelihood  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22233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CLM_FREQ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 frequency in the past 5 years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behavior as an indicator of future likelihood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73461"/>
                  </a:ext>
                </a:extLst>
              </a:tr>
              <a:tr h="518011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REVOKED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license revoked in the past 7 years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having license revoked is an indication of bad road behavior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322198"/>
                  </a:ext>
                </a:extLst>
              </a:tr>
              <a:tr h="456150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MVR_PTS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record points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there are lots of traffic violations there may be higher risk of collisions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583282"/>
                  </a:ext>
                </a:extLst>
              </a:tr>
              <a:tr h="638612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CLAIM_AMT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 amount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 amount if a claim occurred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3324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47969820-5616-BB4A-C47B-98E1CC7D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9741" y="1281567"/>
            <a:ext cx="12784062" cy="492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6062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531</Words>
  <Application>Microsoft Office PowerPoint</Application>
  <PresentationFormat>On-screen Show (16:9)</PresentationFormat>
  <Paragraphs>134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DM Sans</vt:lpstr>
      <vt:lpstr>Arial</vt:lpstr>
      <vt:lpstr>Anaheim</vt:lpstr>
      <vt:lpstr>Century Schoolbook</vt:lpstr>
      <vt:lpstr>Wingdings</vt:lpstr>
      <vt:lpstr>Baloo 2 ExtraBold</vt:lpstr>
      <vt:lpstr>Statistics and Data Analysis - 6th Grade by Slidesgo</vt:lpstr>
      <vt:lpstr>Car Insurance Analysis</vt:lpstr>
      <vt:lpstr>01</vt:lpstr>
      <vt:lpstr>Intoduction</vt:lpstr>
      <vt:lpstr>Introduction</vt:lpstr>
      <vt:lpstr>02 Data Description</vt:lpstr>
      <vt:lpstr>Data Description</vt:lpstr>
      <vt:lpstr>Data Description</vt:lpstr>
      <vt:lpstr>Data Description</vt:lpstr>
      <vt:lpstr>Data Description</vt:lpstr>
      <vt:lpstr>Data Description</vt:lpstr>
      <vt:lpstr>Data Cleaning Steps</vt:lpstr>
      <vt:lpstr>Data Cleaning Steps</vt:lpstr>
      <vt:lpstr>Data Cleaning Steps</vt:lpstr>
      <vt:lpstr>Data Cleaning Steps</vt:lpstr>
      <vt:lpstr>Data Cleaning Steps</vt:lpstr>
      <vt:lpstr>04 Dashboard</vt:lpstr>
      <vt:lpstr>PowerPoint Presentation</vt:lpstr>
      <vt:lpstr>05 Data Visualization By Python</vt:lpstr>
      <vt:lpstr>Data Visualization By Python</vt:lpstr>
      <vt:lpstr>Data Visualization By Python</vt:lpstr>
      <vt:lpstr>Data Visualization By Python</vt:lpstr>
      <vt:lpstr>Team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سماء محمد حسن أحمد</cp:lastModifiedBy>
  <cp:revision>13</cp:revision>
  <dcterms:modified xsi:type="dcterms:W3CDTF">2024-11-30T13:15:18Z</dcterms:modified>
</cp:coreProperties>
</file>