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00d9b0d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00d9b0d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00d9b0d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00d9b0d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00d9b0d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00d9b0d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fc8e752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fc8e752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00d9b0dd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00d9b0d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0d9b0dd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00d9b0dd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0d9b0dd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00d9b0dd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00d9b0dd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00d9b0dd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0d9b0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0d9b0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0d9b0d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0d9b0d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00d9b0d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00d9b0d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0d9b0d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0d9b0d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0d9b0d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0d9b0d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0d9b0d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0d9b0d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00d9b0d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00d9b0d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0d9b0dd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0d9b0d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Cyclistic: Member vs Casual Riders Bike Usage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Jaryot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Trips for Members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0" y="1143000"/>
            <a:ext cx="8832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have a variety of trips prefered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76" y="2166175"/>
            <a:ext cx="8273475" cy="29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Trips for Casual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0" y="1143000"/>
            <a:ext cx="8832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tend to make the same popular trips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50" y="2571750"/>
            <a:ext cx="91812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Ride preferred for Member and Casual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0" y="1017725"/>
            <a:ext cx="3300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and Casual riders much prefer classic bikes compared to other bikes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Docked bikes are the least favorite ride type with no members taking those rides and very little casual riders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875" y="1104414"/>
            <a:ext cx="5617126" cy="403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Ride for Member and Casual: Less than 1 Hour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0" y="1017725"/>
            <a:ext cx="9144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make up most of any trip under an hour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4825"/>
          <a:stretch/>
        </p:blipFill>
        <p:spPr>
          <a:xfrm>
            <a:off x="1256075" y="2138525"/>
            <a:ext cx="6631849" cy="30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Ride for Member and Casual: Less than 2 Hours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0" y="1017725"/>
            <a:ext cx="9144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rides less than two hours are Member riders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4761"/>
          <a:stretch/>
        </p:blipFill>
        <p:spPr>
          <a:xfrm>
            <a:off x="1207525" y="1954700"/>
            <a:ext cx="7033001" cy="318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focus on few popular rides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Streeter and Grand Ave rides are by far the most popular rides and should be focused on in marketing efforts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Millenium Park &amp; Michigan Ave are runner ups for popular ride destinations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casual riders tend to make trips under two hours.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was done for any rides over 24 hours and only 8 casual riders undertook these rides. May be worth </a:t>
            </a:r>
            <a:r>
              <a:rPr lang="en"/>
              <a:t>advertising</a:t>
            </a:r>
            <a:r>
              <a:rPr lang="en"/>
              <a:t> long trip discounts.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tend to ride the most on weekends. While members tend to focus daily work week commuting.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focused on in campaigns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member and casual riders tend to prefer classic bikes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0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Anomalies</a:t>
            </a:r>
            <a:r>
              <a:rPr lang="en"/>
              <a:t> within the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members within the data were shown to opt for the </a:t>
            </a:r>
            <a:r>
              <a:rPr lang="en"/>
              <a:t>docked bike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location id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Repeating ride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heavily influenced by COVID-19 and many in 2021 doing remote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values in Start/End station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analyze how riding patterns are different between Annual and Casual and identify the best marketing factors that would convert Casual riders to Annual members.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Percentage of total trips made by Member vs Casual riders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weekday is favored by Member vs Casual riders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 20 Trips made by Members and Casual riders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type of ride is preferred by Member and Casual riders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Length of rider prefered by Member and Casual riders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Less than one hour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Less than 2 hours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Used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Data pulled directly from Cyclistics under license with Motivate International Inc.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range consists from April of 2021 to March of 2022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cleaned and documentation of cleaning process is documented in my github SQL repository for this project.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Total Trips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make up most of total rides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Total Trips April 2021 to March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1017725"/>
            <a:ext cx="9144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make up a very large portion of total rides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3846"/>
          <a:stretch/>
        </p:blipFill>
        <p:spPr>
          <a:xfrm>
            <a:off x="0" y="2341300"/>
            <a:ext cx="6180125" cy="2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trips made per Weekday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0" y="1017725"/>
            <a:ext cx="44394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tend to make more trips during the work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tend to make more trips during the weekend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000" y="912550"/>
            <a:ext cx="5241875" cy="41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Trips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0" y="1143000"/>
            <a:ext cx="8832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Understandings: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Members tend to make more trips, but a wider variety.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Casual riders tend to make the same trips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2850"/>
            <a:ext cx="9271026" cy="29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