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9" r:id="rId8"/>
    <p:sldId id="291" r:id="rId9"/>
    <p:sldId id="272" r:id="rId10"/>
    <p:sldId id="274" r:id="rId11"/>
    <p:sldId id="288" r:id="rId12"/>
    <p:sldId id="29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8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9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FA7AD-7C1E-4609-98F2-8F443AFFA924}"/>
              </a:ext>
            </a:extLst>
          </p:cNvPr>
          <p:cNvSpPr txBox="1">
            <a:spLocks/>
          </p:cNvSpPr>
          <p:nvPr/>
        </p:nvSpPr>
        <p:spPr>
          <a:xfrm>
            <a:off x="1753251" y="261349"/>
            <a:ext cx="7766936" cy="2013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Telephone Company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Database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5B30-21AE-41D4-AEEB-350F03BE0EBD}"/>
              </a:ext>
            </a:extLst>
          </p:cNvPr>
          <p:cNvSpPr/>
          <p:nvPr/>
        </p:nvSpPr>
        <p:spPr>
          <a:xfrm>
            <a:off x="2162908" y="3549723"/>
            <a:ext cx="6268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1. Meron Tesfay ……………………610538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Mikias</a:t>
            </a:r>
            <a:r>
              <a:rPr lang="en-US" dirty="0"/>
              <a:t> Ghebremariam …………....109364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 Saron Tadesse  ……………….…610585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4. Zelalem </a:t>
            </a:r>
            <a:r>
              <a:rPr lang="en-US" dirty="0" err="1"/>
              <a:t>Zergaw</a:t>
            </a:r>
            <a:r>
              <a:rPr lang="en-US" dirty="0"/>
              <a:t> ………………..109695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7A83-7A70-44EE-862B-1F257D72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506" y="37901"/>
            <a:ext cx="9603275" cy="1049235"/>
          </a:xfrm>
        </p:spPr>
        <p:txBody>
          <a:bodyPr/>
          <a:lstStyle/>
          <a:p>
            <a:r>
              <a:rPr lang="en-US" dirty="0"/>
              <a:t>Insert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07A1AE-5559-4458-9FC8-AB7828D7E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12" y="594460"/>
            <a:ext cx="11727602" cy="57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3A6E-9373-486F-8A73-232D3D9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Importing data into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22B7-3888-4BA3-9396-9F7FFD3C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37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200" b="1" dirty="0"/>
              <a:t>Using Microsoft.ACE.OLDEB.12.0</a:t>
            </a:r>
          </a:p>
          <a:p>
            <a:pPr marL="0" indent="0">
              <a:buNone/>
            </a:pPr>
            <a:r>
              <a:rPr lang="en-US" dirty="0"/>
              <a:t>  Inserting Calling Code from given excel data(CallingCode.xls) into our table   	</a:t>
            </a:r>
            <a:r>
              <a:rPr lang="en-US" dirty="0" err="1"/>
              <a:t>CallingCode</a:t>
            </a:r>
            <a:r>
              <a:rPr lang="en-US" dirty="0"/>
              <a:t> in the data base.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latin typeface="Arial Narrow" panose="020B0606020202030204" pitchFamily="34" charset="0"/>
              </a:rPr>
              <a:t>INSERT INTO </a:t>
            </a:r>
            <a:r>
              <a:rPr lang="en-US" dirty="0" err="1">
                <a:latin typeface="Arial Narrow" panose="020B0606020202030204" pitchFamily="34" charset="0"/>
              </a:rPr>
              <a:t>CallingCode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SELECT * FROM OPENROWSET('Microsoft.ACE.OLEDB.12.0',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'Excel 12.0;Database=C:\Users\</a:t>
            </a:r>
            <a:r>
              <a:rPr lang="en-US" dirty="0" err="1">
                <a:latin typeface="Arial Narrow" panose="020B0606020202030204" pitchFamily="34" charset="0"/>
              </a:rPr>
              <a:t>yared</a:t>
            </a:r>
            <a:r>
              <a:rPr lang="en-US" dirty="0">
                <a:latin typeface="Arial Narrow" panose="020B0606020202030204" pitchFamily="34" charset="0"/>
              </a:rPr>
              <a:t>\Documents\DBMS\Project\CallingCode.xls',    [Sheet1$])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68CC-AEB8-43EC-8D26-53D1F16F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5201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9AFB4-3E5D-4C7E-A3A0-267A41C78C32}"/>
              </a:ext>
            </a:extLst>
          </p:cNvPr>
          <p:cNvSpPr/>
          <p:nvPr/>
        </p:nvSpPr>
        <p:spPr>
          <a:xfrm>
            <a:off x="4436443" y="2967335"/>
            <a:ext cx="3319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8318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6CD51-B89F-4D56-BBB7-C740954A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AEE704-0971-44A9-BC60-F4CB6A2B1B7A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To reduce  the number of manual steps required by existing system.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Our system makes it easier to use and reduces the chances of error.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D30E-B536-44C3-B9B7-2D6575BE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292-CED0-469A-9555-C7E457A1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1. ER Diagram</a:t>
            </a:r>
          </a:p>
          <a:p>
            <a:pPr marL="0" indent="0">
              <a:buNone/>
            </a:pPr>
            <a:r>
              <a:rPr lang="en-US" dirty="0"/>
              <a:t>     2. Logical Data Design</a:t>
            </a:r>
          </a:p>
          <a:p>
            <a:pPr marL="0" indent="0">
              <a:buNone/>
            </a:pPr>
            <a:r>
              <a:rPr lang="en-US" dirty="0"/>
              <a:t>     3. Creating Tables and </a:t>
            </a:r>
          </a:p>
          <a:p>
            <a:pPr marL="0" indent="0">
              <a:buNone/>
            </a:pPr>
            <a:r>
              <a:rPr lang="en-US" dirty="0"/>
              <a:t>     4.importing data into SQL Server</a:t>
            </a:r>
          </a:p>
          <a:p>
            <a:pPr marL="0" indent="0">
              <a:buNone/>
            </a:pPr>
            <a:r>
              <a:rPr lang="en-US" dirty="0"/>
              <a:t>     5. Stored Procedures </a:t>
            </a:r>
          </a:p>
          <a:p>
            <a:pPr marL="0" indent="0">
              <a:buNone/>
            </a:pPr>
            <a:r>
              <a:rPr lang="en-US" dirty="0"/>
              <a:t>     6. Additional Features</a:t>
            </a:r>
          </a:p>
          <a:p>
            <a:pPr marL="0" indent="0">
              <a:buNone/>
            </a:pPr>
            <a:r>
              <a:rPr lang="en-US" dirty="0"/>
              <a:t>     7. Demonstration</a:t>
            </a:r>
          </a:p>
          <a:p>
            <a:pPr marL="0" indent="0">
              <a:buNone/>
            </a:pPr>
            <a:r>
              <a:rPr lang="en-US" dirty="0"/>
              <a:t>     8. Question and Answer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3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6162-1301-4C87-894A-6E438B12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D7D3-73E6-46CC-8B07-8839D0ED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Entities that are identified </a:t>
            </a:r>
          </a:p>
          <a:p>
            <a:pPr marL="0" indent="0">
              <a:buNone/>
            </a:pPr>
            <a:r>
              <a:rPr lang="en-US" dirty="0"/>
              <a:t>          1. </a:t>
            </a:r>
            <a:r>
              <a:rPr lang="en-US" b="1" dirty="0"/>
              <a:t>Customer: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2. </a:t>
            </a:r>
            <a:r>
              <a:rPr lang="en-US" b="1" dirty="0"/>
              <a:t>Service: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3. </a:t>
            </a:r>
            <a:r>
              <a:rPr lang="en-US" b="1" dirty="0"/>
              <a:t>Sales Representative</a:t>
            </a:r>
          </a:p>
          <a:p>
            <a:pPr marL="0" indent="0">
              <a:buNone/>
            </a:pPr>
            <a:r>
              <a:rPr lang="en-US" b="1" dirty="0"/>
              <a:t>          4. Calls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5. </a:t>
            </a:r>
            <a:r>
              <a:rPr lang="en-US" b="1" dirty="0"/>
              <a:t>Calling Code</a:t>
            </a:r>
          </a:p>
          <a:p>
            <a:pPr marL="0" indent="0">
              <a:buNone/>
            </a:pPr>
            <a:r>
              <a:rPr lang="en-US" b="1" dirty="0"/>
              <a:t>          6. 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E52F-B172-419C-8809-977FFDE5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03" y="-177282"/>
            <a:ext cx="9603275" cy="1049235"/>
          </a:xfrm>
        </p:spPr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3C3A662-51A0-40A9-A17F-6FFB10A80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38" y="513183"/>
            <a:ext cx="10234340" cy="5999584"/>
          </a:xfrm>
        </p:spPr>
      </p:pic>
    </p:spTree>
    <p:extLst>
      <p:ext uri="{BB962C8B-B14F-4D97-AF65-F5344CB8AC3E}">
        <p14:creationId xmlns:p14="http://schemas.microsoft.com/office/powerpoint/2010/main" val="127313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EEC5F-9627-4F0F-A658-D53BEF59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2640118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Logical design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C8F11C2-04B1-459E-B83E-7A56F2A8F994}"/>
              </a:ext>
            </a:extLst>
          </p:cNvPr>
          <p:cNvSpPr/>
          <p:nvPr/>
        </p:nvSpPr>
        <p:spPr>
          <a:xfrm>
            <a:off x="4525348" y="-1716833"/>
            <a:ext cx="8126959" cy="889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b="1" dirty="0"/>
              <a:t>Customer</a:t>
            </a:r>
            <a:r>
              <a:rPr lang="en-US" sz="700" dirty="0"/>
              <a:t> (</a:t>
            </a:r>
            <a:r>
              <a:rPr lang="en-US" sz="700" dirty="0" err="1"/>
              <a:t>fName</a:t>
            </a:r>
            <a:r>
              <a:rPr lang="en-US" sz="700" dirty="0"/>
              <a:t>, </a:t>
            </a:r>
            <a:r>
              <a:rPr lang="en-US" sz="700" dirty="0" err="1"/>
              <a:t>lName</a:t>
            </a:r>
            <a:r>
              <a:rPr lang="en-US" sz="700" dirty="0"/>
              <a:t>, </a:t>
            </a:r>
            <a:r>
              <a:rPr lang="en-US" sz="700" dirty="0" err="1"/>
              <a:t>telephoneNo</a:t>
            </a:r>
            <a:r>
              <a:rPr lang="en-US" sz="700" dirty="0"/>
              <a:t>, city, street, state, </a:t>
            </a:r>
            <a:r>
              <a:rPr lang="en-US" sz="700" dirty="0" err="1"/>
              <a:t>zipCode</a:t>
            </a:r>
            <a:r>
              <a:rPr lang="en-US" sz="700" dirty="0"/>
              <a:t>, country, </a:t>
            </a:r>
            <a:r>
              <a:rPr lang="en-US" sz="700" dirty="0" err="1"/>
              <a:t>salesRepID</a:t>
            </a:r>
            <a:r>
              <a:rPr lang="en-US" sz="700" dirty="0"/>
              <a:t>, </a:t>
            </a:r>
            <a:r>
              <a:rPr lang="en-US" sz="700" dirty="0" err="1"/>
              <a:t>serviceNo</a:t>
            </a:r>
            <a:r>
              <a:rPr lang="en-US" sz="700" dirty="0"/>
              <a:t>, </a:t>
            </a:r>
            <a:r>
              <a:rPr lang="en-US" sz="700" dirty="0" err="1"/>
              <a:t>commissionRate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Primary key: </a:t>
            </a:r>
            <a:r>
              <a:rPr lang="en-US" sz="700" dirty="0" err="1"/>
              <a:t>telephoneNo</a:t>
            </a: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Foreign key: </a:t>
            </a:r>
            <a:r>
              <a:rPr lang="en-US" sz="700" dirty="0" err="1"/>
              <a:t>salesRepID</a:t>
            </a:r>
            <a:r>
              <a:rPr lang="en-US" sz="700" dirty="0"/>
              <a:t> Reference </a:t>
            </a:r>
            <a:r>
              <a:rPr lang="en-US" sz="700" dirty="0" err="1"/>
              <a:t>SalesRep</a:t>
            </a:r>
            <a:r>
              <a:rPr lang="en-US" sz="700" dirty="0"/>
              <a:t> (</a:t>
            </a:r>
            <a:r>
              <a:rPr lang="en-US" sz="700" dirty="0" err="1"/>
              <a:t>SalesRepID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Foreign key: </a:t>
            </a:r>
            <a:r>
              <a:rPr lang="en-US" sz="700" dirty="0" err="1"/>
              <a:t>serviceNo</a:t>
            </a:r>
            <a:r>
              <a:rPr lang="en-US" sz="700" dirty="0"/>
              <a:t> Reference Service (</a:t>
            </a:r>
            <a:r>
              <a:rPr lang="en-US" sz="700" dirty="0" err="1"/>
              <a:t>SeriveNo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b="1" dirty="0" err="1"/>
              <a:t>SalesRep</a:t>
            </a:r>
            <a:r>
              <a:rPr lang="en-US" sz="700" dirty="0"/>
              <a:t> (</a:t>
            </a:r>
            <a:r>
              <a:rPr lang="en-US" sz="700" dirty="0" err="1"/>
              <a:t>salesRepID</a:t>
            </a:r>
            <a:r>
              <a:rPr lang="en-US" sz="700" dirty="0"/>
              <a:t>, </a:t>
            </a:r>
            <a:r>
              <a:rPr lang="en-US" sz="700" dirty="0" err="1"/>
              <a:t>fName</a:t>
            </a:r>
            <a:r>
              <a:rPr lang="en-US" sz="700" dirty="0"/>
              <a:t>, </a:t>
            </a:r>
            <a:r>
              <a:rPr lang="en-US" sz="700" dirty="0" err="1"/>
              <a:t>lName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Primary key: </a:t>
            </a:r>
            <a:r>
              <a:rPr lang="en-US" sz="700" dirty="0" err="1"/>
              <a:t>salesRepID</a:t>
            </a: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b="1" dirty="0"/>
              <a:t>Service</a:t>
            </a:r>
            <a:r>
              <a:rPr lang="en-US" sz="700" dirty="0"/>
              <a:t> (name, country, </a:t>
            </a:r>
            <a:r>
              <a:rPr lang="en-US" sz="700" dirty="0" err="1"/>
              <a:t>peakStart</a:t>
            </a:r>
            <a:r>
              <a:rPr lang="en-US" sz="700" dirty="0"/>
              <a:t>, </a:t>
            </a:r>
            <a:r>
              <a:rPr lang="en-US" sz="700" dirty="0" err="1"/>
              <a:t>peakEnd</a:t>
            </a:r>
            <a:r>
              <a:rPr lang="en-US" sz="700" dirty="0"/>
              <a:t>, </a:t>
            </a:r>
            <a:r>
              <a:rPr lang="en-US" sz="700" dirty="0" err="1"/>
              <a:t>serviceNo</a:t>
            </a:r>
            <a:r>
              <a:rPr lang="en-US" sz="700" dirty="0"/>
              <a:t>) 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Primary key: </a:t>
            </a:r>
            <a:r>
              <a:rPr lang="en-US" sz="700" dirty="0" err="1"/>
              <a:t>serviceNo</a:t>
            </a: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b="1" dirty="0"/>
              <a:t>Call </a:t>
            </a:r>
            <a:r>
              <a:rPr lang="en-US" sz="700" dirty="0"/>
              <a:t>(</a:t>
            </a:r>
            <a:r>
              <a:rPr lang="en-US" sz="700" dirty="0" err="1"/>
              <a:t>callsID</a:t>
            </a:r>
            <a:r>
              <a:rPr lang="en-US" sz="700" dirty="0"/>
              <a:t>, </a:t>
            </a:r>
            <a:r>
              <a:rPr lang="en-US" sz="700" dirty="0" err="1"/>
              <a:t>fromCode</a:t>
            </a:r>
            <a:r>
              <a:rPr lang="en-US" sz="700" dirty="0"/>
              <a:t>, </a:t>
            </a:r>
            <a:r>
              <a:rPr lang="en-US" sz="700" dirty="0" err="1"/>
              <a:t>toCode</a:t>
            </a:r>
            <a:r>
              <a:rPr lang="en-US" sz="700" dirty="0"/>
              <a:t>, </a:t>
            </a:r>
            <a:r>
              <a:rPr lang="en-US" sz="700" dirty="0" err="1"/>
              <a:t>fromTel</a:t>
            </a:r>
            <a:r>
              <a:rPr lang="en-US" sz="700" dirty="0"/>
              <a:t>, </a:t>
            </a:r>
            <a:r>
              <a:rPr lang="en-US" sz="700" dirty="0" err="1"/>
              <a:t>toTel</a:t>
            </a:r>
            <a:r>
              <a:rPr lang="en-US" sz="700" dirty="0"/>
              <a:t>, duration, </a:t>
            </a:r>
            <a:r>
              <a:rPr lang="en-US" sz="700" dirty="0" err="1"/>
              <a:t>callDate</a:t>
            </a:r>
            <a:r>
              <a:rPr lang="en-US" sz="700" dirty="0"/>
              <a:t>, </a:t>
            </a:r>
            <a:r>
              <a:rPr lang="en-US" sz="700" dirty="0" err="1"/>
              <a:t>callTime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Primary key: (</a:t>
            </a:r>
            <a:r>
              <a:rPr lang="en-US" sz="700" dirty="0" err="1"/>
              <a:t>callsID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Foreign key: </a:t>
            </a:r>
            <a:r>
              <a:rPr lang="en-US" sz="700" dirty="0" err="1"/>
              <a:t>fromCode</a:t>
            </a:r>
            <a:r>
              <a:rPr lang="en-US" sz="700" dirty="0"/>
              <a:t> Reference </a:t>
            </a:r>
            <a:r>
              <a:rPr lang="en-US" sz="700" dirty="0" err="1"/>
              <a:t>CallingCode</a:t>
            </a:r>
            <a:r>
              <a:rPr lang="en-US" sz="700" dirty="0"/>
              <a:t> (code)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Foreign key: </a:t>
            </a:r>
            <a:r>
              <a:rPr lang="en-US" sz="700" dirty="0" err="1"/>
              <a:t>toCode</a:t>
            </a:r>
            <a:r>
              <a:rPr lang="en-US" sz="700" dirty="0"/>
              <a:t> Reference </a:t>
            </a:r>
            <a:r>
              <a:rPr lang="en-US" sz="700" dirty="0" err="1"/>
              <a:t>CallingCode</a:t>
            </a:r>
            <a:r>
              <a:rPr lang="en-US" sz="700" dirty="0"/>
              <a:t> (code)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Foreign key: </a:t>
            </a:r>
            <a:r>
              <a:rPr lang="en-US" sz="700" dirty="0" err="1"/>
              <a:t>fromTel</a:t>
            </a:r>
            <a:r>
              <a:rPr lang="en-US" sz="700" dirty="0"/>
              <a:t> Reference Customer (</a:t>
            </a:r>
            <a:r>
              <a:rPr lang="en-US" sz="700" dirty="0" err="1"/>
              <a:t>fromTel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b="1" dirty="0" err="1"/>
              <a:t>CallingCode</a:t>
            </a:r>
            <a:r>
              <a:rPr lang="en-US" sz="700" b="1" dirty="0"/>
              <a:t> </a:t>
            </a:r>
            <a:r>
              <a:rPr lang="en-US" sz="700" dirty="0"/>
              <a:t>(code, </a:t>
            </a:r>
            <a:r>
              <a:rPr lang="en-US" sz="700" dirty="0" err="1"/>
              <a:t>countryName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Primary key: code 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Alternative Key: </a:t>
            </a:r>
            <a:r>
              <a:rPr lang="en-US" sz="700" dirty="0" err="1"/>
              <a:t>countryName</a:t>
            </a: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b="1" dirty="0"/>
              <a:t>Rate </a:t>
            </a:r>
            <a:r>
              <a:rPr lang="en-US" sz="700" dirty="0"/>
              <a:t>(</a:t>
            </a:r>
            <a:r>
              <a:rPr lang="en-US" sz="700" dirty="0" err="1"/>
              <a:t>rateID</a:t>
            </a:r>
            <a:r>
              <a:rPr lang="en-US" sz="700" dirty="0"/>
              <a:t>, </a:t>
            </a:r>
            <a:r>
              <a:rPr lang="en-US" sz="700" dirty="0" err="1"/>
              <a:t>peakRate</a:t>
            </a:r>
            <a:r>
              <a:rPr lang="en-US" sz="700" dirty="0"/>
              <a:t>, </a:t>
            </a:r>
            <a:r>
              <a:rPr lang="en-US" sz="700" dirty="0" err="1"/>
              <a:t>offPeakRate</a:t>
            </a:r>
            <a:r>
              <a:rPr lang="en-US" sz="700" dirty="0"/>
              <a:t>, code, </a:t>
            </a:r>
            <a:r>
              <a:rPr lang="en-US" sz="700" dirty="0" err="1"/>
              <a:t>serviceNo</a:t>
            </a:r>
            <a:r>
              <a:rPr lang="en-US" sz="700" dirty="0"/>
              <a:t>, </a:t>
            </a:r>
            <a:r>
              <a:rPr lang="en-US" sz="700" dirty="0" err="1"/>
              <a:t>effectiveDate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Primary key: (</a:t>
            </a:r>
            <a:r>
              <a:rPr lang="en-US" sz="700" dirty="0" err="1"/>
              <a:t>rateID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Foreign key: </a:t>
            </a:r>
            <a:r>
              <a:rPr lang="en-US" sz="700" dirty="0" err="1"/>
              <a:t>serviceNo</a:t>
            </a:r>
            <a:r>
              <a:rPr lang="en-US" sz="700" dirty="0"/>
              <a:t> Reference Service (</a:t>
            </a:r>
            <a:r>
              <a:rPr lang="en-US" sz="700" dirty="0" err="1"/>
              <a:t>serviceNo</a:t>
            </a:r>
            <a:r>
              <a:rPr lang="en-US" sz="7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700" dirty="0"/>
              <a:t>Foreign key: code Reference </a:t>
            </a:r>
            <a:r>
              <a:rPr lang="en-US" sz="700" dirty="0" err="1"/>
              <a:t>CallingCode</a:t>
            </a:r>
            <a:r>
              <a:rPr lang="en-US" sz="700" dirty="0"/>
              <a:t> (code)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72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9950-168A-4F74-AC66-E2F5778D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336-FF9C-4C1F-B615-8C01A4D7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rate and export rate</a:t>
            </a:r>
          </a:p>
          <a:p>
            <a:r>
              <a:rPr lang="en-US" dirty="0"/>
              <a:t>Import and adding new customer</a:t>
            </a:r>
          </a:p>
          <a:p>
            <a:r>
              <a:rPr lang="en-US" dirty="0"/>
              <a:t>Generate monthly bill etc.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4122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06D-DF4E-4087-9BDE-0EB790F3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909" y="0"/>
            <a:ext cx="9603275" cy="1049235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F4071-3699-4489-81C6-EF3F8F05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09" y="783770"/>
            <a:ext cx="9001448" cy="57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7A83-7A70-44EE-862B-1F257D72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91" y="0"/>
            <a:ext cx="9603275" cy="1049235"/>
          </a:xfrm>
        </p:spPr>
        <p:txBody>
          <a:bodyPr/>
          <a:lstStyle/>
          <a:p>
            <a:r>
              <a:rPr lang="en-US" dirty="0"/>
              <a:t>Insert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E90E-1A21-44A6-92F3-8FC2CAD3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0B973-F3E2-4D89-9295-FFCF4832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61" y="524617"/>
            <a:ext cx="10903285" cy="58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824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Gill Sans MT</vt:lpstr>
      <vt:lpstr>Trebuchet MS</vt:lpstr>
      <vt:lpstr>Gallery</vt:lpstr>
      <vt:lpstr>PowerPoint Presentation</vt:lpstr>
      <vt:lpstr>Objectives</vt:lpstr>
      <vt:lpstr>Design steps</vt:lpstr>
      <vt:lpstr>ER DIAGRAM</vt:lpstr>
      <vt:lpstr>Er diagram</vt:lpstr>
      <vt:lpstr>Logical design</vt:lpstr>
      <vt:lpstr>Stored procedures</vt:lpstr>
      <vt:lpstr>Functionalities</vt:lpstr>
      <vt:lpstr>Insert customer</vt:lpstr>
      <vt:lpstr>Insert RATE</vt:lpstr>
      <vt:lpstr> Importing data into SQL Server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zelalem gelgelo</dc:creator>
  <cp:lastModifiedBy>zelalem gelgelo</cp:lastModifiedBy>
  <cp:revision>5</cp:revision>
  <dcterms:created xsi:type="dcterms:W3CDTF">2019-11-21T13:51:18Z</dcterms:created>
  <dcterms:modified xsi:type="dcterms:W3CDTF">2019-11-21T14:34:42Z</dcterms:modified>
</cp:coreProperties>
</file>