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98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9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6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8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1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7696-68E2-40DD-8AC4-A71B0770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4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Imprint MT Shadow" panose="04020605060303030202" pitchFamily="82" charset="0"/>
              </a:rPr>
              <a:t>Team Members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1. Meron Tesfay ……………………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2. </a:t>
            </a:r>
            <a:r>
              <a:rPr lang="en-US" sz="1300" dirty="0" err="1"/>
              <a:t>Mikias</a:t>
            </a:r>
            <a:r>
              <a:rPr lang="en-US" sz="1300" dirty="0"/>
              <a:t> Ghebremariam </a:t>
            </a:r>
            <a:r>
              <a:rPr lang="en-US" sz="1400" dirty="0"/>
              <a:t>………………...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3. Saron Fantahun ……………….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4. Zelalem </a:t>
            </a:r>
            <a:r>
              <a:rPr lang="en-US" sz="1400" dirty="0" err="1"/>
              <a:t>Zergaw</a:t>
            </a:r>
            <a:r>
              <a:rPr lang="en-US" sz="1400" dirty="0"/>
              <a:t> ………………109695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180D7-6A7E-408C-8D7F-624E338F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957" y="3514272"/>
            <a:ext cx="8637072" cy="977621"/>
          </a:xfrm>
        </p:spPr>
        <p:txBody>
          <a:bodyPr/>
          <a:lstStyle/>
          <a:p>
            <a:endParaRPr lang="en-US" sz="1600" dirty="0">
              <a:latin typeface="Imprint MT Shadow" panose="04020605060303030202" pitchFamily="82" charset="0"/>
            </a:endParaRPr>
          </a:p>
          <a:p>
            <a:r>
              <a:rPr lang="en-US" sz="1600" dirty="0">
                <a:latin typeface="Imprint MT Shadow" panose="04020605060303030202" pitchFamily="82" charset="0"/>
              </a:rPr>
              <a:t>DBMS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9AFB4-3E5D-4C7E-A3A0-267A41C78C32}"/>
              </a:ext>
            </a:extLst>
          </p:cNvPr>
          <p:cNvSpPr/>
          <p:nvPr/>
        </p:nvSpPr>
        <p:spPr>
          <a:xfrm>
            <a:off x="4436443" y="2967335"/>
            <a:ext cx="3319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83185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680</TotalTime>
  <Words>43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Imprint MT Shadow</vt:lpstr>
      <vt:lpstr>Gallery</vt:lpstr>
      <vt:lpstr>Team Members   1. Meron Tesfay ……………………  2. Mikias Ghebremariam ………………...  3. Saron Fantahun ……………….  4. Zelalem Zergaw ………………109695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 1.Dawit Anbessie 2.Henok 3.Gizaw Dulecha 4.Zelalem Gelgelo</dc:title>
  <dc:creator>zelalem gelgelo</dc:creator>
  <cp:lastModifiedBy>zelalem gelgelo</cp:lastModifiedBy>
  <cp:revision>48</cp:revision>
  <dcterms:created xsi:type="dcterms:W3CDTF">2019-10-01T04:13:04Z</dcterms:created>
  <dcterms:modified xsi:type="dcterms:W3CDTF">2019-11-18T13:32:53Z</dcterms:modified>
</cp:coreProperties>
</file>