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6" r:id="rId3"/>
    <p:sldId id="265" r:id="rId4"/>
    <p:sldId id="259" r:id="rId5"/>
    <p:sldId id="260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8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9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7696-68E2-40DD-8AC4-A71B0770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4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mprint MT Shadow" panose="04020605060303030202" pitchFamily="82" charset="0"/>
              </a:rPr>
              <a:t>Team Members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1. Dawit </a:t>
            </a:r>
            <a:r>
              <a:rPr lang="en-US" sz="1400" dirty="0" err="1"/>
              <a:t>Anbessie</a:t>
            </a:r>
            <a:r>
              <a:rPr lang="en-US" sz="1400" dirty="0"/>
              <a:t> ………………….610521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2. </a:t>
            </a:r>
            <a:r>
              <a:rPr lang="en-US" sz="1400" dirty="0" err="1"/>
              <a:t>Henok</a:t>
            </a:r>
            <a:r>
              <a:rPr lang="en-US" sz="1400" dirty="0"/>
              <a:t> </a:t>
            </a:r>
            <a:r>
              <a:rPr lang="en-US" sz="1400" dirty="0" err="1"/>
              <a:t>Damtew</a:t>
            </a:r>
            <a:r>
              <a:rPr lang="en-US" sz="1400" dirty="0"/>
              <a:t> ………………...985772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3. </a:t>
            </a:r>
            <a:r>
              <a:rPr lang="en-US" sz="1400" dirty="0" err="1"/>
              <a:t>Gizaw</a:t>
            </a:r>
            <a:r>
              <a:rPr lang="en-US" sz="1400" dirty="0"/>
              <a:t> </a:t>
            </a:r>
            <a:r>
              <a:rPr lang="en-US" sz="1400" dirty="0" err="1"/>
              <a:t>Dulecha</a:t>
            </a:r>
            <a:r>
              <a:rPr lang="en-US" sz="1400" dirty="0"/>
              <a:t> ………………..108882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4. Zelalem Gelgelo ………………109695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180D7-6A7E-408C-8D7F-624E338F0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957" y="3514272"/>
            <a:ext cx="8637072" cy="977621"/>
          </a:xfrm>
        </p:spPr>
        <p:txBody>
          <a:bodyPr/>
          <a:lstStyle/>
          <a:p>
            <a:endParaRPr lang="en-US" sz="1600" dirty="0">
              <a:latin typeface="Imprint MT Shadow" panose="04020605060303030202" pitchFamily="82" charset="0"/>
            </a:endParaRPr>
          </a:p>
          <a:p>
            <a:r>
              <a:rPr lang="en-US" sz="1600" dirty="0">
                <a:latin typeface="Imprint MT Shadow" panose="04020605060303030202" pitchFamily="82" charset="0"/>
              </a:rPr>
              <a:t>SOFTWARE Engineering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6D9B-2128-499E-95A3-C73877B2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1037-F90F-4846-8F4E-5AF3098C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abstraction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VOPC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Sequence diagram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2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D26B-4D1B-4327-9C0E-FC810CAE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5AD0-E6A3-4E63-8EB5-D8965E49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AD9F506-D33F-452D-90F9-C6B6DC43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29" y="104145"/>
            <a:ext cx="1306372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.Use case diagram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BABBA4-C646-4948-A5B6-EDE4FAD3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29" y="6074501"/>
            <a:ext cx="130637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93A91-322F-4DF5-AC37-5F4D3BC7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29" y="503852"/>
            <a:ext cx="8321461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0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1CCC5F-4CAD-4982-AB1A-2A52342A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9" y="156982"/>
            <a:ext cx="9712036" cy="65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3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573D6A-761A-4F64-8B3B-6CB1C5F2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0582" y="-575292"/>
            <a:ext cx="132170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Architectural Design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45811B4F-0FCD-434A-87C1-9C5FB179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49" y="443654"/>
            <a:ext cx="7703263" cy="59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3C174-AAA4-48C5-BCD7-31F2BA56E58B}"/>
              </a:ext>
            </a:extLst>
          </p:cNvPr>
          <p:cNvSpPr txBox="1"/>
          <p:nvPr/>
        </p:nvSpPr>
        <p:spPr>
          <a:xfrm>
            <a:off x="3385510" y="7432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r>
              <a:rPr lang="en-US" b="1"/>
              <a:t>System architecture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43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1840-3DB2-4AC2-8B98-5BF9F9A2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52863"/>
            <a:ext cx="9603275" cy="1049235"/>
          </a:xfrm>
        </p:spPr>
        <p:txBody>
          <a:bodyPr/>
          <a:lstStyle/>
          <a:p>
            <a:r>
              <a:rPr lang="en-US" dirty="0"/>
              <a:t> Key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95F4-6524-48B7-9AB8-43F2C29E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Airline </a:t>
            </a:r>
          </a:p>
          <a:p>
            <a:r>
              <a:rPr lang="en-US" dirty="0"/>
              <a:t>Airplane</a:t>
            </a:r>
          </a:p>
          <a:p>
            <a:r>
              <a:rPr lang="en-US" dirty="0"/>
              <a:t>Booking</a:t>
            </a:r>
          </a:p>
          <a:p>
            <a:r>
              <a:rPr lang="en-US" dirty="0"/>
              <a:t>Airport</a:t>
            </a:r>
          </a:p>
          <a:p>
            <a:r>
              <a:rPr lang="en-US" dirty="0"/>
              <a:t>Flight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9371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476</TotalTime>
  <Words>45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Imprint MT Shadow</vt:lpstr>
      <vt:lpstr>Times New Roman</vt:lpstr>
      <vt:lpstr>Gallery</vt:lpstr>
      <vt:lpstr>Team Members   1. Dawit Anbessie ………………….610521  2. Henok Damtew ………………...985772  3. Gizaw Dulecha ………………..108882  4. Zelalem Gelgelo ………………109695      </vt:lpstr>
      <vt:lpstr>Contents</vt:lpstr>
      <vt:lpstr>Introduction</vt:lpstr>
      <vt:lpstr>PowerPoint Presentation</vt:lpstr>
      <vt:lpstr>PowerPoint Presentation</vt:lpstr>
      <vt:lpstr>PowerPoint Presentation</vt:lpstr>
      <vt:lpstr> Key Abstractions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1.Dawit Anbessie 2.Henok 3.Gizaw Dulecha 4.Zelalem Gelgelo</dc:title>
  <dc:creator>zelalem gelgelo</dc:creator>
  <cp:lastModifiedBy>zelalem gelgelo</cp:lastModifiedBy>
  <cp:revision>25</cp:revision>
  <dcterms:created xsi:type="dcterms:W3CDTF">2019-10-01T04:13:04Z</dcterms:created>
  <dcterms:modified xsi:type="dcterms:W3CDTF">2019-10-04T23:25:55Z</dcterms:modified>
</cp:coreProperties>
</file>